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9"/>
  </p:notesMasterIdLst>
  <p:sldIdLst>
    <p:sldId id="256" r:id="rId2"/>
    <p:sldId id="267" r:id="rId3"/>
    <p:sldId id="268" r:id="rId4"/>
    <p:sldId id="269" r:id="rId5"/>
    <p:sldId id="270" r:id="rId6"/>
    <p:sldId id="271" r:id="rId7"/>
    <p:sldId id="290" r:id="rId8"/>
    <p:sldId id="302" r:id="rId9"/>
    <p:sldId id="301" r:id="rId10"/>
    <p:sldId id="293" r:id="rId11"/>
    <p:sldId id="299" r:id="rId12"/>
    <p:sldId id="300" r:id="rId13"/>
    <p:sldId id="277" r:id="rId14"/>
    <p:sldId id="276" r:id="rId15"/>
    <p:sldId id="272" r:id="rId16"/>
    <p:sldId id="273" r:id="rId17"/>
    <p:sldId id="274" r:id="rId18"/>
    <p:sldId id="275" r:id="rId19"/>
    <p:sldId id="278" r:id="rId20"/>
    <p:sldId id="279" r:id="rId21"/>
    <p:sldId id="283" r:id="rId22"/>
    <p:sldId id="284" r:id="rId23"/>
    <p:sldId id="285" r:id="rId24"/>
    <p:sldId id="286" r:id="rId25"/>
    <p:sldId id="280" r:id="rId26"/>
    <p:sldId id="281" r:id="rId27"/>
    <p:sldId id="282" r:id="rId28"/>
    <p:sldId id="287" r:id="rId29"/>
    <p:sldId id="288" r:id="rId30"/>
    <p:sldId id="289" r:id="rId31"/>
    <p:sldId id="303" r:id="rId32"/>
    <p:sldId id="304" r:id="rId33"/>
    <p:sldId id="305" r:id="rId34"/>
    <p:sldId id="306" r:id="rId35"/>
    <p:sldId id="307" r:id="rId36"/>
    <p:sldId id="308" r:id="rId37"/>
    <p:sldId id="309" r:id="rId38"/>
    <p:sldId id="310" r:id="rId39"/>
    <p:sldId id="311" r:id="rId40"/>
    <p:sldId id="312" r:id="rId41"/>
    <p:sldId id="313" r:id="rId42"/>
    <p:sldId id="314" r:id="rId43"/>
    <p:sldId id="315" r:id="rId44"/>
    <p:sldId id="316" r:id="rId45"/>
    <p:sldId id="317" r:id="rId46"/>
    <p:sldId id="318" r:id="rId47"/>
    <p:sldId id="258" r:id="rId48"/>
  </p:sldIdLst>
  <p:sldSz cx="9144000" cy="6858000" type="screen4x3"/>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0341F0D9-A177-480D-9C1D-B55204DC4947}">
          <p14:sldIdLst>
            <p14:sldId id="256"/>
            <p14:sldId id="267"/>
            <p14:sldId id="268"/>
            <p14:sldId id="269"/>
            <p14:sldId id="270"/>
            <p14:sldId id="271"/>
            <p14:sldId id="290"/>
            <p14:sldId id="302"/>
            <p14:sldId id="301"/>
            <p14:sldId id="293"/>
            <p14:sldId id="299"/>
            <p14:sldId id="300"/>
            <p14:sldId id="277"/>
            <p14:sldId id="276"/>
            <p14:sldId id="272"/>
            <p14:sldId id="273"/>
            <p14:sldId id="274"/>
            <p14:sldId id="275"/>
            <p14:sldId id="278"/>
            <p14:sldId id="279"/>
            <p14:sldId id="283"/>
            <p14:sldId id="284"/>
            <p14:sldId id="285"/>
            <p14:sldId id="286"/>
            <p14:sldId id="280"/>
            <p14:sldId id="281"/>
            <p14:sldId id="282"/>
            <p14:sldId id="287"/>
            <p14:sldId id="288"/>
            <p14:sldId id="289"/>
            <p14:sldId id="303"/>
            <p14:sldId id="304"/>
            <p14:sldId id="305"/>
            <p14:sldId id="306"/>
            <p14:sldId id="307"/>
            <p14:sldId id="308"/>
            <p14:sldId id="309"/>
            <p14:sldId id="310"/>
            <p14:sldId id="311"/>
            <p14:sldId id="312"/>
            <p14:sldId id="313"/>
            <p14:sldId id="314"/>
            <p14:sldId id="315"/>
            <p14:sldId id="316"/>
            <p14:sldId id="317"/>
            <p14:sldId id="318"/>
          </p14:sldIdLst>
        </p14:section>
        <p14:section name="Sección sin título" id="{08BED16D-A868-4C23-B427-E9128FF4CC2D}">
          <p14:sldIdLst>
            <p14:sldId id="25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3E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1"/>
  </p:normalViewPr>
  <p:slideViewPr>
    <p:cSldViewPr snapToGrid="0" snapToObjects="1">
      <p:cViewPr>
        <p:scale>
          <a:sx n="50" d="100"/>
          <a:sy n="50" d="100"/>
        </p:scale>
        <p:origin x="1740" y="3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CD016E-2354-4DA4-866C-79ED6CCBB236}" type="datetimeFigureOut">
              <a:rPr lang="es-CO" smtClean="0"/>
              <a:t>3/01/2022</a:t>
            </a:fld>
            <a:endParaRPr lang="es-CO"/>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A673C3-6D18-4C01-B13A-483B83245998}" type="slidenum">
              <a:rPr lang="es-CO" smtClean="0"/>
              <a:t>‹Nº›</a:t>
            </a:fld>
            <a:endParaRPr lang="es-CO"/>
          </a:p>
        </p:txBody>
      </p:sp>
    </p:spTree>
    <p:extLst>
      <p:ext uri="{BB962C8B-B14F-4D97-AF65-F5344CB8AC3E}">
        <p14:creationId xmlns:p14="http://schemas.microsoft.com/office/powerpoint/2010/main" val="3483564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5712822" y="3579211"/>
            <a:ext cx="3213464" cy="409303"/>
          </a:xfrm>
        </p:spPr>
        <p:txBody>
          <a:bodyPr anchor="b">
            <a:normAutofit/>
          </a:bodyPr>
          <a:lstStyle>
            <a:lvl1pPr algn="ctr">
              <a:defRPr sz="2200">
                <a:solidFill>
                  <a:schemeClr val="bg1"/>
                </a:solidFill>
              </a:defRPr>
            </a:lvl1pPr>
          </a:lstStyle>
          <a:p>
            <a:r>
              <a:rPr lang="es-ES_tradnl" dirty="0" smtClean="0"/>
              <a:t>Clic para editar título</a:t>
            </a:r>
            <a:endParaRPr lang="en-US" dirty="0"/>
          </a:p>
        </p:txBody>
      </p:sp>
    </p:spTree>
    <p:extLst>
      <p:ext uri="{BB962C8B-B14F-4D97-AF65-F5344CB8AC3E}">
        <p14:creationId xmlns:p14="http://schemas.microsoft.com/office/powerpoint/2010/main" val="58889207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dirty="0"/>
          </a:p>
        </p:txBody>
      </p:sp>
      <p:sp>
        <p:nvSpPr>
          <p:cNvPr id="3" name="Vertical Text Placeholder 2"/>
          <p:cNvSpPr>
            <a:spLocks noGrp="1"/>
          </p:cNvSpPr>
          <p:nvPr>
            <p:ph type="body" orient="vert" idx="1"/>
          </p:nvPr>
        </p:nvSpPr>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Date Placeholder 3"/>
          <p:cNvSpPr>
            <a:spLocks noGrp="1"/>
          </p:cNvSpPr>
          <p:nvPr>
            <p:ph type="dt" sz="half" idx="10"/>
          </p:nvPr>
        </p:nvSpPr>
        <p:spPr/>
        <p:txBody>
          <a:bodyPr/>
          <a:lstStyle/>
          <a:p>
            <a:fld id="{0F016410-C1F3-F445-AFA9-69A0F4D0A58D}" type="datetimeFigureOut">
              <a:rPr lang="es-ES_tradnl" smtClean="0"/>
              <a:t>03/01/2022</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30286BD1-B9C2-744F-8E97-255DE502F743}" type="slidenum">
              <a:rPr lang="es-ES_tradnl" smtClean="0"/>
              <a:t>‹Nº›</a:t>
            </a:fld>
            <a:endParaRPr lang="es-ES_tradnl"/>
          </a:p>
        </p:txBody>
      </p:sp>
    </p:spTree>
    <p:extLst>
      <p:ext uri="{BB962C8B-B14F-4D97-AF65-F5344CB8AC3E}">
        <p14:creationId xmlns:p14="http://schemas.microsoft.com/office/powerpoint/2010/main" val="23738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_tradnl" smtClean="0"/>
              <a:t>Clic para editar título</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Date Placeholder 3"/>
          <p:cNvSpPr>
            <a:spLocks noGrp="1"/>
          </p:cNvSpPr>
          <p:nvPr>
            <p:ph type="dt" sz="half" idx="10"/>
          </p:nvPr>
        </p:nvSpPr>
        <p:spPr/>
        <p:txBody>
          <a:bodyPr/>
          <a:lstStyle/>
          <a:p>
            <a:fld id="{0F016410-C1F3-F445-AFA9-69A0F4D0A58D}" type="datetimeFigureOut">
              <a:rPr lang="es-ES_tradnl" smtClean="0"/>
              <a:t>03/01/2022</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30286BD1-B9C2-744F-8E97-255DE502F743}" type="slidenum">
              <a:rPr lang="es-ES_tradnl" smtClean="0"/>
              <a:t>‹Nº›</a:t>
            </a:fld>
            <a:endParaRPr lang="es-ES_tradnl"/>
          </a:p>
        </p:txBody>
      </p:sp>
    </p:spTree>
    <p:extLst>
      <p:ext uri="{BB962C8B-B14F-4D97-AF65-F5344CB8AC3E}">
        <p14:creationId xmlns:p14="http://schemas.microsoft.com/office/powerpoint/2010/main" val="1680259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Clic para editar título</a:t>
            </a:r>
            <a:endParaRPr lang="en-US" dirty="0"/>
          </a:p>
        </p:txBody>
      </p:sp>
      <p:sp>
        <p:nvSpPr>
          <p:cNvPr id="3" name="Content Placeholder 2"/>
          <p:cNvSpPr>
            <a:spLocks noGrp="1"/>
          </p:cNvSpPr>
          <p:nvPr>
            <p:ph idx="1"/>
          </p:nvPr>
        </p:nvSpPr>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Date Placeholder 3"/>
          <p:cNvSpPr>
            <a:spLocks noGrp="1"/>
          </p:cNvSpPr>
          <p:nvPr>
            <p:ph type="dt" sz="half" idx="10"/>
          </p:nvPr>
        </p:nvSpPr>
        <p:spPr/>
        <p:txBody>
          <a:bodyPr/>
          <a:lstStyle/>
          <a:p>
            <a:fld id="{0F016410-C1F3-F445-AFA9-69A0F4D0A58D}" type="datetimeFigureOut">
              <a:rPr lang="es-ES_tradnl" smtClean="0"/>
              <a:t>03/01/2022</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30286BD1-B9C2-744F-8E97-255DE502F743}" type="slidenum">
              <a:rPr lang="es-ES_tradnl" smtClean="0"/>
              <a:t>‹Nº›</a:t>
            </a:fld>
            <a:endParaRPr lang="es-ES_tradnl"/>
          </a:p>
        </p:txBody>
      </p:sp>
    </p:spTree>
    <p:extLst>
      <p:ext uri="{BB962C8B-B14F-4D97-AF65-F5344CB8AC3E}">
        <p14:creationId xmlns:p14="http://schemas.microsoft.com/office/powerpoint/2010/main" val="1904509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84858445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5" name="Date Placeholder 4"/>
          <p:cNvSpPr>
            <a:spLocks noGrp="1"/>
          </p:cNvSpPr>
          <p:nvPr>
            <p:ph type="dt" sz="half" idx="10"/>
          </p:nvPr>
        </p:nvSpPr>
        <p:spPr/>
        <p:txBody>
          <a:bodyPr/>
          <a:lstStyle/>
          <a:p>
            <a:fld id="{0F016410-C1F3-F445-AFA9-69A0F4D0A58D}" type="datetimeFigureOut">
              <a:rPr lang="es-ES_tradnl" smtClean="0"/>
              <a:t>03/01/2022</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30286BD1-B9C2-744F-8E97-255DE502F743}" type="slidenum">
              <a:rPr lang="es-ES_tradnl" smtClean="0"/>
              <a:t>‹Nº›</a:t>
            </a:fld>
            <a:endParaRPr lang="es-ES_tradnl"/>
          </a:p>
        </p:txBody>
      </p:sp>
    </p:spTree>
    <p:extLst>
      <p:ext uri="{BB962C8B-B14F-4D97-AF65-F5344CB8AC3E}">
        <p14:creationId xmlns:p14="http://schemas.microsoft.com/office/powerpoint/2010/main" val="720035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_tradnl" smtClean="0"/>
              <a:t>Clic para editar título</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7" name="Date Placeholder 6"/>
          <p:cNvSpPr>
            <a:spLocks noGrp="1"/>
          </p:cNvSpPr>
          <p:nvPr>
            <p:ph type="dt" sz="half" idx="10"/>
          </p:nvPr>
        </p:nvSpPr>
        <p:spPr/>
        <p:txBody>
          <a:bodyPr/>
          <a:lstStyle/>
          <a:p>
            <a:fld id="{0F016410-C1F3-F445-AFA9-69A0F4D0A58D}" type="datetimeFigureOut">
              <a:rPr lang="es-ES_tradnl" smtClean="0"/>
              <a:t>03/01/2022</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30286BD1-B9C2-744F-8E97-255DE502F743}" type="slidenum">
              <a:rPr lang="es-ES_tradnl" smtClean="0"/>
              <a:t>‹Nº›</a:t>
            </a:fld>
            <a:endParaRPr lang="es-ES_tradnl"/>
          </a:p>
        </p:txBody>
      </p:sp>
    </p:spTree>
    <p:extLst>
      <p:ext uri="{BB962C8B-B14F-4D97-AF65-F5344CB8AC3E}">
        <p14:creationId xmlns:p14="http://schemas.microsoft.com/office/powerpoint/2010/main" val="565591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dirty="0"/>
          </a:p>
        </p:txBody>
      </p:sp>
      <p:sp>
        <p:nvSpPr>
          <p:cNvPr id="3" name="Date Placeholder 2"/>
          <p:cNvSpPr>
            <a:spLocks noGrp="1"/>
          </p:cNvSpPr>
          <p:nvPr>
            <p:ph type="dt" sz="half" idx="10"/>
          </p:nvPr>
        </p:nvSpPr>
        <p:spPr/>
        <p:txBody>
          <a:bodyPr/>
          <a:lstStyle/>
          <a:p>
            <a:fld id="{0F016410-C1F3-F445-AFA9-69A0F4D0A58D}" type="datetimeFigureOut">
              <a:rPr lang="es-ES_tradnl" smtClean="0"/>
              <a:t>03/01/2022</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30286BD1-B9C2-744F-8E97-255DE502F743}" type="slidenum">
              <a:rPr lang="es-ES_tradnl" smtClean="0"/>
              <a:t>‹Nº›</a:t>
            </a:fld>
            <a:endParaRPr lang="es-ES_tradnl"/>
          </a:p>
        </p:txBody>
      </p:sp>
    </p:spTree>
    <p:extLst>
      <p:ext uri="{BB962C8B-B14F-4D97-AF65-F5344CB8AC3E}">
        <p14:creationId xmlns:p14="http://schemas.microsoft.com/office/powerpoint/2010/main" val="1138105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016410-C1F3-F445-AFA9-69A0F4D0A58D}" type="datetimeFigureOut">
              <a:rPr lang="es-ES_tradnl" smtClean="0"/>
              <a:t>03/01/2022</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30286BD1-B9C2-744F-8E97-255DE502F743}" type="slidenum">
              <a:rPr lang="es-ES_tradnl" smtClean="0"/>
              <a:t>‹Nº›</a:t>
            </a:fld>
            <a:endParaRPr lang="es-ES_tradnl"/>
          </a:p>
        </p:txBody>
      </p:sp>
    </p:spTree>
    <p:extLst>
      <p:ext uri="{BB962C8B-B14F-4D97-AF65-F5344CB8AC3E}">
        <p14:creationId xmlns:p14="http://schemas.microsoft.com/office/powerpoint/2010/main" val="502378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_tradnl" smtClean="0"/>
              <a:t>Clic para editar título</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smtClean="0"/>
              <a:t>Haga clic para modificar el estilo de texto del patrón</a:t>
            </a:r>
          </a:p>
        </p:txBody>
      </p:sp>
      <p:sp>
        <p:nvSpPr>
          <p:cNvPr id="5" name="Date Placeholder 4"/>
          <p:cNvSpPr>
            <a:spLocks noGrp="1"/>
          </p:cNvSpPr>
          <p:nvPr>
            <p:ph type="dt" sz="half" idx="10"/>
          </p:nvPr>
        </p:nvSpPr>
        <p:spPr/>
        <p:txBody>
          <a:bodyPr/>
          <a:lstStyle/>
          <a:p>
            <a:fld id="{0F016410-C1F3-F445-AFA9-69A0F4D0A58D}" type="datetimeFigureOut">
              <a:rPr lang="es-ES_tradnl" smtClean="0"/>
              <a:t>03/01/2022</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30286BD1-B9C2-744F-8E97-255DE502F743}" type="slidenum">
              <a:rPr lang="es-ES_tradnl" smtClean="0"/>
              <a:t>‹Nº›</a:t>
            </a:fld>
            <a:endParaRPr lang="es-ES_tradnl"/>
          </a:p>
        </p:txBody>
      </p:sp>
    </p:spTree>
    <p:extLst>
      <p:ext uri="{BB962C8B-B14F-4D97-AF65-F5344CB8AC3E}">
        <p14:creationId xmlns:p14="http://schemas.microsoft.com/office/powerpoint/2010/main" val="1720695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_tradnl" smtClean="0"/>
              <a:t>Clic para editar título</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smtClean="0"/>
              <a:t>Haga clic para modificar el estilo de texto del patrón</a:t>
            </a:r>
          </a:p>
        </p:txBody>
      </p:sp>
      <p:sp>
        <p:nvSpPr>
          <p:cNvPr id="5" name="Date Placeholder 4"/>
          <p:cNvSpPr>
            <a:spLocks noGrp="1"/>
          </p:cNvSpPr>
          <p:nvPr>
            <p:ph type="dt" sz="half" idx="10"/>
          </p:nvPr>
        </p:nvSpPr>
        <p:spPr/>
        <p:txBody>
          <a:bodyPr/>
          <a:lstStyle/>
          <a:p>
            <a:fld id="{0F016410-C1F3-F445-AFA9-69A0F4D0A58D}" type="datetimeFigureOut">
              <a:rPr lang="es-ES_tradnl" smtClean="0"/>
              <a:t>03/01/2022</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30286BD1-B9C2-744F-8E97-255DE502F743}" type="slidenum">
              <a:rPr lang="es-ES_tradnl" smtClean="0"/>
              <a:t>‹Nº›</a:t>
            </a:fld>
            <a:endParaRPr lang="es-ES_tradnl"/>
          </a:p>
        </p:txBody>
      </p:sp>
    </p:spTree>
    <p:extLst>
      <p:ext uri="{BB962C8B-B14F-4D97-AF65-F5344CB8AC3E}">
        <p14:creationId xmlns:p14="http://schemas.microsoft.com/office/powerpoint/2010/main" val="1712545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Imagen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106134" y="34836"/>
            <a:ext cx="7886700" cy="1325563"/>
          </a:xfrm>
          <a:prstGeom prst="rect">
            <a:avLst/>
          </a:prstGeom>
        </p:spPr>
        <p:txBody>
          <a:bodyPr vert="horz" lIns="91440" tIns="45720" rIns="91440" bIns="45720" rtlCol="0" anchor="ctr">
            <a:normAutofit/>
          </a:bodyPr>
          <a:lstStyle/>
          <a:p>
            <a:r>
              <a:rPr lang="es-ES_tradnl" dirty="0" smtClean="0"/>
              <a:t>Clic para editar título</a:t>
            </a:r>
            <a:endParaRPr lang="en-US" dirty="0"/>
          </a:p>
        </p:txBody>
      </p:sp>
      <p:sp>
        <p:nvSpPr>
          <p:cNvPr id="3" name="Text Placeholder 2"/>
          <p:cNvSpPr>
            <a:spLocks noGrp="1"/>
          </p:cNvSpPr>
          <p:nvPr>
            <p:ph type="body" idx="1"/>
          </p:nvPr>
        </p:nvSpPr>
        <p:spPr>
          <a:xfrm>
            <a:off x="106134" y="1412653"/>
            <a:ext cx="8828860" cy="4807174"/>
          </a:xfrm>
          <a:prstGeom prst="rect">
            <a:avLst/>
          </a:prstGeom>
        </p:spPr>
        <p:txBody>
          <a:bodyPr vert="horz" lIns="91440" tIns="45720" rIns="91440" bIns="45720" rtlCol="0">
            <a:normAutofit/>
          </a:bodyPr>
          <a:lstStyle/>
          <a:p>
            <a:pPr lvl="0"/>
            <a:r>
              <a:rPr lang="es-ES_tradnl" dirty="0" smtClean="0"/>
              <a:t>Haga clic para modificar el estilo de texto del patrón</a:t>
            </a:r>
          </a:p>
          <a:p>
            <a:pPr lvl="1"/>
            <a:r>
              <a:rPr lang="es-ES_tradnl" dirty="0" smtClean="0"/>
              <a:t>Segundo nivel</a:t>
            </a:r>
          </a:p>
          <a:p>
            <a:pPr lvl="2"/>
            <a:r>
              <a:rPr lang="es-ES_tradnl" dirty="0" smtClean="0"/>
              <a:t>Tercer nivel</a:t>
            </a:r>
          </a:p>
          <a:p>
            <a:pPr lvl="3"/>
            <a:r>
              <a:rPr lang="es-ES_tradnl" dirty="0" smtClean="0"/>
              <a:t>Cuarto nivel</a:t>
            </a:r>
          </a:p>
          <a:p>
            <a:pPr lvl="4"/>
            <a:r>
              <a:rPr lang="es-ES_tradnl" dirty="0" smtClean="0"/>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016410-C1F3-F445-AFA9-69A0F4D0A58D}" type="datetimeFigureOut">
              <a:rPr lang="es-ES_tradnl" smtClean="0"/>
              <a:t>03/01/2022</a:t>
            </a:fld>
            <a:endParaRPr lang="es-ES_tradnl"/>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286BD1-B9C2-744F-8E97-255DE502F743}" type="slidenum">
              <a:rPr lang="es-ES_tradnl" smtClean="0"/>
              <a:t>‹Nº›</a:t>
            </a:fld>
            <a:endParaRPr lang="es-ES_tradnl"/>
          </a:p>
        </p:txBody>
      </p:sp>
    </p:spTree>
    <p:extLst>
      <p:ext uri="{BB962C8B-B14F-4D97-AF65-F5344CB8AC3E}">
        <p14:creationId xmlns:p14="http://schemas.microsoft.com/office/powerpoint/2010/main" val="1541294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3200" b="1" kern="1200">
          <a:solidFill>
            <a:srgbClr val="023E82"/>
          </a:solidFill>
          <a:latin typeface="Century Gothic" charset="0"/>
          <a:ea typeface="Century Gothic" charset="0"/>
          <a:cs typeface="Century Gothic"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Helvetica"/>
          <a:ea typeface="Century Gothic" charset="0"/>
          <a:cs typeface="Helvetic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Helvetica"/>
          <a:ea typeface="Century Gothic" charset="0"/>
          <a:cs typeface="Helvetic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Helvetica"/>
          <a:ea typeface="Century Gothic" charset="0"/>
          <a:cs typeface="Helvetic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Helvetica"/>
          <a:ea typeface="Century Gothic" charset="0"/>
          <a:cs typeface="Helvetic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Helvetica"/>
          <a:ea typeface="Century Gothic" charset="0"/>
          <a:cs typeface="Helvetic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a:normAutofit fontScale="90000"/>
          </a:bodyPr>
          <a:lstStyle/>
          <a:p>
            <a:r>
              <a:rPr lang="es-ES" dirty="0" smtClean="0"/>
              <a:t>MANTENIMIENTO DE PAGINAS WEB</a:t>
            </a:r>
            <a:br>
              <a:rPr lang="es-ES" dirty="0" smtClean="0"/>
            </a:br>
            <a:endParaRPr lang="es-ES" dirty="0"/>
          </a:p>
        </p:txBody>
      </p:sp>
    </p:spTree>
    <p:extLst>
      <p:ext uri="{BB962C8B-B14F-4D97-AF65-F5344CB8AC3E}">
        <p14:creationId xmlns:p14="http://schemas.microsoft.com/office/powerpoint/2010/main" val="3751894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a:t>
            </a:r>
            <a:endParaRPr lang="es-CO" dirty="0"/>
          </a:p>
        </p:txBody>
      </p:sp>
      <p:sp>
        <p:nvSpPr>
          <p:cNvPr id="3" name="Marcador de contenido 2"/>
          <p:cNvSpPr>
            <a:spLocks noGrp="1"/>
          </p:cNvSpPr>
          <p:nvPr>
            <p:ph idx="1"/>
          </p:nvPr>
        </p:nvSpPr>
        <p:spPr>
          <a:xfrm>
            <a:off x="0" y="979087"/>
            <a:ext cx="8828860" cy="4807174"/>
          </a:xfrm>
        </p:spPr>
        <p:txBody>
          <a:bodyPr>
            <a:normAutofit/>
          </a:bodyPr>
          <a:lstStyle/>
          <a:p>
            <a:pPr marL="0" indent="0">
              <a:lnSpc>
                <a:spcPct val="100000"/>
              </a:lnSpc>
              <a:buNone/>
            </a:pPr>
            <a:r>
              <a:rPr lang="es-MX" sz="2200" b="1" dirty="0" smtClean="0">
                <a:solidFill>
                  <a:schemeClr val="tx1"/>
                </a:solidFill>
                <a:latin typeface="Arial" panose="020B0604020202020204" pitchFamily="34" charset="0"/>
                <a:cs typeface="Arial" panose="020B0604020202020204" pitchFamily="34" charset="0"/>
              </a:rPr>
              <a:t>Console.log()</a:t>
            </a:r>
            <a:r>
              <a:rPr lang="es-MX" sz="2200" b="1" dirty="0" smtClean="0">
                <a:solidFill>
                  <a:schemeClr val="tx1"/>
                </a:solidFill>
                <a:latin typeface="Arial" panose="020B0604020202020204" pitchFamily="34" charset="0"/>
                <a:cs typeface="Arial" panose="020B0604020202020204" pitchFamily="34" charset="0"/>
                <a:sym typeface="Wingdings" panose="05000000000000000000" pitchFamily="2" charset="2"/>
              </a:rPr>
              <a:t> indica mensajes en la consola.</a:t>
            </a:r>
          </a:p>
          <a:p>
            <a:pPr marL="0" indent="0">
              <a:lnSpc>
                <a:spcPct val="100000"/>
              </a:lnSpc>
              <a:buNone/>
            </a:pPr>
            <a:endParaRPr lang="es-CO" sz="1800" b="1" dirty="0"/>
          </a:p>
        </p:txBody>
      </p:sp>
      <p:pic>
        <p:nvPicPr>
          <p:cNvPr id="4" name="Imagen 3"/>
          <p:cNvPicPr>
            <a:picLocks noChangeAspect="1"/>
          </p:cNvPicPr>
          <p:nvPr/>
        </p:nvPicPr>
        <p:blipFill>
          <a:blip r:embed="rId2"/>
          <a:stretch>
            <a:fillRect/>
          </a:stretch>
        </p:blipFill>
        <p:spPr>
          <a:xfrm>
            <a:off x="3419475" y="4308764"/>
            <a:ext cx="5724525" cy="2549236"/>
          </a:xfrm>
          <a:prstGeom prst="rect">
            <a:avLst/>
          </a:prstGeom>
        </p:spPr>
      </p:pic>
      <p:pic>
        <p:nvPicPr>
          <p:cNvPr id="5" name="Imagen 4"/>
          <p:cNvPicPr>
            <a:picLocks noChangeAspect="1"/>
          </p:cNvPicPr>
          <p:nvPr/>
        </p:nvPicPr>
        <p:blipFill>
          <a:blip r:embed="rId3"/>
          <a:stretch>
            <a:fillRect/>
          </a:stretch>
        </p:blipFill>
        <p:spPr>
          <a:xfrm>
            <a:off x="106134" y="1362387"/>
            <a:ext cx="5667375" cy="3114675"/>
          </a:xfrm>
          <a:prstGeom prst="rect">
            <a:avLst/>
          </a:prstGeom>
        </p:spPr>
      </p:pic>
    </p:spTree>
    <p:extLst>
      <p:ext uri="{BB962C8B-B14F-4D97-AF65-F5344CB8AC3E}">
        <p14:creationId xmlns:p14="http://schemas.microsoft.com/office/powerpoint/2010/main" val="40473246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Evento clic</a:t>
            </a:r>
            <a:endParaRPr lang="en-US" dirty="0"/>
          </a:p>
        </p:txBody>
      </p:sp>
      <p:pic>
        <p:nvPicPr>
          <p:cNvPr id="4" name="Marcador de contenido 3"/>
          <p:cNvPicPr>
            <a:picLocks noGrp="1" noChangeAspect="1"/>
          </p:cNvPicPr>
          <p:nvPr>
            <p:ph idx="1"/>
          </p:nvPr>
        </p:nvPicPr>
        <p:blipFill>
          <a:blip r:embed="rId2"/>
          <a:stretch>
            <a:fillRect/>
          </a:stretch>
        </p:blipFill>
        <p:spPr>
          <a:xfrm>
            <a:off x="106134" y="1360399"/>
            <a:ext cx="4596495" cy="3095625"/>
          </a:xfrm>
          <a:prstGeom prst="rect">
            <a:avLst/>
          </a:prstGeom>
        </p:spPr>
      </p:pic>
      <p:pic>
        <p:nvPicPr>
          <p:cNvPr id="5" name="Imagen 4"/>
          <p:cNvPicPr>
            <a:picLocks noChangeAspect="1"/>
          </p:cNvPicPr>
          <p:nvPr/>
        </p:nvPicPr>
        <p:blipFill>
          <a:blip r:embed="rId3"/>
          <a:stretch>
            <a:fillRect/>
          </a:stretch>
        </p:blipFill>
        <p:spPr>
          <a:xfrm>
            <a:off x="4447041" y="4600348"/>
            <a:ext cx="4371975" cy="1895475"/>
          </a:xfrm>
          <a:prstGeom prst="rect">
            <a:avLst/>
          </a:prstGeom>
        </p:spPr>
      </p:pic>
    </p:spTree>
    <p:extLst>
      <p:ext uri="{BB962C8B-B14F-4D97-AF65-F5344CB8AC3E}">
        <p14:creationId xmlns:p14="http://schemas.microsoft.com/office/powerpoint/2010/main" val="20001626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pic>
        <p:nvPicPr>
          <p:cNvPr id="4" name="Marcador de contenido 3"/>
          <p:cNvPicPr>
            <a:picLocks noGrp="1" noChangeAspect="1"/>
          </p:cNvPicPr>
          <p:nvPr>
            <p:ph idx="1"/>
          </p:nvPr>
        </p:nvPicPr>
        <p:blipFill>
          <a:blip r:embed="rId2"/>
          <a:stretch>
            <a:fillRect/>
          </a:stretch>
        </p:blipFill>
        <p:spPr>
          <a:xfrm>
            <a:off x="106134" y="1587056"/>
            <a:ext cx="8828087" cy="1555731"/>
          </a:xfrm>
          <a:prstGeom prst="rect">
            <a:avLst/>
          </a:prstGeom>
        </p:spPr>
      </p:pic>
    </p:spTree>
    <p:extLst>
      <p:ext uri="{BB962C8B-B14F-4D97-AF65-F5344CB8AC3E}">
        <p14:creationId xmlns:p14="http://schemas.microsoft.com/office/powerpoint/2010/main" val="32833268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a:t>
            </a:r>
            <a:endParaRPr lang="es-CO" dirty="0"/>
          </a:p>
        </p:txBody>
      </p:sp>
      <p:sp>
        <p:nvSpPr>
          <p:cNvPr id="3" name="Marcador de contenido 2"/>
          <p:cNvSpPr>
            <a:spLocks noGrp="1"/>
          </p:cNvSpPr>
          <p:nvPr>
            <p:ph idx="1"/>
          </p:nvPr>
        </p:nvSpPr>
        <p:spPr/>
        <p:txBody>
          <a:bodyPr>
            <a:normAutofit/>
          </a:bodyPr>
          <a:lstStyle/>
          <a:p>
            <a:pPr marL="0" indent="0">
              <a:lnSpc>
                <a:spcPct val="100000"/>
              </a:lnSpc>
              <a:buNone/>
            </a:pPr>
            <a:r>
              <a:rPr lang="es-MX" sz="2200" b="1" dirty="0" smtClean="0">
                <a:solidFill>
                  <a:schemeClr val="tx1"/>
                </a:solidFill>
                <a:latin typeface="Arial" panose="020B0604020202020204" pitchFamily="34" charset="0"/>
                <a:cs typeface="Arial" panose="020B0604020202020204" pitchFamily="34" charset="0"/>
              </a:rPr>
              <a:t>Evento</a:t>
            </a:r>
          </a:p>
          <a:p>
            <a:pPr marL="0" indent="0">
              <a:lnSpc>
                <a:spcPct val="100000"/>
              </a:lnSpc>
              <a:buNone/>
            </a:pPr>
            <a:r>
              <a:rPr lang="es-MX" sz="2200" b="1" dirty="0" err="1" smtClean="0">
                <a:solidFill>
                  <a:schemeClr val="tx1"/>
                </a:solidFill>
                <a:latin typeface="Arial" panose="020B0604020202020204" pitchFamily="34" charset="0"/>
                <a:cs typeface="Arial" panose="020B0604020202020204" pitchFamily="34" charset="0"/>
              </a:rPr>
              <a:t>Onclic</a:t>
            </a:r>
            <a:endParaRPr lang="es-MX" sz="2200" b="1" dirty="0" smtClean="0">
              <a:solidFill>
                <a:schemeClr val="tx1"/>
              </a:solidFill>
              <a:latin typeface="Arial" panose="020B0604020202020204" pitchFamily="34" charset="0"/>
              <a:cs typeface="Arial" panose="020B0604020202020204" pitchFamily="34" charset="0"/>
            </a:endParaRPr>
          </a:p>
          <a:p>
            <a:pPr marL="0" indent="0">
              <a:lnSpc>
                <a:spcPct val="100000"/>
              </a:lnSpc>
              <a:buNone/>
            </a:pPr>
            <a:endParaRPr lang="es-CO" sz="1800" b="1" dirty="0"/>
          </a:p>
        </p:txBody>
      </p:sp>
      <p:pic>
        <p:nvPicPr>
          <p:cNvPr id="4" name="Imagen 3"/>
          <p:cNvPicPr>
            <a:picLocks noChangeAspect="1"/>
          </p:cNvPicPr>
          <p:nvPr/>
        </p:nvPicPr>
        <p:blipFill>
          <a:blip r:embed="rId2"/>
          <a:stretch>
            <a:fillRect/>
          </a:stretch>
        </p:blipFill>
        <p:spPr>
          <a:xfrm>
            <a:off x="106134" y="2321656"/>
            <a:ext cx="8048625" cy="3898171"/>
          </a:xfrm>
          <a:prstGeom prst="rect">
            <a:avLst/>
          </a:prstGeom>
        </p:spPr>
      </p:pic>
    </p:spTree>
    <p:extLst>
      <p:ext uri="{BB962C8B-B14F-4D97-AF65-F5344CB8AC3E}">
        <p14:creationId xmlns:p14="http://schemas.microsoft.com/office/powerpoint/2010/main" val="39235032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a:t>
            </a:r>
            <a:endParaRPr lang="es-CO" dirty="0"/>
          </a:p>
        </p:txBody>
      </p:sp>
      <p:sp>
        <p:nvSpPr>
          <p:cNvPr id="3" name="Marcador de contenido 2"/>
          <p:cNvSpPr>
            <a:spLocks noGrp="1"/>
          </p:cNvSpPr>
          <p:nvPr>
            <p:ph idx="1"/>
          </p:nvPr>
        </p:nvSpPr>
        <p:spPr/>
        <p:txBody>
          <a:bodyPr>
            <a:normAutofit/>
          </a:bodyPr>
          <a:lstStyle/>
          <a:p>
            <a:pPr marL="0" indent="0">
              <a:lnSpc>
                <a:spcPct val="100000"/>
              </a:lnSpc>
              <a:buNone/>
            </a:pPr>
            <a:r>
              <a:rPr lang="es-MX" sz="2000" b="1" dirty="0" smtClean="0"/>
              <a:t>ET</a:t>
            </a:r>
            <a:endParaRPr lang="es-CO" sz="1800" b="1" dirty="0"/>
          </a:p>
        </p:txBody>
      </p:sp>
      <p:pic>
        <p:nvPicPr>
          <p:cNvPr id="4" name="Imagen 3"/>
          <p:cNvPicPr>
            <a:picLocks noChangeAspect="1"/>
          </p:cNvPicPr>
          <p:nvPr/>
        </p:nvPicPr>
        <p:blipFill>
          <a:blip r:embed="rId2"/>
          <a:stretch>
            <a:fillRect/>
          </a:stretch>
        </p:blipFill>
        <p:spPr>
          <a:xfrm>
            <a:off x="106134" y="1412653"/>
            <a:ext cx="6945830" cy="2535892"/>
          </a:xfrm>
          <a:prstGeom prst="rect">
            <a:avLst/>
          </a:prstGeom>
        </p:spPr>
      </p:pic>
      <p:pic>
        <p:nvPicPr>
          <p:cNvPr id="5" name="Imagen 4"/>
          <p:cNvPicPr>
            <a:picLocks noChangeAspect="1"/>
          </p:cNvPicPr>
          <p:nvPr/>
        </p:nvPicPr>
        <p:blipFill>
          <a:blip r:embed="rId3"/>
          <a:stretch>
            <a:fillRect/>
          </a:stretch>
        </p:blipFill>
        <p:spPr>
          <a:xfrm>
            <a:off x="106134" y="3676650"/>
            <a:ext cx="7886700" cy="3181350"/>
          </a:xfrm>
          <a:prstGeom prst="rect">
            <a:avLst/>
          </a:prstGeom>
        </p:spPr>
      </p:pic>
    </p:spTree>
    <p:extLst>
      <p:ext uri="{BB962C8B-B14F-4D97-AF65-F5344CB8AC3E}">
        <p14:creationId xmlns:p14="http://schemas.microsoft.com/office/powerpoint/2010/main" val="40152097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a:t>
            </a:r>
            <a:endParaRPr lang="es-CO" dirty="0"/>
          </a:p>
        </p:txBody>
      </p:sp>
      <p:sp>
        <p:nvSpPr>
          <p:cNvPr id="3" name="Marcador de contenido 2"/>
          <p:cNvSpPr>
            <a:spLocks noGrp="1"/>
          </p:cNvSpPr>
          <p:nvPr>
            <p:ph idx="1"/>
          </p:nvPr>
        </p:nvSpPr>
        <p:spPr/>
        <p:txBody>
          <a:bodyPr>
            <a:noAutofit/>
          </a:bodyPr>
          <a:lstStyle/>
          <a:p>
            <a:pPr marL="0" indent="0">
              <a:lnSpc>
                <a:spcPct val="100000"/>
              </a:lnSpc>
              <a:buNone/>
            </a:pPr>
            <a:r>
              <a:rPr lang="es-CO" sz="2200" b="1" dirty="0" err="1" smtClean="0">
                <a:solidFill>
                  <a:schemeClr val="tx1"/>
                </a:solidFill>
                <a:latin typeface="Arial" panose="020B0604020202020204" pitchFamily="34" charset="0"/>
                <a:cs typeface="Arial" panose="020B0604020202020204" pitchFamily="34" charset="0"/>
              </a:rPr>
              <a:t>document.getelementbyid</a:t>
            </a:r>
            <a:endParaRPr lang="es-CO" sz="2200" b="1" dirty="0" smtClean="0">
              <a:solidFill>
                <a:schemeClr val="tx1"/>
              </a:solidFill>
              <a:latin typeface="Arial" panose="020B0604020202020204" pitchFamily="34" charset="0"/>
              <a:cs typeface="Arial" panose="020B0604020202020204" pitchFamily="34" charset="0"/>
            </a:endParaRPr>
          </a:p>
          <a:p>
            <a:pPr marL="0" indent="0">
              <a:lnSpc>
                <a:spcPct val="100000"/>
              </a:lnSpc>
              <a:buNone/>
            </a:pPr>
            <a:r>
              <a:rPr lang="es-MX" sz="2200" dirty="0" smtClean="0">
                <a:solidFill>
                  <a:schemeClr val="tx1"/>
                </a:solidFill>
                <a:latin typeface="Arial" panose="020B0604020202020204" pitchFamily="34" charset="0"/>
                <a:cs typeface="Arial" panose="020B0604020202020204" pitchFamily="34" charset="0"/>
              </a:rPr>
              <a:t>El </a:t>
            </a:r>
            <a:r>
              <a:rPr lang="es-MX" sz="2200" dirty="0">
                <a:solidFill>
                  <a:schemeClr val="tx1"/>
                </a:solidFill>
                <a:latin typeface="Arial" panose="020B0604020202020204" pitchFamily="34" charset="0"/>
                <a:cs typeface="Arial" panose="020B0604020202020204" pitchFamily="34" charset="0"/>
              </a:rPr>
              <a:t>método </a:t>
            </a:r>
            <a:r>
              <a:rPr lang="es-MX" sz="2200" dirty="0" err="1">
                <a:solidFill>
                  <a:schemeClr val="tx1"/>
                </a:solidFill>
                <a:latin typeface="Arial" panose="020B0604020202020204" pitchFamily="34" charset="0"/>
                <a:cs typeface="Arial" panose="020B0604020202020204" pitchFamily="34" charset="0"/>
              </a:rPr>
              <a:t>getElementById</a:t>
            </a:r>
            <a:r>
              <a:rPr lang="es-MX" sz="2200" dirty="0">
                <a:solidFill>
                  <a:schemeClr val="tx1"/>
                </a:solidFill>
                <a:latin typeface="Arial" panose="020B0604020202020204" pitchFamily="34" charset="0"/>
                <a:cs typeface="Arial" panose="020B0604020202020204" pitchFamily="34" charset="0"/>
              </a:rPr>
              <a:t> permite, como su nombre indica, seleccionar un elemento del documento por medio del valor del atributo id que se le haya asignado. Su sintaxis es la siguiente:</a:t>
            </a:r>
          </a:p>
          <a:p>
            <a:pPr marL="0" indent="0">
              <a:lnSpc>
                <a:spcPct val="100000"/>
              </a:lnSpc>
              <a:buNone/>
            </a:pPr>
            <a:endParaRPr lang="es-MX" sz="2200" b="1" dirty="0" smtClean="0">
              <a:solidFill>
                <a:schemeClr val="tx1"/>
              </a:solidFill>
              <a:latin typeface="Arial" panose="020B0604020202020204" pitchFamily="34" charset="0"/>
              <a:cs typeface="Arial" panose="020B0604020202020204" pitchFamily="34" charset="0"/>
            </a:endParaRPr>
          </a:p>
          <a:p>
            <a:pPr marL="0" indent="0">
              <a:lnSpc>
                <a:spcPct val="100000"/>
              </a:lnSpc>
              <a:buNone/>
            </a:pPr>
            <a:r>
              <a:rPr lang="es-MX" sz="2200" b="1" dirty="0" err="1" smtClean="0">
                <a:solidFill>
                  <a:schemeClr val="tx1"/>
                </a:solidFill>
                <a:latin typeface="Arial" panose="020B0604020202020204" pitchFamily="34" charset="0"/>
                <a:cs typeface="Arial" panose="020B0604020202020204" pitchFamily="34" charset="0"/>
              </a:rPr>
              <a:t>document.getElementById</a:t>
            </a:r>
            <a:r>
              <a:rPr lang="es-MX" sz="2200" b="1" dirty="0">
                <a:solidFill>
                  <a:schemeClr val="tx1"/>
                </a:solidFill>
                <a:latin typeface="Arial" panose="020B0604020202020204" pitchFamily="34" charset="0"/>
                <a:cs typeface="Arial" panose="020B0604020202020204" pitchFamily="34" charset="0"/>
              </a:rPr>
              <a:t>('</a:t>
            </a:r>
            <a:r>
              <a:rPr lang="es-MX" sz="2200" b="1" dirty="0" err="1">
                <a:solidFill>
                  <a:schemeClr val="tx1"/>
                </a:solidFill>
                <a:latin typeface="Arial" panose="020B0604020202020204" pitchFamily="34" charset="0"/>
                <a:cs typeface="Arial" panose="020B0604020202020204" pitchFamily="34" charset="0"/>
              </a:rPr>
              <a:t>id_del_elemento</a:t>
            </a:r>
            <a:r>
              <a:rPr lang="es-MX" sz="2200" b="1" dirty="0">
                <a:solidFill>
                  <a:schemeClr val="tx1"/>
                </a:solidFill>
                <a:latin typeface="Arial" panose="020B0604020202020204" pitchFamily="34" charset="0"/>
                <a:cs typeface="Arial" panose="020B0604020202020204" pitchFamily="34" charset="0"/>
              </a:rPr>
              <a:t>');</a:t>
            </a:r>
          </a:p>
          <a:p>
            <a:pPr marL="0" indent="0">
              <a:lnSpc>
                <a:spcPct val="100000"/>
              </a:lnSpc>
              <a:buNone/>
            </a:pPr>
            <a:r>
              <a:rPr lang="es-MX" sz="2200" dirty="0" smtClean="0">
                <a:solidFill>
                  <a:schemeClr val="tx1"/>
                </a:solidFill>
                <a:latin typeface="Arial" panose="020B0604020202020204" pitchFamily="34" charset="0"/>
                <a:cs typeface="Arial" panose="020B0604020202020204" pitchFamily="34" charset="0"/>
              </a:rPr>
              <a:t>Por </a:t>
            </a:r>
            <a:r>
              <a:rPr lang="es-MX" sz="2200" dirty="0">
                <a:solidFill>
                  <a:schemeClr val="tx1"/>
                </a:solidFill>
                <a:latin typeface="Arial" panose="020B0604020202020204" pitchFamily="34" charset="0"/>
                <a:cs typeface="Arial" panose="020B0604020202020204" pitchFamily="34" charset="0"/>
              </a:rPr>
              <a:t>medio de esta línea podríamos elegir cualquier elemento cuyo identificador conozcamos para manipularlo posteriormente. Por ejemplo, por medio de </a:t>
            </a:r>
            <a:r>
              <a:rPr lang="es-MX" sz="2200" dirty="0" err="1">
                <a:solidFill>
                  <a:schemeClr val="tx1"/>
                </a:solidFill>
                <a:latin typeface="Arial" panose="020B0604020202020204" pitchFamily="34" charset="0"/>
                <a:cs typeface="Arial" panose="020B0604020202020204" pitchFamily="34" charset="0"/>
              </a:rPr>
              <a:t>document.getElementById</a:t>
            </a:r>
            <a:r>
              <a:rPr lang="es-MX" sz="2200" dirty="0">
                <a:solidFill>
                  <a:schemeClr val="tx1"/>
                </a:solidFill>
                <a:latin typeface="Arial" panose="020B0604020202020204" pitchFamily="34" charset="0"/>
                <a:cs typeface="Arial" panose="020B0604020202020204" pitchFamily="34" charset="0"/>
              </a:rPr>
              <a:t>('contenido') seleccionaríamos el elemento con id="contenido".</a:t>
            </a:r>
            <a:endParaRPr lang="es-CO" sz="2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32613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a:t>
            </a:r>
            <a:endParaRPr lang="es-CO" dirty="0"/>
          </a:p>
        </p:txBody>
      </p:sp>
      <p:sp>
        <p:nvSpPr>
          <p:cNvPr id="3" name="Marcador de contenido 2"/>
          <p:cNvSpPr>
            <a:spLocks noGrp="1"/>
          </p:cNvSpPr>
          <p:nvPr>
            <p:ph idx="1"/>
          </p:nvPr>
        </p:nvSpPr>
        <p:spPr/>
        <p:txBody>
          <a:bodyPr>
            <a:normAutofit/>
          </a:bodyPr>
          <a:lstStyle/>
          <a:p>
            <a:pPr marL="0" indent="0">
              <a:lnSpc>
                <a:spcPct val="100000"/>
              </a:lnSpc>
              <a:buNone/>
            </a:pPr>
            <a:r>
              <a:rPr lang="es-MX" sz="2200" b="1" dirty="0" smtClean="0">
                <a:solidFill>
                  <a:schemeClr val="tx1"/>
                </a:solidFill>
                <a:latin typeface="Arial" panose="020B0604020202020204" pitchFamily="34" charset="0"/>
                <a:cs typeface="Arial" panose="020B0604020202020204" pitchFamily="34" charset="0"/>
              </a:rPr>
              <a:t>EJEMPLO 1 OCULTAR Y MOSTRAR</a:t>
            </a:r>
            <a:endParaRPr lang="es-CO" sz="2200" b="1" dirty="0">
              <a:solidFill>
                <a:schemeClr val="tx1"/>
              </a:solidFill>
              <a:latin typeface="Arial" panose="020B0604020202020204" pitchFamily="34" charset="0"/>
              <a:cs typeface="Arial" panose="020B0604020202020204" pitchFamily="34" charset="0"/>
            </a:endParaRPr>
          </a:p>
        </p:txBody>
      </p:sp>
      <p:pic>
        <p:nvPicPr>
          <p:cNvPr id="4" name="Imagen 3"/>
          <p:cNvPicPr>
            <a:picLocks noChangeAspect="1"/>
          </p:cNvPicPr>
          <p:nvPr/>
        </p:nvPicPr>
        <p:blipFill>
          <a:blip r:embed="rId2"/>
          <a:stretch>
            <a:fillRect/>
          </a:stretch>
        </p:blipFill>
        <p:spPr>
          <a:xfrm>
            <a:off x="0" y="1879889"/>
            <a:ext cx="4059382" cy="4705350"/>
          </a:xfrm>
          <a:prstGeom prst="rect">
            <a:avLst/>
          </a:prstGeom>
        </p:spPr>
      </p:pic>
      <p:pic>
        <p:nvPicPr>
          <p:cNvPr id="5" name="Imagen 4"/>
          <p:cNvPicPr>
            <a:picLocks noChangeAspect="1"/>
          </p:cNvPicPr>
          <p:nvPr/>
        </p:nvPicPr>
        <p:blipFill>
          <a:blip r:embed="rId3"/>
          <a:stretch>
            <a:fillRect/>
          </a:stretch>
        </p:blipFill>
        <p:spPr>
          <a:xfrm>
            <a:off x="4391891" y="1879889"/>
            <a:ext cx="4649237" cy="4392192"/>
          </a:xfrm>
          <a:prstGeom prst="rect">
            <a:avLst/>
          </a:prstGeom>
        </p:spPr>
      </p:pic>
    </p:spTree>
    <p:extLst>
      <p:ext uri="{BB962C8B-B14F-4D97-AF65-F5344CB8AC3E}">
        <p14:creationId xmlns:p14="http://schemas.microsoft.com/office/powerpoint/2010/main" val="35635273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a:t>
            </a:r>
            <a:endParaRPr lang="es-CO" dirty="0"/>
          </a:p>
        </p:txBody>
      </p:sp>
      <p:sp>
        <p:nvSpPr>
          <p:cNvPr id="3" name="Marcador de contenido 2"/>
          <p:cNvSpPr>
            <a:spLocks noGrp="1"/>
          </p:cNvSpPr>
          <p:nvPr>
            <p:ph idx="1"/>
          </p:nvPr>
        </p:nvSpPr>
        <p:spPr/>
        <p:txBody>
          <a:bodyPr>
            <a:normAutofit/>
          </a:bodyPr>
          <a:lstStyle/>
          <a:p>
            <a:pPr marL="0" indent="0">
              <a:lnSpc>
                <a:spcPct val="100000"/>
              </a:lnSpc>
              <a:buNone/>
            </a:pPr>
            <a:r>
              <a:rPr lang="es-MX" sz="2000" b="1" dirty="0" smtClean="0"/>
              <a:t>ET</a:t>
            </a:r>
            <a:endParaRPr lang="es-CO" sz="1800" b="1" dirty="0"/>
          </a:p>
        </p:txBody>
      </p:sp>
      <p:pic>
        <p:nvPicPr>
          <p:cNvPr id="4" name="Imagen 3"/>
          <p:cNvPicPr>
            <a:picLocks noChangeAspect="1"/>
          </p:cNvPicPr>
          <p:nvPr/>
        </p:nvPicPr>
        <p:blipFill>
          <a:blip r:embed="rId2"/>
          <a:stretch>
            <a:fillRect/>
          </a:stretch>
        </p:blipFill>
        <p:spPr>
          <a:xfrm>
            <a:off x="0" y="1360399"/>
            <a:ext cx="3172691" cy="3743062"/>
          </a:xfrm>
          <a:prstGeom prst="rect">
            <a:avLst/>
          </a:prstGeom>
        </p:spPr>
      </p:pic>
      <p:pic>
        <p:nvPicPr>
          <p:cNvPr id="5" name="Imagen 4"/>
          <p:cNvPicPr>
            <a:picLocks noChangeAspect="1"/>
          </p:cNvPicPr>
          <p:nvPr/>
        </p:nvPicPr>
        <p:blipFill>
          <a:blip r:embed="rId3"/>
          <a:stretch>
            <a:fillRect/>
          </a:stretch>
        </p:blipFill>
        <p:spPr>
          <a:xfrm>
            <a:off x="4188029" y="1412653"/>
            <a:ext cx="3086100" cy="3309326"/>
          </a:xfrm>
          <a:prstGeom prst="rect">
            <a:avLst/>
          </a:prstGeom>
        </p:spPr>
      </p:pic>
    </p:spTree>
    <p:extLst>
      <p:ext uri="{BB962C8B-B14F-4D97-AF65-F5344CB8AC3E}">
        <p14:creationId xmlns:p14="http://schemas.microsoft.com/office/powerpoint/2010/main" val="2839049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a:t>
            </a:r>
            <a:endParaRPr lang="es-CO" dirty="0"/>
          </a:p>
        </p:txBody>
      </p:sp>
      <p:sp>
        <p:nvSpPr>
          <p:cNvPr id="3" name="Marcador de contenido 2"/>
          <p:cNvSpPr>
            <a:spLocks noGrp="1"/>
          </p:cNvSpPr>
          <p:nvPr>
            <p:ph idx="1"/>
          </p:nvPr>
        </p:nvSpPr>
        <p:spPr/>
        <p:txBody>
          <a:bodyPr>
            <a:normAutofit/>
          </a:bodyPr>
          <a:lstStyle/>
          <a:p>
            <a:pPr marL="0" indent="0">
              <a:lnSpc>
                <a:spcPct val="100000"/>
              </a:lnSpc>
              <a:buNone/>
            </a:pPr>
            <a:r>
              <a:rPr lang="es-MX" sz="2000" b="1" dirty="0" smtClean="0"/>
              <a:t>ET</a:t>
            </a:r>
            <a:endParaRPr lang="es-CO" sz="1800" b="1" dirty="0"/>
          </a:p>
        </p:txBody>
      </p:sp>
      <p:pic>
        <p:nvPicPr>
          <p:cNvPr id="4" name="Imagen 3"/>
          <p:cNvPicPr>
            <a:picLocks noChangeAspect="1"/>
          </p:cNvPicPr>
          <p:nvPr/>
        </p:nvPicPr>
        <p:blipFill>
          <a:blip r:embed="rId2"/>
          <a:stretch>
            <a:fillRect/>
          </a:stretch>
        </p:blipFill>
        <p:spPr>
          <a:xfrm>
            <a:off x="106134" y="1412653"/>
            <a:ext cx="7269616" cy="4350838"/>
          </a:xfrm>
          <a:prstGeom prst="rect">
            <a:avLst/>
          </a:prstGeom>
        </p:spPr>
      </p:pic>
    </p:spTree>
    <p:extLst>
      <p:ext uri="{BB962C8B-B14F-4D97-AF65-F5344CB8AC3E}">
        <p14:creationId xmlns:p14="http://schemas.microsoft.com/office/powerpoint/2010/main" val="4516474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a:t>
            </a:r>
            <a:endParaRPr lang="es-CO" dirty="0"/>
          </a:p>
        </p:txBody>
      </p:sp>
      <p:sp>
        <p:nvSpPr>
          <p:cNvPr id="3" name="Marcador de contenido 2"/>
          <p:cNvSpPr>
            <a:spLocks noGrp="1"/>
          </p:cNvSpPr>
          <p:nvPr>
            <p:ph idx="1"/>
          </p:nvPr>
        </p:nvSpPr>
        <p:spPr/>
        <p:txBody>
          <a:bodyPr>
            <a:normAutofit/>
          </a:bodyPr>
          <a:lstStyle/>
          <a:p>
            <a:pPr marL="0" indent="0">
              <a:lnSpc>
                <a:spcPct val="100000"/>
              </a:lnSpc>
              <a:buNone/>
            </a:pPr>
            <a:r>
              <a:rPr lang="es-MX" sz="2000" b="1" dirty="0" smtClean="0"/>
              <a:t>ET</a:t>
            </a:r>
            <a:endParaRPr lang="es-CO" sz="1800" b="1" dirty="0"/>
          </a:p>
        </p:txBody>
      </p:sp>
      <p:pic>
        <p:nvPicPr>
          <p:cNvPr id="4" name="Imagen 3"/>
          <p:cNvPicPr>
            <a:picLocks noChangeAspect="1"/>
          </p:cNvPicPr>
          <p:nvPr/>
        </p:nvPicPr>
        <p:blipFill>
          <a:blip r:embed="rId2"/>
          <a:stretch>
            <a:fillRect/>
          </a:stretch>
        </p:blipFill>
        <p:spPr>
          <a:xfrm>
            <a:off x="106134" y="1360398"/>
            <a:ext cx="8228670" cy="4486219"/>
          </a:xfrm>
          <a:prstGeom prst="rect">
            <a:avLst/>
          </a:prstGeom>
        </p:spPr>
      </p:pic>
    </p:spTree>
    <p:extLst>
      <p:ext uri="{BB962C8B-B14F-4D97-AF65-F5344CB8AC3E}">
        <p14:creationId xmlns:p14="http://schemas.microsoft.com/office/powerpoint/2010/main" val="10191426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a:t>
            </a:r>
            <a:endParaRPr lang="es-CO" dirty="0"/>
          </a:p>
        </p:txBody>
      </p:sp>
      <p:sp>
        <p:nvSpPr>
          <p:cNvPr id="3" name="Marcador de contenido 2"/>
          <p:cNvSpPr>
            <a:spLocks noGrp="1"/>
          </p:cNvSpPr>
          <p:nvPr>
            <p:ph idx="1"/>
          </p:nvPr>
        </p:nvSpPr>
        <p:spPr/>
        <p:txBody>
          <a:bodyPr>
            <a:normAutofit/>
          </a:bodyPr>
          <a:lstStyle/>
          <a:p>
            <a:pPr marL="0" indent="0">
              <a:lnSpc>
                <a:spcPct val="100000"/>
              </a:lnSpc>
              <a:buNone/>
            </a:pPr>
            <a:r>
              <a:rPr lang="es-MX" sz="2200" b="1" dirty="0" err="1">
                <a:solidFill>
                  <a:schemeClr val="tx1"/>
                </a:solidFill>
                <a:latin typeface="Arial" panose="020B0604020202020204" pitchFamily="34" charset="0"/>
                <a:cs typeface="Arial" panose="020B0604020202020204" pitchFamily="34" charset="0"/>
              </a:rPr>
              <a:t>Javascript</a:t>
            </a:r>
            <a:r>
              <a:rPr lang="es-MX" sz="2200" dirty="0">
                <a:solidFill>
                  <a:schemeClr val="tx1"/>
                </a:solidFill>
                <a:latin typeface="Arial" panose="020B0604020202020204" pitchFamily="34" charset="0"/>
                <a:cs typeface="Arial" panose="020B0604020202020204" pitchFamily="34" charset="0"/>
              </a:rPr>
              <a:t> es un lenguaje de programación utilizado para crear pequeños </a:t>
            </a:r>
            <a:r>
              <a:rPr lang="es-MX" sz="2200" dirty="0" smtClean="0">
                <a:solidFill>
                  <a:schemeClr val="tx1"/>
                </a:solidFill>
                <a:latin typeface="Arial" panose="020B0604020202020204" pitchFamily="34" charset="0"/>
                <a:cs typeface="Arial" panose="020B0604020202020204" pitchFamily="34" charset="0"/>
              </a:rPr>
              <a:t>programas </a:t>
            </a:r>
            <a:r>
              <a:rPr lang="es-MX" sz="2200" dirty="0">
                <a:solidFill>
                  <a:schemeClr val="tx1"/>
                </a:solidFill>
                <a:latin typeface="Arial" panose="020B0604020202020204" pitchFamily="34" charset="0"/>
                <a:cs typeface="Arial" panose="020B0604020202020204" pitchFamily="34" charset="0"/>
              </a:rPr>
              <a:t>encargados de realizar acciones dentro del ámbito de una página web</a:t>
            </a:r>
            <a:r>
              <a:rPr lang="es-MX" sz="2200" dirty="0" smtClean="0">
                <a:solidFill>
                  <a:schemeClr val="tx1"/>
                </a:solidFill>
                <a:latin typeface="Arial" panose="020B0604020202020204" pitchFamily="34" charset="0"/>
                <a:cs typeface="Arial" panose="020B0604020202020204" pitchFamily="34" charset="0"/>
              </a:rPr>
              <a:t>.</a:t>
            </a:r>
          </a:p>
          <a:p>
            <a:pPr marL="0" indent="0">
              <a:lnSpc>
                <a:spcPct val="100000"/>
              </a:lnSpc>
              <a:buNone/>
            </a:pPr>
            <a:endParaRPr lang="es-MX" sz="2200"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s-MX" sz="2200" b="1" dirty="0">
                <a:solidFill>
                  <a:schemeClr val="tx1"/>
                </a:solidFill>
                <a:latin typeface="Arial" panose="020B0604020202020204" pitchFamily="34" charset="0"/>
                <a:cs typeface="Arial" panose="020B0604020202020204" pitchFamily="34" charset="0"/>
              </a:rPr>
              <a:t>JavaScript</a:t>
            </a:r>
            <a:r>
              <a:rPr lang="es-MX" sz="2200" dirty="0">
                <a:solidFill>
                  <a:schemeClr val="tx1"/>
                </a:solidFill>
                <a:latin typeface="Arial" panose="020B0604020202020204" pitchFamily="34" charset="0"/>
                <a:cs typeface="Arial" panose="020B0604020202020204" pitchFamily="34" charset="0"/>
              </a:rPr>
              <a:t> se compone de elementos de programación como: argumentos, gestores de eventos, funciones</a:t>
            </a:r>
            <a:r>
              <a:rPr lang="es-MX" sz="2200" dirty="0" smtClean="0">
                <a:solidFill>
                  <a:schemeClr val="tx1"/>
                </a:solidFill>
                <a:latin typeface="Arial" panose="020B0604020202020204" pitchFamily="34" charset="0"/>
                <a:cs typeface="Arial" panose="020B0604020202020204" pitchFamily="34" charset="0"/>
              </a:rPr>
              <a:t>, </a:t>
            </a:r>
            <a:r>
              <a:rPr lang="es-MX" sz="2200" dirty="0">
                <a:solidFill>
                  <a:schemeClr val="tx1"/>
                </a:solidFill>
                <a:latin typeface="Arial" panose="020B0604020202020204" pitchFamily="34" charset="0"/>
                <a:cs typeface="Arial" panose="020B0604020202020204" pitchFamily="34" charset="0"/>
              </a:rPr>
              <a:t>expresiones, métodos, objetos, operadores</a:t>
            </a:r>
            <a:r>
              <a:rPr lang="es-MX" sz="2200" dirty="0" smtClean="0">
                <a:solidFill>
                  <a:schemeClr val="tx1"/>
                </a:solidFill>
                <a:latin typeface="Arial" panose="020B0604020202020204" pitchFamily="34" charset="0"/>
                <a:cs typeface="Arial" panose="020B0604020202020204" pitchFamily="34" charset="0"/>
              </a:rPr>
              <a:t>, </a:t>
            </a:r>
            <a:r>
              <a:rPr lang="es-MX" sz="2200" dirty="0">
                <a:solidFill>
                  <a:schemeClr val="tx1"/>
                </a:solidFill>
                <a:latin typeface="Arial" panose="020B0604020202020204" pitchFamily="34" charset="0"/>
                <a:cs typeface="Arial" panose="020B0604020202020204" pitchFamily="34" charset="0"/>
              </a:rPr>
              <a:t>instrucciones, valores y variables.</a:t>
            </a:r>
            <a:endParaRPr lang="es-MX" sz="2200" dirty="0" smtClean="0">
              <a:solidFill>
                <a:schemeClr val="tx1"/>
              </a:solidFill>
              <a:latin typeface="Arial" panose="020B0604020202020204" pitchFamily="34" charset="0"/>
              <a:cs typeface="Arial" panose="020B0604020202020204" pitchFamily="34" charset="0"/>
            </a:endParaRPr>
          </a:p>
          <a:p>
            <a:pPr marL="0" indent="0">
              <a:lnSpc>
                <a:spcPct val="100000"/>
              </a:lnSpc>
              <a:buNone/>
            </a:pPr>
            <a:endParaRPr lang="es-CO" sz="1800" b="1" dirty="0"/>
          </a:p>
        </p:txBody>
      </p:sp>
      <p:pic>
        <p:nvPicPr>
          <p:cNvPr id="1026" name="Picture 2" descr="Resultado de imagen para introduccion a java scri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4568" y="5334001"/>
            <a:ext cx="1067163" cy="1168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5210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a:t>
            </a:r>
            <a:endParaRPr lang="es-CO" dirty="0"/>
          </a:p>
        </p:txBody>
      </p:sp>
      <p:sp>
        <p:nvSpPr>
          <p:cNvPr id="3" name="Marcador de contenido 2"/>
          <p:cNvSpPr>
            <a:spLocks noGrp="1"/>
          </p:cNvSpPr>
          <p:nvPr>
            <p:ph idx="1"/>
          </p:nvPr>
        </p:nvSpPr>
        <p:spPr/>
        <p:txBody>
          <a:bodyPr>
            <a:normAutofit/>
          </a:bodyPr>
          <a:lstStyle/>
          <a:p>
            <a:pPr marL="0" indent="0">
              <a:lnSpc>
                <a:spcPct val="100000"/>
              </a:lnSpc>
              <a:buNone/>
            </a:pPr>
            <a:r>
              <a:rPr lang="es-MX" sz="2000" b="1" dirty="0" smtClean="0"/>
              <a:t>ET</a:t>
            </a:r>
            <a:endParaRPr lang="es-CO" sz="1800" b="1" dirty="0"/>
          </a:p>
        </p:txBody>
      </p:sp>
      <p:pic>
        <p:nvPicPr>
          <p:cNvPr id="4" name="Imagen 3"/>
          <p:cNvPicPr>
            <a:picLocks noChangeAspect="1"/>
          </p:cNvPicPr>
          <p:nvPr/>
        </p:nvPicPr>
        <p:blipFill>
          <a:blip r:embed="rId2"/>
          <a:stretch>
            <a:fillRect/>
          </a:stretch>
        </p:blipFill>
        <p:spPr>
          <a:xfrm>
            <a:off x="106134" y="1114789"/>
            <a:ext cx="4133225" cy="2625937"/>
          </a:xfrm>
          <a:prstGeom prst="rect">
            <a:avLst/>
          </a:prstGeom>
        </p:spPr>
      </p:pic>
      <p:pic>
        <p:nvPicPr>
          <p:cNvPr id="5" name="Imagen 4"/>
          <p:cNvPicPr>
            <a:picLocks noChangeAspect="1"/>
          </p:cNvPicPr>
          <p:nvPr/>
        </p:nvPicPr>
        <p:blipFill>
          <a:blip r:embed="rId3"/>
          <a:stretch>
            <a:fillRect/>
          </a:stretch>
        </p:blipFill>
        <p:spPr>
          <a:xfrm>
            <a:off x="4232131" y="1842144"/>
            <a:ext cx="4911869" cy="3569999"/>
          </a:xfrm>
          <a:prstGeom prst="rect">
            <a:avLst/>
          </a:prstGeom>
        </p:spPr>
      </p:pic>
      <p:pic>
        <p:nvPicPr>
          <p:cNvPr id="6" name="Imagen 5"/>
          <p:cNvPicPr>
            <a:picLocks noChangeAspect="1"/>
          </p:cNvPicPr>
          <p:nvPr/>
        </p:nvPicPr>
        <p:blipFill>
          <a:blip r:embed="rId4"/>
          <a:stretch>
            <a:fillRect/>
          </a:stretch>
        </p:blipFill>
        <p:spPr>
          <a:xfrm>
            <a:off x="43167" y="3792980"/>
            <a:ext cx="4196192" cy="3174423"/>
          </a:xfrm>
          <a:prstGeom prst="rect">
            <a:avLst/>
          </a:prstGeom>
        </p:spPr>
      </p:pic>
    </p:spTree>
    <p:extLst>
      <p:ext uri="{BB962C8B-B14F-4D97-AF65-F5344CB8AC3E}">
        <p14:creationId xmlns:p14="http://schemas.microsoft.com/office/powerpoint/2010/main" val="20785100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pic>
        <p:nvPicPr>
          <p:cNvPr id="6" name="Marcador de contenido 5"/>
          <p:cNvPicPr>
            <a:picLocks noGrp="1" noChangeAspect="1"/>
          </p:cNvPicPr>
          <p:nvPr>
            <p:ph idx="1"/>
          </p:nvPr>
        </p:nvPicPr>
        <p:blipFill>
          <a:blip r:embed="rId2"/>
          <a:stretch>
            <a:fillRect/>
          </a:stretch>
        </p:blipFill>
        <p:spPr>
          <a:xfrm>
            <a:off x="0" y="4923270"/>
            <a:ext cx="8591550" cy="1934730"/>
          </a:xfrm>
          <a:prstGeom prst="rect">
            <a:avLst/>
          </a:prstGeom>
        </p:spPr>
      </p:pic>
      <p:pic>
        <p:nvPicPr>
          <p:cNvPr id="4" name="Imagen 3"/>
          <p:cNvPicPr>
            <a:picLocks noChangeAspect="1"/>
          </p:cNvPicPr>
          <p:nvPr/>
        </p:nvPicPr>
        <p:blipFill>
          <a:blip r:embed="rId3"/>
          <a:stretch>
            <a:fillRect/>
          </a:stretch>
        </p:blipFill>
        <p:spPr>
          <a:xfrm>
            <a:off x="106134" y="34836"/>
            <a:ext cx="6072993" cy="2988074"/>
          </a:xfrm>
          <a:prstGeom prst="rect">
            <a:avLst/>
          </a:prstGeom>
        </p:spPr>
      </p:pic>
      <p:pic>
        <p:nvPicPr>
          <p:cNvPr id="5" name="Imagen 4"/>
          <p:cNvPicPr>
            <a:picLocks noChangeAspect="1"/>
          </p:cNvPicPr>
          <p:nvPr/>
        </p:nvPicPr>
        <p:blipFill>
          <a:blip r:embed="rId4"/>
          <a:stretch>
            <a:fillRect/>
          </a:stretch>
        </p:blipFill>
        <p:spPr>
          <a:xfrm>
            <a:off x="106134" y="2911365"/>
            <a:ext cx="6072993" cy="1809750"/>
          </a:xfrm>
          <a:prstGeom prst="rect">
            <a:avLst/>
          </a:prstGeom>
        </p:spPr>
      </p:pic>
    </p:spTree>
    <p:extLst>
      <p:ext uri="{BB962C8B-B14F-4D97-AF65-F5344CB8AC3E}">
        <p14:creationId xmlns:p14="http://schemas.microsoft.com/office/powerpoint/2010/main" val="34996234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0" y="41053"/>
            <a:ext cx="8828860" cy="4807174"/>
          </a:xfrm>
        </p:spPr>
        <p:txBody>
          <a:bodyPr/>
          <a:lstStyle/>
          <a:p>
            <a:r>
              <a:rPr lang="es-MX" dirty="0" smtClean="0"/>
              <a:t>Para analizar posibles errores F12</a:t>
            </a:r>
            <a:endParaRPr lang="es-MX" dirty="0"/>
          </a:p>
        </p:txBody>
      </p:sp>
      <p:pic>
        <p:nvPicPr>
          <p:cNvPr id="4" name="Imagen 3"/>
          <p:cNvPicPr>
            <a:picLocks noChangeAspect="1"/>
          </p:cNvPicPr>
          <p:nvPr/>
        </p:nvPicPr>
        <p:blipFill>
          <a:blip r:embed="rId2"/>
          <a:stretch>
            <a:fillRect/>
          </a:stretch>
        </p:blipFill>
        <p:spPr>
          <a:xfrm>
            <a:off x="0" y="439016"/>
            <a:ext cx="6753225" cy="1771650"/>
          </a:xfrm>
          <a:prstGeom prst="rect">
            <a:avLst/>
          </a:prstGeom>
        </p:spPr>
      </p:pic>
      <p:pic>
        <p:nvPicPr>
          <p:cNvPr id="6" name="Imagen 5"/>
          <p:cNvPicPr>
            <a:picLocks noChangeAspect="1"/>
          </p:cNvPicPr>
          <p:nvPr/>
        </p:nvPicPr>
        <p:blipFill rotWithShape="1">
          <a:blip r:embed="rId3"/>
          <a:srcRect b="10383"/>
          <a:stretch/>
        </p:blipFill>
        <p:spPr>
          <a:xfrm>
            <a:off x="0" y="2210666"/>
            <a:ext cx="6753225" cy="1502352"/>
          </a:xfrm>
          <a:prstGeom prst="rect">
            <a:avLst/>
          </a:prstGeom>
        </p:spPr>
      </p:pic>
      <p:pic>
        <p:nvPicPr>
          <p:cNvPr id="9" name="Imagen 8"/>
          <p:cNvPicPr>
            <a:picLocks noChangeAspect="1"/>
          </p:cNvPicPr>
          <p:nvPr/>
        </p:nvPicPr>
        <p:blipFill>
          <a:blip r:embed="rId4"/>
          <a:stretch>
            <a:fillRect/>
          </a:stretch>
        </p:blipFill>
        <p:spPr>
          <a:xfrm>
            <a:off x="0" y="3743838"/>
            <a:ext cx="6753225" cy="1502352"/>
          </a:xfrm>
          <a:prstGeom prst="rect">
            <a:avLst/>
          </a:prstGeom>
        </p:spPr>
      </p:pic>
      <p:pic>
        <p:nvPicPr>
          <p:cNvPr id="10" name="Imagen 9"/>
          <p:cNvPicPr>
            <a:picLocks noChangeAspect="1"/>
          </p:cNvPicPr>
          <p:nvPr/>
        </p:nvPicPr>
        <p:blipFill>
          <a:blip r:embed="rId5"/>
          <a:stretch>
            <a:fillRect/>
          </a:stretch>
        </p:blipFill>
        <p:spPr>
          <a:xfrm>
            <a:off x="-1" y="5246190"/>
            <a:ext cx="6753225" cy="1611810"/>
          </a:xfrm>
          <a:prstGeom prst="rect">
            <a:avLst/>
          </a:prstGeom>
        </p:spPr>
      </p:pic>
    </p:spTree>
    <p:extLst>
      <p:ext uri="{BB962C8B-B14F-4D97-AF65-F5344CB8AC3E}">
        <p14:creationId xmlns:p14="http://schemas.microsoft.com/office/powerpoint/2010/main" val="3702620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pic>
        <p:nvPicPr>
          <p:cNvPr id="4" name="Imagen 3"/>
          <p:cNvPicPr>
            <a:picLocks noChangeAspect="1"/>
          </p:cNvPicPr>
          <p:nvPr/>
        </p:nvPicPr>
        <p:blipFill>
          <a:blip r:embed="rId2"/>
          <a:stretch>
            <a:fillRect/>
          </a:stretch>
        </p:blipFill>
        <p:spPr>
          <a:xfrm>
            <a:off x="106134" y="1412653"/>
            <a:ext cx="6867525" cy="1453861"/>
          </a:xfrm>
          <a:prstGeom prst="rect">
            <a:avLst/>
          </a:prstGeom>
        </p:spPr>
      </p:pic>
      <p:pic>
        <p:nvPicPr>
          <p:cNvPr id="5" name="Marcador de contenido 4"/>
          <p:cNvPicPr>
            <a:picLocks noGrp="1" noChangeAspect="1"/>
          </p:cNvPicPr>
          <p:nvPr>
            <p:ph idx="1"/>
          </p:nvPr>
        </p:nvPicPr>
        <p:blipFill>
          <a:blip r:embed="rId3"/>
          <a:stretch>
            <a:fillRect/>
          </a:stretch>
        </p:blipFill>
        <p:spPr>
          <a:xfrm>
            <a:off x="153759" y="2918768"/>
            <a:ext cx="7839075" cy="3562350"/>
          </a:xfrm>
          <a:prstGeom prst="rect">
            <a:avLst/>
          </a:prstGeom>
        </p:spPr>
      </p:pic>
    </p:spTree>
    <p:extLst>
      <p:ext uri="{BB962C8B-B14F-4D97-AF65-F5344CB8AC3E}">
        <p14:creationId xmlns:p14="http://schemas.microsoft.com/office/powerpoint/2010/main" val="14763833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pic>
        <p:nvPicPr>
          <p:cNvPr id="5" name="Marcador de contenido 4"/>
          <p:cNvPicPr>
            <a:picLocks noGrp="1" noChangeAspect="1"/>
          </p:cNvPicPr>
          <p:nvPr>
            <p:ph idx="1"/>
          </p:nvPr>
        </p:nvPicPr>
        <p:blipFill>
          <a:blip r:embed="rId2"/>
          <a:stretch>
            <a:fillRect/>
          </a:stretch>
        </p:blipFill>
        <p:spPr>
          <a:xfrm>
            <a:off x="106134" y="3286412"/>
            <a:ext cx="7472302" cy="2961987"/>
          </a:xfrm>
          <a:prstGeom prst="rect">
            <a:avLst/>
          </a:prstGeom>
        </p:spPr>
      </p:pic>
      <p:pic>
        <p:nvPicPr>
          <p:cNvPr id="4" name="Imagen 3"/>
          <p:cNvPicPr>
            <a:picLocks noChangeAspect="1"/>
          </p:cNvPicPr>
          <p:nvPr/>
        </p:nvPicPr>
        <p:blipFill>
          <a:blip r:embed="rId3"/>
          <a:stretch>
            <a:fillRect/>
          </a:stretch>
        </p:blipFill>
        <p:spPr>
          <a:xfrm>
            <a:off x="106134" y="1360399"/>
            <a:ext cx="7472302" cy="1826146"/>
          </a:xfrm>
          <a:prstGeom prst="rect">
            <a:avLst/>
          </a:prstGeom>
        </p:spPr>
      </p:pic>
    </p:spTree>
    <p:extLst>
      <p:ext uri="{BB962C8B-B14F-4D97-AF65-F5344CB8AC3E}">
        <p14:creationId xmlns:p14="http://schemas.microsoft.com/office/powerpoint/2010/main" val="9870699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a:t>
            </a:r>
            <a:endParaRPr lang="es-CO" dirty="0"/>
          </a:p>
        </p:txBody>
      </p:sp>
      <p:sp>
        <p:nvSpPr>
          <p:cNvPr id="3" name="Marcador de contenido 2"/>
          <p:cNvSpPr>
            <a:spLocks noGrp="1"/>
          </p:cNvSpPr>
          <p:nvPr>
            <p:ph idx="1"/>
          </p:nvPr>
        </p:nvSpPr>
        <p:spPr/>
        <p:txBody>
          <a:bodyPr>
            <a:normAutofit/>
          </a:bodyPr>
          <a:lstStyle/>
          <a:p>
            <a:pPr marL="0" indent="0">
              <a:lnSpc>
                <a:spcPct val="100000"/>
              </a:lnSpc>
              <a:buNone/>
            </a:pPr>
            <a:r>
              <a:rPr lang="es-MX" sz="2000" b="1" dirty="0" smtClean="0"/>
              <a:t>ET</a:t>
            </a:r>
            <a:endParaRPr lang="es-CO" sz="1800" b="1" dirty="0"/>
          </a:p>
        </p:txBody>
      </p:sp>
      <p:pic>
        <p:nvPicPr>
          <p:cNvPr id="4" name="Imagen 3"/>
          <p:cNvPicPr>
            <a:picLocks noChangeAspect="1"/>
          </p:cNvPicPr>
          <p:nvPr/>
        </p:nvPicPr>
        <p:blipFill>
          <a:blip r:embed="rId2"/>
          <a:stretch>
            <a:fillRect/>
          </a:stretch>
        </p:blipFill>
        <p:spPr>
          <a:xfrm>
            <a:off x="106134" y="1320690"/>
            <a:ext cx="8828860" cy="4991100"/>
          </a:xfrm>
          <a:prstGeom prst="rect">
            <a:avLst/>
          </a:prstGeom>
        </p:spPr>
      </p:pic>
    </p:spTree>
    <p:extLst>
      <p:ext uri="{BB962C8B-B14F-4D97-AF65-F5344CB8AC3E}">
        <p14:creationId xmlns:p14="http://schemas.microsoft.com/office/powerpoint/2010/main" val="30932031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a:t>
            </a:r>
            <a:endParaRPr lang="es-CO" dirty="0"/>
          </a:p>
        </p:txBody>
      </p:sp>
      <p:sp>
        <p:nvSpPr>
          <p:cNvPr id="3" name="Marcador de contenido 2"/>
          <p:cNvSpPr>
            <a:spLocks noGrp="1"/>
          </p:cNvSpPr>
          <p:nvPr>
            <p:ph idx="1"/>
          </p:nvPr>
        </p:nvSpPr>
        <p:spPr/>
        <p:txBody>
          <a:bodyPr>
            <a:normAutofit/>
          </a:bodyPr>
          <a:lstStyle/>
          <a:p>
            <a:pPr marL="0" indent="0">
              <a:lnSpc>
                <a:spcPct val="100000"/>
              </a:lnSpc>
              <a:buNone/>
            </a:pPr>
            <a:r>
              <a:rPr lang="es-MX" sz="2000" b="1" dirty="0" smtClean="0"/>
              <a:t>ET</a:t>
            </a:r>
            <a:endParaRPr lang="es-CO" sz="1800" b="1" dirty="0"/>
          </a:p>
        </p:txBody>
      </p:sp>
      <p:pic>
        <p:nvPicPr>
          <p:cNvPr id="4" name="Imagen 3"/>
          <p:cNvPicPr>
            <a:picLocks noChangeAspect="1"/>
          </p:cNvPicPr>
          <p:nvPr/>
        </p:nvPicPr>
        <p:blipFill>
          <a:blip r:embed="rId2"/>
          <a:stretch>
            <a:fillRect/>
          </a:stretch>
        </p:blipFill>
        <p:spPr>
          <a:xfrm>
            <a:off x="106134" y="1360399"/>
            <a:ext cx="8511393" cy="5314950"/>
          </a:xfrm>
          <a:prstGeom prst="rect">
            <a:avLst/>
          </a:prstGeom>
        </p:spPr>
      </p:pic>
    </p:spTree>
    <p:extLst>
      <p:ext uri="{BB962C8B-B14F-4D97-AF65-F5344CB8AC3E}">
        <p14:creationId xmlns:p14="http://schemas.microsoft.com/office/powerpoint/2010/main" val="34092865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a:t>
            </a:r>
            <a:endParaRPr lang="es-CO" dirty="0"/>
          </a:p>
        </p:txBody>
      </p:sp>
      <p:sp>
        <p:nvSpPr>
          <p:cNvPr id="3" name="Marcador de contenido 2"/>
          <p:cNvSpPr>
            <a:spLocks noGrp="1"/>
          </p:cNvSpPr>
          <p:nvPr>
            <p:ph idx="1"/>
          </p:nvPr>
        </p:nvSpPr>
        <p:spPr/>
        <p:txBody>
          <a:bodyPr>
            <a:normAutofit/>
          </a:bodyPr>
          <a:lstStyle/>
          <a:p>
            <a:pPr marL="0" indent="0">
              <a:lnSpc>
                <a:spcPct val="100000"/>
              </a:lnSpc>
              <a:buNone/>
            </a:pPr>
            <a:r>
              <a:rPr lang="es-MX" sz="2000" b="1" dirty="0" smtClean="0"/>
              <a:t>ET</a:t>
            </a:r>
            <a:endParaRPr lang="es-CO" sz="1800" b="1" dirty="0"/>
          </a:p>
        </p:txBody>
      </p:sp>
      <p:pic>
        <p:nvPicPr>
          <p:cNvPr id="4" name="Imagen 3"/>
          <p:cNvPicPr>
            <a:picLocks noChangeAspect="1"/>
          </p:cNvPicPr>
          <p:nvPr/>
        </p:nvPicPr>
        <p:blipFill>
          <a:blip r:embed="rId2"/>
          <a:stretch>
            <a:fillRect/>
          </a:stretch>
        </p:blipFill>
        <p:spPr>
          <a:xfrm>
            <a:off x="106134" y="935614"/>
            <a:ext cx="3524250" cy="2805113"/>
          </a:xfrm>
          <a:prstGeom prst="rect">
            <a:avLst/>
          </a:prstGeom>
        </p:spPr>
      </p:pic>
      <p:pic>
        <p:nvPicPr>
          <p:cNvPr id="5" name="Imagen 4"/>
          <p:cNvPicPr>
            <a:picLocks noChangeAspect="1"/>
          </p:cNvPicPr>
          <p:nvPr/>
        </p:nvPicPr>
        <p:blipFill>
          <a:blip r:embed="rId3"/>
          <a:stretch>
            <a:fillRect/>
          </a:stretch>
        </p:blipFill>
        <p:spPr>
          <a:xfrm>
            <a:off x="4366900" y="916565"/>
            <a:ext cx="2933700" cy="2644054"/>
          </a:xfrm>
          <a:prstGeom prst="rect">
            <a:avLst/>
          </a:prstGeom>
        </p:spPr>
      </p:pic>
      <p:pic>
        <p:nvPicPr>
          <p:cNvPr id="6" name="Imagen 5"/>
          <p:cNvPicPr>
            <a:picLocks noChangeAspect="1"/>
          </p:cNvPicPr>
          <p:nvPr/>
        </p:nvPicPr>
        <p:blipFill>
          <a:blip r:embed="rId4"/>
          <a:stretch>
            <a:fillRect/>
          </a:stretch>
        </p:blipFill>
        <p:spPr>
          <a:xfrm>
            <a:off x="106134" y="3429000"/>
            <a:ext cx="3648075" cy="3314700"/>
          </a:xfrm>
          <a:prstGeom prst="rect">
            <a:avLst/>
          </a:prstGeom>
        </p:spPr>
      </p:pic>
      <p:pic>
        <p:nvPicPr>
          <p:cNvPr id="7" name="Imagen 6"/>
          <p:cNvPicPr>
            <a:picLocks noChangeAspect="1"/>
          </p:cNvPicPr>
          <p:nvPr/>
        </p:nvPicPr>
        <p:blipFill>
          <a:blip r:embed="rId5"/>
          <a:stretch>
            <a:fillRect/>
          </a:stretch>
        </p:blipFill>
        <p:spPr>
          <a:xfrm>
            <a:off x="4233550" y="3740727"/>
            <a:ext cx="3200400" cy="3025721"/>
          </a:xfrm>
          <a:prstGeom prst="rect">
            <a:avLst/>
          </a:prstGeom>
        </p:spPr>
      </p:pic>
    </p:spTree>
    <p:extLst>
      <p:ext uri="{BB962C8B-B14F-4D97-AF65-F5344CB8AC3E}">
        <p14:creationId xmlns:p14="http://schemas.microsoft.com/office/powerpoint/2010/main" val="36772182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a:t>
            </a:r>
            <a:endParaRPr lang="es-CO" dirty="0"/>
          </a:p>
        </p:txBody>
      </p:sp>
      <p:sp>
        <p:nvSpPr>
          <p:cNvPr id="3" name="Marcador de contenido 2"/>
          <p:cNvSpPr>
            <a:spLocks noGrp="1"/>
          </p:cNvSpPr>
          <p:nvPr>
            <p:ph idx="1"/>
          </p:nvPr>
        </p:nvSpPr>
        <p:spPr/>
        <p:txBody>
          <a:bodyPr>
            <a:normAutofit/>
          </a:bodyPr>
          <a:lstStyle/>
          <a:p>
            <a:pPr marL="0" indent="0">
              <a:lnSpc>
                <a:spcPct val="100000"/>
              </a:lnSpc>
              <a:buNone/>
            </a:pPr>
            <a:r>
              <a:rPr lang="es-MX" sz="2000" dirty="0" smtClean="0">
                <a:solidFill>
                  <a:schemeClr val="tx1"/>
                </a:solidFill>
              </a:rPr>
              <a:t>Ja</a:t>
            </a:r>
            <a:endParaRPr lang="es-CO" sz="1400" b="1" dirty="0">
              <a:solidFill>
                <a:schemeClr val="tx1"/>
              </a:solidFill>
            </a:endParaRPr>
          </a:p>
        </p:txBody>
      </p:sp>
      <p:pic>
        <p:nvPicPr>
          <p:cNvPr id="1026" name="Picture 2" descr="Resultado de imagen para introduccion a java scri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4721" y="5611091"/>
            <a:ext cx="814019" cy="891021"/>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stretch>
            <a:fillRect/>
          </a:stretch>
        </p:blipFill>
        <p:spPr>
          <a:xfrm>
            <a:off x="0" y="0"/>
            <a:ext cx="7543800" cy="3371850"/>
          </a:xfrm>
          <a:prstGeom prst="rect">
            <a:avLst/>
          </a:prstGeom>
        </p:spPr>
      </p:pic>
      <p:pic>
        <p:nvPicPr>
          <p:cNvPr id="5" name="Imagen 4"/>
          <p:cNvPicPr>
            <a:picLocks noChangeAspect="1"/>
          </p:cNvPicPr>
          <p:nvPr/>
        </p:nvPicPr>
        <p:blipFill>
          <a:blip r:embed="rId4"/>
          <a:stretch>
            <a:fillRect/>
          </a:stretch>
        </p:blipFill>
        <p:spPr>
          <a:xfrm>
            <a:off x="12617" y="3371850"/>
            <a:ext cx="7531184" cy="3524251"/>
          </a:xfrm>
          <a:prstGeom prst="rect">
            <a:avLst/>
          </a:prstGeom>
        </p:spPr>
      </p:pic>
    </p:spTree>
    <p:extLst>
      <p:ext uri="{BB962C8B-B14F-4D97-AF65-F5344CB8AC3E}">
        <p14:creationId xmlns:p14="http://schemas.microsoft.com/office/powerpoint/2010/main" val="26126602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a:t>
            </a:r>
            <a:endParaRPr lang="es-CO" dirty="0"/>
          </a:p>
        </p:txBody>
      </p:sp>
      <p:sp>
        <p:nvSpPr>
          <p:cNvPr id="3" name="Marcador de contenido 2"/>
          <p:cNvSpPr>
            <a:spLocks noGrp="1"/>
          </p:cNvSpPr>
          <p:nvPr>
            <p:ph idx="1"/>
          </p:nvPr>
        </p:nvSpPr>
        <p:spPr/>
        <p:txBody>
          <a:bodyPr>
            <a:normAutofit/>
          </a:bodyPr>
          <a:lstStyle/>
          <a:p>
            <a:pPr marL="0" indent="0">
              <a:lnSpc>
                <a:spcPct val="100000"/>
              </a:lnSpc>
              <a:buNone/>
            </a:pPr>
            <a:r>
              <a:rPr lang="es-MX" sz="2000" dirty="0" smtClean="0">
                <a:solidFill>
                  <a:schemeClr val="tx1"/>
                </a:solidFill>
              </a:rPr>
              <a:t>Ja</a:t>
            </a:r>
            <a:endParaRPr lang="es-CO" sz="1400" b="1" dirty="0">
              <a:solidFill>
                <a:schemeClr val="tx1"/>
              </a:solidFill>
            </a:endParaRPr>
          </a:p>
        </p:txBody>
      </p:sp>
      <p:pic>
        <p:nvPicPr>
          <p:cNvPr id="1026" name="Picture 2" descr="Resultado de imagen para introduccion a java scri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4721" y="5611091"/>
            <a:ext cx="814019" cy="891021"/>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stretch>
            <a:fillRect/>
          </a:stretch>
        </p:blipFill>
        <p:spPr>
          <a:xfrm>
            <a:off x="106134" y="1360399"/>
            <a:ext cx="8594521" cy="3314700"/>
          </a:xfrm>
          <a:prstGeom prst="rect">
            <a:avLst/>
          </a:prstGeom>
        </p:spPr>
      </p:pic>
    </p:spTree>
    <p:extLst>
      <p:ext uri="{BB962C8B-B14F-4D97-AF65-F5344CB8AC3E}">
        <p14:creationId xmlns:p14="http://schemas.microsoft.com/office/powerpoint/2010/main" val="27773646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a:t>
            </a:r>
            <a:endParaRPr lang="es-CO" dirty="0"/>
          </a:p>
        </p:txBody>
      </p:sp>
      <p:sp>
        <p:nvSpPr>
          <p:cNvPr id="3" name="Marcador de contenido 2"/>
          <p:cNvSpPr>
            <a:spLocks noGrp="1"/>
          </p:cNvSpPr>
          <p:nvPr>
            <p:ph idx="1"/>
          </p:nvPr>
        </p:nvSpPr>
        <p:spPr/>
        <p:txBody>
          <a:bodyPr>
            <a:normAutofit/>
          </a:bodyPr>
          <a:lstStyle/>
          <a:p>
            <a:pPr marL="0" indent="0">
              <a:lnSpc>
                <a:spcPct val="100000"/>
              </a:lnSpc>
              <a:buNone/>
            </a:pPr>
            <a:r>
              <a:rPr lang="es-MX" sz="2200" dirty="0">
                <a:solidFill>
                  <a:schemeClr val="tx1"/>
                </a:solidFill>
                <a:latin typeface="Arial" panose="020B0604020202020204" pitchFamily="34" charset="0"/>
                <a:cs typeface="Arial" panose="020B0604020202020204" pitchFamily="34" charset="0"/>
              </a:rPr>
              <a:t>Entre las acciones típicas que se pueden realizar en </a:t>
            </a:r>
            <a:r>
              <a:rPr lang="es-MX" sz="2200" dirty="0" smtClean="0">
                <a:solidFill>
                  <a:schemeClr val="tx1"/>
                </a:solidFill>
                <a:latin typeface="Arial" panose="020B0604020202020204" pitchFamily="34" charset="0"/>
                <a:cs typeface="Arial" panose="020B0604020202020204" pitchFamily="34" charset="0"/>
              </a:rPr>
              <a:t>JavaScript </a:t>
            </a:r>
            <a:r>
              <a:rPr lang="es-MX" sz="2200" dirty="0">
                <a:solidFill>
                  <a:schemeClr val="tx1"/>
                </a:solidFill>
                <a:latin typeface="Arial" panose="020B0604020202020204" pitchFamily="34" charset="0"/>
                <a:cs typeface="Arial" panose="020B0604020202020204" pitchFamily="34" charset="0"/>
              </a:rPr>
              <a:t>tenemos dos </a:t>
            </a:r>
            <a:r>
              <a:rPr lang="es-MX" sz="2200" dirty="0" smtClean="0">
                <a:solidFill>
                  <a:schemeClr val="tx1"/>
                </a:solidFill>
                <a:latin typeface="Arial" panose="020B0604020202020204" pitchFamily="34" charset="0"/>
                <a:cs typeface="Arial" panose="020B0604020202020204" pitchFamily="34" charset="0"/>
              </a:rPr>
              <a:t>vertientes</a:t>
            </a:r>
            <a:r>
              <a:rPr lang="es-MX" sz="2200" dirty="0">
                <a:solidFill>
                  <a:schemeClr val="tx1"/>
                </a:solidFill>
                <a:latin typeface="Arial" panose="020B0604020202020204" pitchFamily="34" charset="0"/>
                <a:cs typeface="Arial" panose="020B0604020202020204" pitchFamily="34" charset="0"/>
              </a:rPr>
              <a:t>:</a:t>
            </a:r>
            <a:endParaRPr lang="es-MX" sz="2200" dirty="0" smtClean="0">
              <a:solidFill>
                <a:schemeClr val="tx1"/>
              </a:solidFill>
              <a:latin typeface="Arial" panose="020B0604020202020204" pitchFamily="34" charset="0"/>
              <a:cs typeface="Arial" panose="020B0604020202020204" pitchFamily="34" charset="0"/>
            </a:endParaRPr>
          </a:p>
          <a:p>
            <a:pPr>
              <a:lnSpc>
                <a:spcPct val="100000"/>
              </a:lnSpc>
              <a:buFont typeface="Wingdings" panose="05000000000000000000" pitchFamily="2" charset="2"/>
              <a:buChar char="ü"/>
            </a:pPr>
            <a:r>
              <a:rPr lang="es-MX" sz="2200" dirty="0" smtClean="0">
                <a:solidFill>
                  <a:schemeClr val="tx1"/>
                </a:solidFill>
                <a:latin typeface="Arial" panose="020B0604020202020204" pitchFamily="34" charset="0"/>
                <a:cs typeface="Arial" panose="020B0604020202020204" pitchFamily="34" charset="0"/>
              </a:rPr>
              <a:t>Por </a:t>
            </a:r>
            <a:r>
              <a:rPr lang="es-MX" sz="2200" dirty="0">
                <a:solidFill>
                  <a:schemeClr val="tx1"/>
                </a:solidFill>
                <a:latin typeface="Arial" panose="020B0604020202020204" pitchFamily="34" charset="0"/>
                <a:cs typeface="Arial" panose="020B0604020202020204" pitchFamily="34" charset="0"/>
              </a:rPr>
              <a:t>un lado los efectos especiales sobre páginas web, para crear contenidos dinámicos y elementos de la página que tengan </a:t>
            </a:r>
            <a:r>
              <a:rPr lang="es-MX" sz="2200" dirty="0" smtClean="0">
                <a:solidFill>
                  <a:schemeClr val="tx1"/>
                </a:solidFill>
                <a:latin typeface="Arial" panose="020B0604020202020204" pitchFamily="34" charset="0"/>
                <a:cs typeface="Arial" panose="020B0604020202020204" pitchFamily="34" charset="0"/>
              </a:rPr>
              <a:t>movimiento</a:t>
            </a:r>
          </a:p>
          <a:p>
            <a:pPr>
              <a:lnSpc>
                <a:spcPct val="100000"/>
              </a:lnSpc>
              <a:buFont typeface="Wingdings" panose="05000000000000000000" pitchFamily="2" charset="2"/>
              <a:buChar char="ü"/>
            </a:pPr>
            <a:endParaRPr lang="es-MX" sz="2200" b="1" dirty="0">
              <a:solidFill>
                <a:schemeClr val="tx1"/>
              </a:solidFill>
              <a:latin typeface="Arial" panose="020B0604020202020204" pitchFamily="34" charset="0"/>
              <a:cs typeface="Arial" panose="020B0604020202020204" pitchFamily="34" charset="0"/>
            </a:endParaRPr>
          </a:p>
          <a:p>
            <a:pPr>
              <a:lnSpc>
                <a:spcPct val="100000"/>
              </a:lnSpc>
              <a:buFont typeface="Wingdings" panose="05000000000000000000" pitchFamily="2" charset="2"/>
              <a:buChar char="ü"/>
            </a:pPr>
            <a:r>
              <a:rPr lang="es-MX" sz="2200" dirty="0">
                <a:solidFill>
                  <a:schemeClr val="tx1"/>
                </a:solidFill>
                <a:latin typeface="Arial" panose="020B0604020202020204" pitchFamily="34" charset="0"/>
                <a:cs typeface="Arial" panose="020B0604020202020204" pitchFamily="34" charset="0"/>
              </a:rPr>
              <a:t>Por el otro, </a:t>
            </a:r>
            <a:r>
              <a:rPr lang="es-MX" sz="2200" dirty="0" smtClean="0">
                <a:solidFill>
                  <a:schemeClr val="tx1"/>
                </a:solidFill>
                <a:latin typeface="Arial" panose="020B0604020202020204" pitchFamily="34" charset="0"/>
                <a:cs typeface="Arial" panose="020B0604020202020204" pitchFamily="34" charset="0"/>
              </a:rPr>
              <a:t>JavaScript </a:t>
            </a:r>
            <a:r>
              <a:rPr lang="es-MX" sz="2200" dirty="0">
                <a:solidFill>
                  <a:schemeClr val="tx1"/>
                </a:solidFill>
                <a:latin typeface="Arial" panose="020B0604020202020204" pitchFamily="34" charset="0"/>
                <a:cs typeface="Arial" panose="020B0604020202020204" pitchFamily="34" charset="0"/>
              </a:rPr>
              <a:t>nos permite ejecutar instrucciones como respuesta a las acciones del usuario, con lo que podemos crear páginas </a:t>
            </a:r>
            <a:r>
              <a:rPr lang="es-MX" sz="2200" dirty="0" smtClean="0">
                <a:solidFill>
                  <a:schemeClr val="tx1"/>
                </a:solidFill>
                <a:latin typeface="Arial" panose="020B0604020202020204" pitchFamily="34" charset="0"/>
                <a:cs typeface="Arial" panose="020B0604020202020204" pitchFamily="34" charset="0"/>
              </a:rPr>
              <a:t>dinámicas</a:t>
            </a:r>
            <a:endParaRPr lang="es-CO" sz="22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7795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a:t>
            </a:r>
            <a:endParaRPr lang="es-CO" dirty="0"/>
          </a:p>
        </p:txBody>
      </p:sp>
      <p:sp>
        <p:nvSpPr>
          <p:cNvPr id="3" name="Marcador de contenido 2"/>
          <p:cNvSpPr>
            <a:spLocks noGrp="1"/>
          </p:cNvSpPr>
          <p:nvPr>
            <p:ph idx="1"/>
          </p:nvPr>
        </p:nvSpPr>
        <p:spPr/>
        <p:txBody>
          <a:bodyPr>
            <a:normAutofit/>
          </a:bodyPr>
          <a:lstStyle/>
          <a:p>
            <a:pPr marL="0" indent="0">
              <a:lnSpc>
                <a:spcPct val="100000"/>
              </a:lnSpc>
              <a:buNone/>
            </a:pPr>
            <a:r>
              <a:rPr lang="es-MX" sz="2000" dirty="0" smtClean="0">
                <a:solidFill>
                  <a:schemeClr val="tx1"/>
                </a:solidFill>
              </a:rPr>
              <a:t>Ja</a:t>
            </a:r>
            <a:endParaRPr lang="es-CO" sz="1400" b="1" dirty="0">
              <a:solidFill>
                <a:schemeClr val="tx1"/>
              </a:solidFill>
            </a:endParaRPr>
          </a:p>
        </p:txBody>
      </p:sp>
      <p:pic>
        <p:nvPicPr>
          <p:cNvPr id="1026" name="Picture 2" descr="Resultado de imagen para introduccion a java scri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4721" y="5611091"/>
            <a:ext cx="814019" cy="891021"/>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stretch>
            <a:fillRect/>
          </a:stretch>
        </p:blipFill>
        <p:spPr>
          <a:xfrm>
            <a:off x="1" y="1294385"/>
            <a:ext cx="5443215" cy="3238500"/>
          </a:xfrm>
          <a:prstGeom prst="rect">
            <a:avLst/>
          </a:prstGeom>
        </p:spPr>
      </p:pic>
      <p:pic>
        <p:nvPicPr>
          <p:cNvPr id="5" name="Imagen 4"/>
          <p:cNvPicPr>
            <a:picLocks noChangeAspect="1"/>
          </p:cNvPicPr>
          <p:nvPr/>
        </p:nvPicPr>
        <p:blipFill>
          <a:blip r:embed="rId4"/>
          <a:stretch>
            <a:fillRect/>
          </a:stretch>
        </p:blipFill>
        <p:spPr>
          <a:xfrm>
            <a:off x="-64208" y="4559012"/>
            <a:ext cx="9169544" cy="1943100"/>
          </a:xfrm>
          <a:prstGeom prst="rect">
            <a:avLst/>
          </a:prstGeom>
        </p:spPr>
      </p:pic>
      <p:pic>
        <p:nvPicPr>
          <p:cNvPr id="6" name="Imagen 5"/>
          <p:cNvPicPr>
            <a:picLocks noChangeAspect="1"/>
          </p:cNvPicPr>
          <p:nvPr/>
        </p:nvPicPr>
        <p:blipFill>
          <a:blip r:embed="rId5"/>
          <a:stretch>
            <a:fillRect/>
          </a:stretch>
        </p:blipFill>
        <p:spPr>
          <a:xfrm>
            <a:off x="5443216" y="1731440"/>
            <a:ext cx="3491778" cy="1953869"/>
          </a:xfrm>
          <a:prstGeom prst="rect">
            <a:avLst/>
          </a:prstGeom>
        </p:spPr>
      </p:pic>
    </p:spTree>
    <p:extLst>
      <p:ext uri="{BB962C8B-B14F-4D97-AF65-F5344CB8AC3E}">
        <p14:creationId xmlns:p14="http://schemas.microsoft.com/office/powerpoint/2010/main" val="18789470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a:t>
            </a:r>
            <a:endParaRPr lang="es-CO" dirty="0"/>
          </a:p>
        </p:txBody>
      </p:sp>
      <p:sp>
        <p:nvSpPr>
          <p:cNvPr id="3" name="Marcador de contenido 2"/>
          <p:cNvSpPr>
            <a:spLocks noGrp="1"/>
          </p:cNvSpPr>
          <p:nvPr>
            <p:ph idx="1"/>
          </p:nvPr>
        </p:nvSpPr>
        <p:spPr/>
        <p:txBody>
          <a:bodyPr>
            <a:noAutofit/>
          </a:bodyPr>
          <a:lstStyle/>
          <a:p>
            <a:pPr marL="0" indent="0">
              <a:lnSpc>
                <a:spcPct val="100000"/>
              </a:lnSpc>
              <a:buNone/>
            </a:pPr>
            <a:r>
              <a:rPr lang="es-CO" sz="2200" dirty="0" err="1">
                <a:solidFill>
                  <a:schemeClr val="tx1"/>
                </a:solidFill>
                <a:latin typeface="Arial" panose="020B0604020202020204" pitchFamily="34" charset="0"/>
                <a:cs typeface="Arial" panose="020B0604020202020204" pitchFamily="34" charset="0"/>
              </a:rPr>
              <a:t>querySelector</a:t>
            </a:r>
            <a:r>
              <a:rPr lang="es-CO" sz="2200" dirty="0">
                <a:solidFill>
                  <a:schemeClr val="tx1"/>
                </a:solidFill>
                <a:latin typeface="Arial" panose="020B0604020202020204" pitchFamily="34" charset="0"/>
                <a:cs typeface="Arial" panose="020B0604020202020204" pitchFamily="34" charset="0"/>
              </a:rPr>
              <a:t> </a:t>
            </a:r>
            <a:r>
              <a:rPr lang="es-CO" sz="2200" dirty="0" smtClean="0">
                <a:solidFill>
                  <a:schemeClr val="tx1"/>
                </a:solidFill>
                <a:latin typeface="Arial" panose="020B0604020202020204" pitchFamily="34" charset="0"/>
                <a:cs typeface="Arial" panose="020B0604020202020204" pitchFamily="34" charset="0"/>
              </a:rPr>
              <a:t>:</a:t>
            </a:r>
            <a:r>
              <a:rPr lang="es-MX" sz="2200" dirty="0">
                <a:solidFill>
                  <a:schemeClr val="tx1"/>
                </a:solidFill>
                <a:latin typeface="Arial" panose="020B0604020202020204" pitchFamily="34" charset="0"/>
                <a:cs typeface="Arial" panose="020B0604020202020204" pitchFamily="34" charset="0"/>
              </a:rPr>
              <a:t>Devuelve primer nodo Elemento coincidente dentro del subárbol del nodo. Si no se encuentra ningún nodo coincidente, se devuelve un valor nulo. </a:t>
            </a:r>
            <a:r>
              <a:rPr lang="es-MX" sz="2200" dirty="0" smtClean="0">
                <a:solidFill>
                  <a:schemeClr val="tx1"/>
                </a:solidFill>
                <a:latin typeface="Arial" panose="020B0604020202020204" pitchFamily="34" charset="0"/>
                <a:cs typeface="Arial" panose="020B0604020202020204" pitchFamily="34" charset="0"/>
              </a:rPr>
              <a:t>La </a:t>
            </a:r>
            <a:r>
              <a:rPr lang="es-MX" sz="2200" dirty="0">
                <a:solidFill>
                  <a:schemeClr val="tx1"/>
                </a:solidFill>
                <a:latin typeface="Arial" panose="020B0604020202020204" pitchFamily="34" charset="0"/>
                <a:cs typeface="Arial" panose="020B0604020202020204" pitchFamily="34" charset="0"/>
              </a:rPr>
              <a:t>diferencia esta en que </a:t>
            </a:r>
            <a:r>
              <a:rPr lang="es-MX" sz="2200" b="1" dirty="0" err="1">
                <a:solidFill>
                  <a:schemeClr val="tx1"/>
                </a:solidFill>
                <a:latin typeface="Arial" panose="020B0604020202020204" pitchFamily="34" charset="0"/>
                <a:cs typeface="Arial" panose="020B0604020202020204" pitchFamily="34" charset="0"/>
              </a:rPr>
              <a:t>getElementById</a:t>
            </a:r>
            <a:r>
              <a:rPr lang="es-MX" sz="2200" b="1" dirty="0">
                <a:solidFill>
                  <a:schemeClr val="tx1"/>
                </a:solidFill>
                <a:latin typeface="Arial" panose="020B0604020202020204" pitchFamily="34" charset="0"/>
                <a:cs typeface="Arial" panose="020B0604020202020204" pitchFamily="34" charset="0"/>
              </a:rPr>
              <a:t>() </a:t>
            </a:r>
            <a:r>
              <a:rPr lang="es-MX" sz="2200" dirty="0">
                <a:solidFill>
                  <a:schemeClr val="tx1"/>
                </a:solidFill>
                <a:latin typeface="Arial" panose="020B0604020202020204" pitchFamily="34" charset="0"/>
                <a:cs typeface="Arial" panose="020B0604020202020204" pitchFamily="34" charset="0"/>
              </a:rPr>
              <a:t>tienes que hacer referencia a un elemento que tenga un id </a:t>
            </a:r>
            <a:r>
              <a:rPr lang="es-MX" sz="2200" dirty="0" smtClean="0">
                <a:solidFill>
                  <a:schemeClr val="tx1"/>
                </a:solidFill>
                <a:latin typeface="Arial" panose="020B0604020202020204" pitchFamily="34" charset="0"/>
                <a:cs typeface="Arial" panose="020B0604020202020204" pitchFamily="34" charset="0"/>
              </a:rPr>
              <a:t>único.</a:t>
            </a:r>
          </a:p>
          <a:p>
            <a:pPr marL="0" indent="0">
              <a:lnSpc>
                <a:spcPct val="100000"/>
              </a:lnSpc>
              <a:buNone/>
            </a:pPr>
            <a:r>
              <a:rPr lang="es-MX" sz="2200" dirty="0" smtClean="0">
                <a:solidFill>
                  <a:schemeClr val="tx1"/>
                </a:solidFill>
                <a:latin typeface="Arial" panose="020B0604020202020204" pitchFamily="34" charset="0"/>
                <a:cs typeface="Arial" panose="020B0604020202020204" pitchFamily="34" charset="0"/>
              </a:rPr>
              <a:t>Con </a:t>
            </a:r>
            <a:r>
              <a:rPr lang="es-MX" sz="2200" b="1" dirty="0" err="1">
                <a:solidFill>
                  <a:schemeClr val="tx1"/>
                </a:solidFill>
                <a:latin typeface="Arial" panose="020B0604020202020204" pitchFamily="34" charset="0"/>
                <a:cs typeface="Arial" panose="020B0604020202020204" pitchFamily="34" charset="0"/>
              </a:rPr>
              <a:t>querySelector</a:t>
            </a:r>
            <a:r>
              <a:rPr lang="es-MX" sz="2200" b="1" dirty="0">
                <a:solidFill>
                  <a:schemeClr val="tx1"/>
                </a:solidFill>
                <a:latin typeface="Arial" panose="020B0604020202020204" pitchFamily="34" charset="0"/>
                <a:cs typeface="Arial" panose="020B0604020202020204" pitchFamily="34" charset="0"/>
              </a:rPr>
              <a:t>() </a:t>
            </a:r>
            <a:r>
              <a:rPr lang="es-MX" sz="2200" dirty="0">
                <a:solidFill>
                  <a:schemeClr val="tx1"/>
                </a:solidFill>
                <a:latin typeface="Arial" panose="020B0604020202020204" pitchFamily="34" charset="0"/>
                <a:cs typeface="Arial" panose="020B0604020202020204" pitchFamily="34" charset="0"/>
              </a:rPr>
              <a:t>te </a:t>
            </a:r>
            <a:r>
              <a:rPr lang="es-MX" sz="2200" dirty="0" smtClean="0">
                <a:solidFill>
                  <a:schemeClr val="tx1"/>
                </a:solidFill>
                <a:latin typeface="Arial" panose="020B0604020202020204" pitchFamily="34" charset="0"/>
                <a:cs typeface="Arial" panose="020B0604020202020204" pitchFamily="34" charset="0"/>
              </a:rPr>
              <a:t>devolverá </a:t>
            </a:r>
            <a:r>
              <a:rPr lang="es-MX" sz="2200" dirty="0">
                <a:solidFill>
                  <a:schemeClr val="tx1"/>
                </a:solidFill>
                <a:latin typeface="Arial" panose="020B0604020202020204" pitchFamily="34" charset="0"/>
                <a:cs typeface="Arial" panose="020B0604020202020204" pitchFamily="34" charset="0"/>
              </a:rPr>
              <a:t>el primer elemento que cumpla la </a:t>
            </a:r>
            <a:r>
              <a:rPr lang="es-MX" sz="2200" dirty="0" smtClean="0">
                <a:solidFill>
                  <a:schemeClr val="tx1"/>
                </a:solidFill>
                <a:latin typeface="Arial" panose="020B0604020202020204" pitchFamily="34" charset="0"/>
                <a:cs typeface="Arial" panose="020B0604020202020204" pitchFamily="34" charset="0"/>
              </a:rPr>
              <a:t>condición </a:t>
            </a:r>
            <a:r>
              <a:rPr lang="es-MX" sz="2200" dirty="0">
                <a:solidFill>
                  <a:schemeClr val="tx1"/>
                </a:solidFill>
                <a:latin typeface="Arial" panose="020B0604020202020204" pitchFamily="34" charset="0"/>
                <a:cs typeface="Arial" panose="020B0604020202020204" pitchFamily="34" charset="0"/>
              </a:rPr>
              <a:t>que especifiques... por ejemplo</a:t>
            </a:r>
            <a:endParaRPr lang="es-CO" sz="2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42410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a:t>
            </a:r>
            <a:endParaRPr lang="es-CO" dirty="0"/>
          </a:p>
        </p:txBody>
      </p:sp>
      <p:pic>
        <p:nvPicPr>
          <p:cNvPr id="4" name="Marcador de contenido 3"/>
          <p:cNvPicPr>
            <a:picLocks noGrp="1" noChangeAspect="1"/>
          </p:cNvPicPr>
          <p:nvPr>
            <p:ph idx="1"/>
          </p:nvPr>
        </p:nvPicPr>
        <p:blipFill>
          <a:blip r:embed="rId2"/>
          <a:stretch>
            <a:fillRect/>
          </a:stretch>
        </p:blipFill>
        <p:spPr>
          <a:xfrm>
            <a:off x="702741" y="1412875"/>
            <a:ext cx="7635330" cy="4806950"/>
          </a:xfrm>
          <a:prstGeom prst="rect">
            <a:avLst/>
          </a:prstGeom>
        </p:spPr>
      </p:pic>
    </p:spTree>
    <p:extLst>
      <p:ext uri="{BB962C8B-B14F-4D97-AF65-F5344CB8AC3E}">
        <p14:creationId xmlns:p14="http://schemas.microsoft.com/office/powerpoint/2010/main" val="2118824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a:t>
            </a:r>
            <a:endParaRPr lang="es-CO" dirty="0"/>
          </a:p>
        </p:txBody>
      </p:sp>
      <p:pic>
        <p:nvPicPr>
          <p:cNvPr id="4" name="Marcador de contenido 3"/>
          <p:cNvPicPr>
            <a:picLocks noGrp="1" noChangeAspect="1"/>
          </p:cNvPicPr>
          <p:nvPr>
            <p:ph idx="1"/>
          </p:nvPr>
        </p:nvPicPr>
        <p:blipFill>
          <a:blip r:embed="rId2"/>
          <a:stretch>
            <a:fillRect/>
          </a:stretch>
        </p:blipFill>
        <p:spPr>
          <a:xfrm>
            <a:off x="378107" y="1360399"/>
            <a:ext cx="8048625" cy="2384373"/>
          </a:xfrm>
          <a:prstGeom prst="rect">
            <a:avLst/>
          </a:prstGeom>
        </p:spPr>
      </p:pic>
      <p:pic>
        <p:nvPicPr>
          <p:cNvPr id="5" name="Imagen 4"/>
          <p:cNvPicPr>
            <a:picLocks noChangeAspect="1"/>
          </p:cNvPicPr>
          <p:nvPr/>
        </p:nvPicPr>
        <p:blipFill>
          <a:blip r:embed="rId3"/>
          <a:stretch>
            <a:fillRect/>
          </a:stretch>
        </p:blipFill>
        <p:spPr>
          <a:xfrm>
            <a:off x="279400" y="3772007"/>
            <a:ext cx="8147332" cy="2596656"/>
          </a:xfrm>
          <a:prstGeom prst="rect">
            <a:avLst/>
          </a:prstGeom>
        </p:spPr>
      </p:pic>
    </p:spTree>
    <p:extLst>
      <p:ext uri="{BB962C8B-B14F-4D97-AF65-F5344CB8AC3E}">
        <p14:creationId xmlns:p14="http://schemas.microsoft.com/office/powerpoint/2010/main" val="32691022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El mismo código </a:t>
            </a:r>
            <a:r>
              <a:rPr lang="es-CO" dirty="0" err="1" smtClean="0"/>
              <a:t>html</a:t>
            </a:r>
            <a:r>
              <a:rPr lang="es-CO" dirty="0" smtClean="0"/>
              <a:t> de ejemplo</a:t>
            </a:r>
            <a:endParaRPr lang="es-CO" dirty="0"/>
          </a:p>
        </p:txBody>
      </p:sp>
      <p:pic>
        <p:nvPicPr>
          <p:cNvPr id="4" name="Marcador de contenido 3"/>
          <p:cNvPicPr>
            <a:picLocks noGrp="1" noChangeAspect="1"/>
          </p:cNvPicPr>
          <p:nvPr>
            <p:ph idx="1"/>
          </p:nvPr>
        </p:nvPicPr>
        <p:blipFill>
          <a:blip r:embed="rId2"/>
          <a:stretch>
            <a:fillRect/>
          </a:stretch>
        </p:blipFill>
        <p:spPr>
          <a:xfrm>
            <a:off x="257969" y="1054100"/>
            <a:ext cx="6924675" cy="2366962"/>
          </a:xfrm>
          <a:prstGeom prst="rect">
            <a:avLst/>
          </a:prstGeom>
        </p:spPr>
      </p:pic>
      <p:pic>
        <p:nvPicPr>
          <p:cNvPr id="5" name="Imagen 4"/>
          <p:cNvPicPr>
            <a:picLocks noChangeAspect="1"/>
          </p:cNvPicPr>
          <p:nvPr/>
        </p:nvPicPr>
        <p:blipFill>
          <a:blip r:embed="rId3"/>
          <a:stretch>
            <a:fillRect/>
          </a:stretch>
        </p:blipFill>
        <p:spPr>
          <a:xfrm>
            <a:off x="0" y="4030662"/>
            <a:ext cx="8699500" cy="2047875"/>
          </a:xfrm>
          <a:prstGeom prst="rect">
            <a:avLst/>
          </a:prstGeom>
        </p:spPr>
      </p:pic>
    </p:spTree>
    <p:extLst>
      <p:ext uri="{BB962C8B-B14F-4D97-AF65-F5344CB8AC3E}">
        <p14:creationId xmlns:p14="http://schemas.microsoft.com/office/powerpoint/2010/main" val="36226065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El mismo código </a:t>
            </a:r>
            <a:r>
              <a:rPr lang="es-CO" dirty="0" err="1"/>
              <a:t>html</a:t>
            </a:r>
            <a:r>
              <a:rPr lang="es-CO" dirty="0"/>
              <a:t> de ejemplo</a:t>
            </a:r>
          </a:p>
        </p:txBody>
      </p:sp>
      <p:pic>
        <p:nvPicPr>
          <p:cNvPr id="4" name="Marcador de contenido 3"/>
          <p:cNvPicPr>
            <a:picLocks noGrp="1" noChangeAspect="1"/>
          </p:cNvPicPr>
          <p:nvPr>
            <p:ph idx="1"/>
          </p:nvPr>
        </p:nvPicPr>
        <p:blipFill>
          <a:blip r:embed="rId2"/>
          <a:stretch>
            <a:fillRect/>
          </a:stretch>
        </p:blipFill>
        <p:spPr>
          <a:xfrm>
            <a:off x="229959" y="1244600"/>
            <a:ext cx="7762875" cy="1858962"/>
          </a:xfrm>
          <a:prstGeom prst="rect">
            <a:avLst/>
          </a:prstGeom>
        </p:spPr>
      </p:pic>
      <p:pic>
        <p:nvPicPr>
          <p:cNvPr id="5" name="Imagen 4"/>
          <p:cNvPicPr>
            <a:picLocks noChangeAspect="1"/>
          </p:cNvPicPr>
          <p:nvPr/>
        </p:nvPicPr>
        <p:blipFill>
          <a:blip r:embed="rId3"/>
          <a:stretch>
            <a:fillRect/>
          </a:stretch>
        </p:blipFill>
        <p:spPr>
          <a:xfrm>
            <a:off x="229959" y="3428999"/>
            <a:ext cx="7999641" cy="2695575"/>
          </a:xfrm>
          <a:prstGeom prst="rect">
            <a:avLst/>
          </a:prstGeom>
        </p:spPr>
      </p:pic>
    </p:spTree>
    <p:extLst>
      <p:ext uri="{BB962C8B-B14F-4D97-AF65-F5344CB8AC3E}">
        <p14:creationId xmlns:p14="http://schemas.microsoft.com/office/powerpoint/2010/main" val="6824004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ECMAScript v6</a:t>
            </a:r>
            <a:endParaRPr lang="es-CO" dirty="0"/>
          </a:p>
        </p:txBody>
      </p:sp>
      <p:sp>
        <p:nvSpPr>
          <p:cNvPr id="3" name="Marcador de contenido 2"/>
          <p:cNvSpPr>
            <a:spLocks noGrp="1"/>
          </p:cNvSpPr>
          <p:nvPr>
            <p:ph idx="1"/>
          </p:nvPr>
        </p:nvSpPr>
        <p:spPr/>
        <p:txBody>
          <a:bodyPr>
            <a:noAutofit/>
          </a:bodyPr>
          <a:lstStyle/>
          <a:p>
            <a:pPr marL="0" indent="0">
              <a:lnSpc>
                <a:spcPct val="100000"/>
              </a:lnSpc>
              <a:buNone/>
            </a:pPr>
            <a:r>
              <a:rPr lang="es-MX" sz="2200" dirty="0" err="1">
                <a:solidFill>
                  <a:schemeClr val="tx1"/>
                </a:solidFill>
                <a:latin typeface="Arial" panose="020B0604020202020204" pitchFamily="34" charset="0"/>
                <a:cs typeface="Arial" panose="020B0604020202020204" pitchFamily="34" charset="0"/>
              </a:rPr>
              <a:t>ECMAScript</a:t>
            </a:r>
            <a:r>
              <a:rPr lang="es-MX" sz="2200" dirty="0">
                <a:solidFill>
                  <a:schemeClr val="tx1"/>
                </a:solidFill>
                <a:latin typeface="Arial" panose="020B0604020202020204" pitchFamily="34" charset="0"/>
                <a:cs typeface="Arial" panose="020B0604020202020204" pitchFamily="34" charset="0"/>
              </a:rPr>
              <a:t> v6 (Abreviado como ES6 o ES2015) es el estándar que sigue JavaScript desde Junio de </a:t>
            </a:r>
            <a:r>
              <a:rPr lang="es-MX" sz="2200" dirty="0" smtClean="0">
                <a:solidFill>
                  <a:schemeClr val="tx1"/>
                </a:solidFill>
                <a:latin typeface="Arial" panose="020B0604020202020204" pitchFamily="34" charset="0"/>
                <a:cs typeface="Arial" panose="020B0604020202020204" pitchFamily="34" charset="0"/>
              </a:rPr>
              <a:t>2015.</a:t>
            </a:r>
          </a:p>
          <a:p>
            <a:pPr marL="0" indent="0">
              <a:lnSpc>
                <a:spcPct val="100000"/>
              </a:lnSpc>
              <a:buNone/>
            </a:pPr>
            <a:r>
              <a:rPr lang="es-MX" sz="2200" dirty="0">
                <a:solidFill>
                  <a:schemeClr val="tx1"/>
                </a:solidFill>
                <a:latin typeface="Arial" panose="020B0604020202020204" pitchFamily="34" charset="0"/>
                <a:cs typeface="Arial" panose="020B0604020202020204" pitchFamily="34" charset="0"/>
              </a:rPr>
              <a:t>Se podría considerar que es una auténtica revolución en la sintaxis de </a:t>
            </a:r>
            <a:r>
              <a:rPr lang="es-MX" sz="2200" dirty="0" err="1">
                <a:solidFill>
                  <a:schemeClr val="tx1"/>
                </a:solidFill>
                <a:latin typeface="Arial" panose="020B0604020202020204" pitchFamily="34" charset="0"/>
                <a:cs typeface="Arial" panose="020B0604020202020204" pitchFamily="34" charset="0"/>
              </a:rPr>
              <a:t>Javascript</a:t>
            </a:r>
            <a:r>
              <a:rPr lang="es-MX" sz="2200" dirty="0">
                <a:solidFill>
                  <a:schemeClr val="tx1"/>
                </a:solidFill>
                <a:latin typeface="Arial" panose="020B0604020202020204" pitchFamily="34" charset="0"/>
                <a:cs typeface="Arial" panose="020B0604020202020204" pitchFamily="34" charset="0"/>
              </a:rPr>
              <a:t>. Su buque insignia es, probablemente, una clara orientación a clases y herencia, pero la verdad es que hay muchas otras novedades interesantes, como el uso de módulos, los parámetros por defecto, las variables </a:t>
            </a:r>
            <a:r>
              <a:rPr lang="es-MX" sz="2200" dirty="0" err="1">
                <a:solidFill>
                  <a:schemeClr val="tx1"/>
                </a:solidFill>
                <a:latin typeface="Arial" panose="020B0604020202020204" pitchFamily="34" charset="0"/>
                <a:cs typeface="Arial" panose="020B0604020202020204" pitchFamily="34" charset="0"/>
              </a:rPr>
              <a:t>let</a:t>
            </a:r>
            <a:r>
              <a:rPr lang="es-MX" sz="2200" dirty="0">
                <a:solidFill>
                  <a:schemeClr val="tx1"/>
                </a:solidFill>
                <a:latin typeface="Arial" panose="020B0604020202020204" pitchFamily="34" charset="0"/>
                <a:cs typeface="Arial" panose="020B0604020202020204" pitchFamily="34" charset="0"/>
              </a:rPr>
              <a:t> y </a:t>
            </a:r>
            <a:r>
              <a:rPr lang="es-MX" sz="2200" dirty="0" err="1">
                <a:solidFill>
                  <a:schemeClr val="tx1"/>
                </a:solidFill>
                <a:latin typeface="Arial" panose="020B0604020202020204" pitchFamily="34" charset="0"/>
                <a:cs typeface="Arial" panose="020B0604020202020204" pitchFamily="34" charset="0"/>
              </a:rPr>
              <a:t>const</a:t>
            </a:r>
            <a:r>
              <a:rPr lang="es-MX" sz="2200" dirty="0">
                <a:solidFill>
                  <a:schemeClr val="tx1"/>
                </a:solidFill>
                <a:latin typeface="Arial" panose="020B0604020202020204" pitchFamily="34" charset="0"/>
                <a:cs typeface="Arial" panose="020B0604020202020204" pitchFamily="34" charset="0"/>
              </a:rPr>
              <a:t>, o la novedosa sintaxis de las funciones </a:t>
            </a:r>
            <a:r>
              <a:rPr lang="es-MX" sz="2200" dirty="0" err="1">
                <a:solidFill>
                  <a:schemeClr val="tx1"/>
                </a:solidFill>
                <a:latin typeface="Arial" panose="020B0604020202020204" pitchFamily="34" charset="0"/>
                <a:cs typeface="Arial" panose="020B0604020202020204" pitchFamily="34" charset="0"/>
              </a:rPr>
              <a:t>arrow</a:t>
            </a:r>
            <a:r>
              <a:rPr lang="es-MX" sz="2200" dirty="0">
                <a:solidFill>
                  <a:schemeClr val="tx1"/>
                </a:solidFill>
                <a:latin typeface="Arial" panose="020B0604020202020204" pitchFamily="34" charset="0"/>
                <a:cs typeface="Arial" panose="020B0604020202020204" pitchFamily="34" charset="0"/>
              </a:rPr>
              <a:t>, entre otros cambios</a:t>
            </a:r>
            <a:endParaRPr lang="es-CO" sz="2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38531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ECMAScript v6</a:t>
            </a:r>
            <a:endParaRPr lang="es-CO" dirty="0"/>
          </a:p>
        </p:txBody>
      </p:sp>
      <p:sp>
        <p:nvSpPr>
          <p:cNvPr id="3" name="Marcador de contenido 2"/>
          <p:cNvSpPr>
            <a:spLocks noGrp="1"/>
          </p:cNvSpPr>
          <p:nvPr>
            <p:ph idx="1"/>
          </p:nvPr>
        </p:nvSpPr>
        <p:spPr/>
        <p:txBody>
          <a:bodyPr>
            <a:noAutofit/>
          </a:bodyPr>
          <a:lstStyle/>
          <a:p>
            <a:pPr marL="0" indent="0">
              <a:lnSpc>
                <a:spcPct val="100000"/>
              </a:lnSpc>
              <a:buNone/>
            </a:pPr>
            <a:r>
              <a:rPr lang="es-CO" sz="2200" b="1" dirty="0" smtClean="0">
                <a:solidFill>
                  <a:schemeClr val="tx1"/>
                </a:solidFill>
                <a:latin typeface="Arial" panose="020B0604020202020204" pitchFamily="34" charset="0"/>
                <a:cs typeface="Arial" panose="020B0604020202020204" pitchFamily="34" charset="0"/>
              </a:rPr>
              <a:t>LET</a:t>
            </a:r>
          </a:p>
          <a:p>
            <a:pPr marL="0" indent="0">
              <a:lnSpc>
                <a:spcPct val="100000"/>
              </a:lnSpc>
              <a:buNone/>
            </a:pPr>
            <a:r>
              <a:rPr lang="en-US" sz="2200" dirty="0" err="1">
                <a:solidFill>
                  <a:schemeClr val="tx1"/>
                </a:solidFill>
                <a:latin typeface="Arial" panose="020B0604020202020204" pitchFamily="34" charset="0"/>
                <a:cs typeface="Arial" panose="020B0604020202020204" pitchFamily="34" charset="0"/>
              </a:rPr>
              <a:t>var</a:t>
            </a:r>
            <a:r>
              <a:rPr lang="en-US" sz="2200" dirty="0">
                <a:solidFill>
                  <a:schemeClr val="tx1"/>
                </a:solidFill>
                <a:latin typeface="Arial" panose="020B0604020202020204" pitchFamily="34" charset="0"/>
                <a:cs typeface="Arial" panose="020B0604020202020204" pitchFamily="34" charset="0"/>
              </a:rPr>
              <a:t> x = 10;</a:t>
            </a:r>
          </a:p>
          <a:p>
            <a:pPr marL="0" indent="0">
              <a:lnSpc>
                <a:spcPct val="100000"/>
              </a:lnSpc>
              <a:buNone/>
            </a:pPr>
            <a:r>
              <a:rPr lang="en-US" sz="2200" dirty="0">
                <a:solidFill>
                  <a:schemeClr val="tx1"/>
                </a:solidFill>
                <a:latin typeface="Arial" panose="020B0604020202020204" pitchFamily="34" charset="0"/>
                <a:cs typeface="Arial" panose="020B0604020202020204" pitchFamily="34" charset="0"/>
              </a:rPr>
              <a:t>// Here x is 10</a:t>
            </a:r>
          </a:p>
          <a:p>
            <a:pPr marL="0" indent="0">
              <a:lnSpc>
                <a:spcPct val="100000"/>
              </a:lnSpc>
              <a:buNone/>
            </a:pPr>
            <a:r>
              <a:rPr lang="en-US" sz="2200" dirty="0">
                <a:solidFill>
                  <a:schemeClr val="tx1"/>
                </a:solidFill>
                <a:latin typeface="Arial" panose="020B0604020202020204" pitchFamily="34" charset="0"/>
                <a:cs typeface="Arial" panose="020B0604020202020204" pitchFamily="34" charset="0"/>
              </a:rPr>
              <a:t>{</a:t>
            </a:r>
          </a:p>
          <a:p>
            <a:pPr marL="0" indent="0">
              <a:lnSpc>
                <a:spcPct val="100000"/>
              </a:lnSpc>
              <a:buNone/>
            </a:pPr>
            <a:r>
              <a:rPr lang="en-US" sz="2200" dirty="0">
                <a:solidFill>
                  <a:schemeClr val="tx1"/>
                </a:solidFill>
                <a:latin typeface="Arial" panose="020B0604020202020204" pitchFamily="34" charset="0"/>
                <a:cs typeface="Arial" panose="020B0604020202020204" pitchFamily="34" charset="0"/>
              </a:rPr>
              <a:t>  let x = 2;</a:t>
            </a:r>
          </a:p>
          <a:p>
            <a:pPr marL="0" indent="0">
              <a:lnSpc>
                <a:spcPct val="100000"/>
              </a:lnSpc>
              <a:buNone/>
            </a:pPr>
            <a:r>
              <a:rPr lang="en-US" sz="2200" dirty="0">
                <a:solidFill>
                  <a:schemeClr val="tx1"/>
                </a:solidFill>
                <a:latin typeface="Arial" panose="020B0604020202020204" pitchFamily="34" charset="0"/>
                <a:cs typeface="Arial" panose="020B0604020202020204" pitchFamily="34" charset="0"/>
              </a:rPr>
              <a:t>  // Here x is 2</a:t>
            </a:r>
          </a:p>
          <a:p>
            <a:pPr marL="0" indent="0">
              <a:lnSpc>
                <a:spcPct val="100000"/>
              </a:lnSpc>
              <a:buNone/>
            </a:pPr>
            <a:r>
              <a:rPr lang="en-US" sz="2200" dirty="0">
                <a:solidFill>
                  <a:schemeClr val="tx1"/>
                </a:solidFill>
                <a:latin typeface="Arial" panose="020B0604020202020204" pitchFamily="34" charset="0"/>
                <a:cs typeface="Arial" panose="020B0604020202020204" pitchFamily="34" charset="0"/>
              </a:rPr>
              <a:t>}</a:t>
            </a:r>
          </a:p>
          <a:p>
            <a:pPr marL="0" indent="0">
              <a:lnSpc>
                <a:spcPct val="100000"/>
              </a:lnSpc>
              <a:buNone/>
            </a:pPr>
            <a:r>
              <a:rPr lang="en-US" sz="2200" dirty="0">
                <a:solidFill>
                  <a:schemeClr val="tx1"/>
                </a:solidFill>
                <a:latin typeface="Arial" panose="020B0604020202020204" pitchFamily="34" charset="0"/>
                <a:cs typeface="Arial" panose="020B0604020202020204" pitchFamily="34" charset="0"/>
              </a:rPr>
              <a:t>// Here x is 10</a:t>
            </a:r>
            <a:endParaRPr lang="es-CO" sz="2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86010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ECMAScript v6</a:t>
            </a:r>
            <a:endParaRPr lang="es-CO" dirty="0"/>
          </a:p>
        </p:txBody>
      </p:sp>
      <p:sp>
        <p:nvSpPr>
          <p:cNvPr id="3" name="Marcador de contenido 2"/>
          <p:cNvSpPr>
            <a:spLocks noGrp="1"/>
          </p:cNvSpPr>
          <p:nvPr>
            <p:ph idx="1"/>
          </p:nvPr>
        </p:nvSpPr>
        <p:spPr/>
        <p:txBody>
          <a:bodyPr>
            <a:noAutofit/>
          </a:bodyPr>
          <a:lstStyle/>
          <a:p>
            <a:pPr marL="0" indent="0">
              <a:lnSpc>
                <a:spcPct val="100000"/>
              </a:lnSpc>
              <a:buNone/>
            </a:pPr>
            <a:r>
              <a:rPr lang="es-CO" sz="2200" b="1" dirty="0" smtClean="0">
                <a:solidFill>
                  <a:schemeClr val="tx1"/>
                </a:solidFill>
                <a:latin typeface="Arial" panose="020B0604020202020204" pitchFamily="34" charset="0"/>
                <a:cs typeface="Arial" panose="020B0604020202020204" pitchFamily="34" charset="0"/>
              </a:rPr>
              <a:t>CONST</a:t>
            </a:r>
          </a:p>
          <a:p>
            <a:pPr marL="0" indent="0">
              <a:lnSpc>
                <a:spcPct val="100000"/>
              </a:lnSpc>
              <a:buNone/>
            </a:pPr>
            <a:r>
              <a:rPr lang="en-US" sz="2200" dirty="0" err="1">
                <a:solidFill>
                  <a:schemeClr val="tx1"/>
                </a:solidFill>
                <a:latin typeface="Arial" panose="020B0604020202020204" pitchFamily="34" charset="0"/>
                <a:cs typeface="Arial" panose="020B0604020202020204" pitchFamily="34" charset="0"/>
              </a:rPr>
              <a:t>var</a:t>
            </a:r>
            <a:r>
              <a:rPr lang="en-US" sz="2200" dirty="0">
                <a:solidFill>
                  <a:schemeClr val="tx1"/>
                </a:solidFill>
                <a:latin typeface="Arial" panose="020B0604020202020204" pitchFamily="34" charset="0"/>
                <a:cs typeface="Arial" panose="020B0604020202020204" pitchFamily="34" charset="0"/>
              </a:rPr>
              <a:t> x = 10;</a:t>
            </a:r>
          </a:p>
          <a:p>
            <a:pPr marL="0" indent="0">
              <a:lnSpc>
                <a:spcPct val="100000"/>
              </a:lnSpc>
              <a:buNone/>
            </a:pPr>
            <a:r>
              <a:rPr lang="en-US" sz="2200" dirty="0">
                <a:solidFill>
                  <a:schemeClr val="tx1"/>
                </a:solidFill>
                <a:latin typeface="Arial" panose="020B0604020202020204" pitchFamily="34" charset="0"/>
                <a:cs typeface="Arial" panose="020B0604020202020204" pitchFamily="34" charset="0"/>
              </a:rPr>
              <a:t>// Here x is 10</a:t>
            </a:r>
          </a:p>
          <a:p>
            <a:pPr marL="0" indent="0">
              <a:lnSpc>
                <a:spcPct val="100000"/>
              </a:lnSpc>
              <a:buNone/>
            </a:pPr>
            <a:r>
              <a:rPr lang="en-US" sz="2200" dirty="0">
                <a:solidFill>
                  <a:schemeClr val="tx1"/>
                </a:solidFill>
                <a:latin typeface="Arial" panose="020B0604020202020204" pitchFamily="34" charset="0"/>
                <a:cs typeface="Arial" panose="020B0604020202020204" pitchFamily="34" charset="0"/>
              </a:rPr>
              <a:t>{</a:t>
            </a:r>
          </a:p>
          <a:p>
            <a:pPr marL="0" indent="0">
              <a:lnSpc>
                <a:spcPct val="100000"/>
              </a:lnSpc>
              <a:buNone/>
            </a:pP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const</a:t>
            </a:r>
            <a:r>
              <a:rPr lang="en-US" sz="2200" dirty="0">
                <a:solidFill>
                  <a:schemeClr val="tx1"/>
                </a:solidFill>
                <a:latin typeface="Arial" panose="020B0604020202020204" pitchFamily="34" charset="0"/>
                <a:cs typeface="Arial" panose="020B0604020202020204" pitchFamily="34" charset="0"/>
              </a:rPr>
              <a:t> x = 2;</a:t>
            </a:r>
          </a:p>
          <a:p>
            <a:pPr marL="0" indent="0">
              <a:lnSpc>
                <a:spcPct val="100000"/>
              </a:lnSpc>
              <a:buNone/>
            </a:pPr>
            <a:r>
              <a:rPr lang="en-US" sz="2200" dirty="0">
                <a:solidFill>
                  <a:schemeClr val="tx1"/>
                </a:solidFill>
                <a:latin typeface="Arial" panose="020B0604020202020204" pitchFamily="34" charset="0"/>
                <a:cs typeface="Arial" panose="020B0604020202020204" pitchFamily="34" charset="0"/>
              </a:rPr>
              <a:t>  // Here x is 2</a:t>
            </a:r>
          </a:p>
          <a:p>
            <a:pPr marL="0" indent="0">
              <a:lnSpc>
                <a:spcPct val="100000"/>
              </a:lnSpc>
              <a:buNone/>
            </a:pPr>
            <a:r>
              <a:rPr lang="en-US" sz="2200" dirty="0">
                <a:solidFill>
                  <a:schemeClr val="tx1"/>
                </a:solidFill>
                <a:latin typeface="Arial" panose="020B0604020202020204" pitchFamily="34" charset="0"/>
                <a:cs typeface="Arial" panose="020B0604020202020204" pitchFamily="34" charset="0"/>
              </a:rPr>
              <a:t>}</a:t>
            </a:r>
          </a:p>
          <a:p>
            <a:pPr marL="0" indent="0">
              <a:lnSpc>
                <a:spcPct val="100000"/>
              </a:lnSpc>
              <a:buNone/>
            </a:pPr>
            <a:r>
              <a:rPr lang="en-US" sz="2200" dirty="0">
                <a:solidFill>
                  <a:schemeClr val="tx1"/>
                </a:solidFill>
                <a:latin typeface="Arial" panose="020B0604020202020204" pitchFamily="34" charset="0"/>
                <a:cs typeface="Arial" panose="020B0604020202020204" pitchFamily="34" charset="0"/>
              </a:rPr>
              <a:t>// Here x is 10</a:t>
            </a:r>
            <a:endParaRPr lang="es-CO" sz="2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50256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ECMAScript v6</a:t>
            </a:r>
            <a:endParaRPr lang="es-CO" dirty="0"/>
          </a:p>
        </p:txBody>
      </p:sp>
      <p:sp>
        <p:nvSpPr>
          <p:cNvPr id="3" name="Marcador de contenido 2"/>
          <p:cNvSpPr>
            <a:spLocks noGrp="1"/>
          </p:cNvSpPr>
          <p:nvPr>
            <p:ph idx="1"/>
          </p:nvPr>
        </p:nvSpPr>
        <p:spPr/>
        <p:txBody>
          <a:bodyPr>
            <a:noAutofit/>
          </a:bodyPr>
          <a:lstStyle/>
          <a:p>
            <a:pPr marL="0" indent="0">
              <a:lnSpc>
                <a:spcPct val="100000"/>
              </a:lnSpc>
              <a:buNone/>
            </a:pPr>
            <a:r>
              <a:rPr lang="es-MX" sz="2200" dirty="0">
                <a:solidFill>
                  <a:schemeClr val="tx1"/>
                </a:solidFill>
                <a:latin typeface="Arial" panose="020B0604020202020204" pitchFamily="34" charset="0"/>
                <a:cs typeface="Arial" panose="020B0604020202020204" pitchFamily="34" charset="0"/>
              </a:rPr>
              <a:t>// ES5</a:t>
            </a:r>
          </a:p>
          <a:p>
            <a:pPr marL="0" indent="0">
              <a:lnSpc>
                <a:spcPct val="100000"/>
              </a:lnSpc>
              <a:buNone/>
            </a:pPr>
            <a:r>
              <a:rPr lang="es-MX" sz="2200" dirty="0" err="1">
                <a:solidFill>
                  <a:schemeClr val="tx1"/>
                </a:solidFill>
                <a:latin typeface="Arial" panose="020B0604020202020204" pitchFamily="34" charset="0"/>
                <a:cs typeface="Arial" panose="020B0604020202020204" pitchFamily="34" charset="0"/>
              </a:rPr>
              <a:t>var</a:t>
            </a:r>
            <a:r>
              <a:rPr lang="es-MX" sz="2200" dirty="0">
                <a:solidFill>
                  <a:schemeClr val="tx1"/>
                </a:solidFill>
                <a:latin typeface="Arial" panose="020B0604020202020204" pitchFamily="34" charset="0"/>
                <a:cs typeface="Arial" panose="020B0604020202020204" pitchFamily="34" charset="0"/>
              </a:rPr>
              <a:t> x = </a:t>
            </a:r>
            <a:r>
              <a:rPr lang="es-MX" sz="2200" dirty="0" err="1">
                <a:solidFill>
                  <a:schemeClr val="tx1"/>
                </a:solidFill>
                <a:latin typeface="Arial" panose="020B0604020202020204" pitchFamily="34" charset="0"/>
                <a:cs typeface="Arial" panose="020B0604020202020204" pitchFamily="34" charset="0"/>
              </a:rPr>
              <a:t>function</a:t>
            </a:r>
            <a:r>
              <a:rPr lang="es-MX" sz="2200" dirty="0">
                <a:solidFill>
                  <a:schemeClr val="tx1"/>
                </a:solidFill>
                <a:latin typeface="Arial" panose="020B0604020202020204" pitchFamily="34" charset="0"/>
                <a:cs typeface="Arial" panose="020B0604020202020204" pitchFamily="34" charset="0"/>
              </a:rPr>
              <a:t>(x, y) {</a:t>
            </a:r>
          </a:p>
          <a:p>
            <a:pPr marL="0" indent="0">
              <a:lnSpc>
                <a:spcPct val="100000"/>
              </a:lnSpc>
              <a:buNone/>
            </a:pPr>
            <a:r>
              <a:rPr lang="es-MX" sz="2200" dirty="0">
                <a:solidFill>
                  <a:schemeClr val="tx1"/>
                </a:solidFill>
                <a:latin typeface="Arial" panose="020B0604020202020204" pitchFamily="34" charset="0"/>
                <a:cs typeface="Arial" panose="020B0604020202020204" pitchFamily="34" charset="0"/>
              </a:rPr>
              <a:t>   </a:t>
            </a:r>
            <a:r>
              <a:rPr lang="es-MX" sz="2200" dirty="0" err="1">
                <a:solidFill>
                  <a:schemeClr val="tx1"/>
                </a:solidFill>
                <a:latin typeface="Arial" panose="020B0604020202020204" pitchFamily="34" charset="0"/>
                <a:cs typeface="Arial" panose="020B0604020202020204" pitchFamily="34" charset="0"/>
              </a:rPr>
              <a:t>return</a:t>
            </a:r>
            <a:r>
              <a:rPr lang="es-MX" sz="2200" dirty="0">
                <a:solidFill>
                  <a:schemeClr val="tx1"/>
                </a:solidFill>
                <a:latin typeface="Arial" panose="020B0604020202020204" pitchFamily="34" charset="0"/>
                <a:cs typeface="Arial" panose="020B0604020202020204" pitchFamily="34" charset="0"/>
              </a:rPr>
              <a:t> x * y;</a:t>
            </a:r>
          </a:p>
          <a:p>
            <a:pPr marL="0" indent="0">
              <a:lnSpc>
                <a:spcPct val="100000"/>
              </a:lnSpc>
              <a:buNone/>
            </a:pPr>
            <a:r>
              <a:rPr lang="es-MX" sz="2200" dirty="0">
                <a:solidFill>
                  <a:schemeClr val="tx1"/>
                </a:solidFill>
                <a:latin typeface="Arial" panose="020B0604020202020204" pitchFamily="34" charset="0"/>
                <a:cs typeface="Arial" panose="020B0604020202020204" pitchFamily="34" charset="0"/>
              </a:rPr>
              <a:t>}</a:t>
            </a:r>
          </a:p>
          <a:p>
            <a:pPr marL="0" indent="0">
              <a:lnSpc>
                <a:spcPct val="100000"/>
              </a:lnSpc>
              <a:buNone/>
            </a:pPr>
            <a:endParaRPr lang="es-MX" sz="2200"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s-MX" sz="2200" dirty="0">
                <a:solidFill>
                  <a:schemeClr val="tx1"/>
                </a:solidFill>
                <a:latin typeface="Arial" panose="020B0604020202020204" pitchFamily="34" charset="0"/>
                <a:cs typeface="Arial" panose="020B0604020202020204" pitchFamily="34" charset="0"/>
              </a:rPr>
              <a:t>// ES6</a:t>
            </a:r>
          </a:p>
          <a:p>
            <a:pPr marL="0" indent="0">
              <a:lnSpc>
                <a:spcPct val="100000"/>
              </a:lnSpc>
              <a:buNone/>
            </a:pPr>
            <a:r>
              <a:rPr lang="es-MX" sz="2200" dirty="0" err="1">
                <a:solidFill>
                  <a:schemeClr val="tx1"/>
                </a:solidFill>
                <a:latin typeface="Arial" panose="020B0604020202020204" pitchFamily="34" charset="0"/>
                <a:cs typeface="Arial" panose="020B0604020202020204" pitchFamily="34" charset="0"/>
              </a:rPr>
              <a:t>const</a:t>
            </a:r>
            <a:r>
              <a:rPr lang="es-MX" sz="2200" dirty="0">
                <a:solidFill>
                  <a:schemeClr val="tx1"/>
                </a:solidFill>
                <a:latin typeface="Arial" panose="020B0604020202020204" pitchFamily="34" charset="0"/>
                <a:cs typeface="Arial" panose="020B0604020202020204" pitchFamily="34" charset="0"/>
              </a:rPr>
              <a:t> x = (x, y) =&gt; x * y;</a:t>
            </a:r>
            <a:endParaRPr lang="es-CO" sz="2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59758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a:t>
            </a:r>
            <a:endParaRPr lang="es-CO" dirty="0"/>
          </a:p>
        </p:txBody>
      </p:sp>
      <p:sp>
        <p:nvSpPr>
          <p:cNvPr id="3" name="Marcador de contenido 2"/>
          <p:cNvSpPr>
            <a:spLocks noGrp="1"/>
          </p:cNvSpPr>
          <p:nvPr>
            <p:ph idx="1"/>
          </p:nvPr>
        </p:nvSpPr>
        <p:spPr/>
        <p:txBody>
          <a:bodyPr>
            <a:normAutofit/>
          </a:bodyPr>
          <a:lstStyle/>
          <a:p>
            <a:pPr marL="0" indent="0">
              <a:lnSpc>
                <a:spcPct val="100000"/>
              </a:lnSpc>
              <a:buNone/>
            </a:pPr>
            <a:r>
              <a:rPr lang="es-MX" sz="2200" b="1" dirty="0">
                <a:solidFill>
                  <a:schemeClr val="tx1"/>
                </a:solidFill>
                <a:latin typeface="Arial" panose="020B0604020202020204" pitchFamily="34" charset="0"/>
                <a:cs typeface="Arial" panose="020B0604020202020204" pitchFamily="34" charset="0"/>
              </a:rPr>
              <a:t>Incluir JavaScript en el mismo documento </a:t>
            </a:r>
            <a:r>
              <a:rPr lang="es-MX" sz="2200" b="1" dirty="0" smtClean="0">
                <a:solidFill>
                  <a:schemeClr val="tx1"/>
                </a:solidFill>
                <a:latin typeface="Arial" panose="020B0604020202020204" pitchFamily="34" charset="0"/>
                <a:cs typeface="Arial" panose="020B0604020202020204" pitchFamily="34" charset="0"/>
              </a:rPr>
              <a:t>HTML</a:t>
            </a:r>
            <a:endParaRPr lang="es-MX" sz="2200" b="1" dirty="0">
              <a:solidFill>
                <a:schemeClr val="tx1"/>
              </a:solidFill>
              <a:latin typeface="Arial" panose="020B0604020202020204" pitchFamily="34" charset="0"/>
              <a:cs typeface="Arial" panose="020B0604020202020204" pitchFamily="34" charset="0"/>
            </a:endParaRPr>
          </a:p>
          <a:p>
            <a:pPr marL="0" indent="0">
              <a:lnSpc>
                <a:spcPct val="100000"/>
              </a:lnSpc>
              <a:buNone/>
            </a:pPr>
            <a:endParaRPr lang="es-CO" sz="1800" b="1" dirty="0"/>
          </a:p>
        </p:txBody>
      </p:sp>
      <p:pic>
        <p:nvPicPr>
          <p:cNvPr id="4" name="Imagen 3"/>
          <p:cNvPicPr>
            <a:picLocks noChangeAspect="1"/>
          </p:cNvPicPr>
          <p:nvPr/>
        </p:nvPicPr>
        <p:blipFill>
          <a:blip r:embed="rId2"/>
          <a:stretch>
            <a:fillRect/>
          </a:stretch>
        </p:blipFill>
        <p:spPr>
          <a:xfrm>
            <a:off x="1635032" y="1985831"/>
            <a:ext cx="5090680" cy="4675114"/>
          </a:xfrm>
          <a:prstGeom prst="rect">
            <a:avLst/>
          </a:prstGeom>
        </p:spPr>
      </p:pic>
    </p:spTree>
    <p:extLst>
      <p:ext uri="{BB962C8B-B14F-4D97-AF65-F5344CB8AC3E}">
        <p14:creationId xmlns:p14="http://schemas.microsoft.com/office/powerpoint/2010/main" val="18746919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Ejemplo</a:t>
            </a:r>
            <a:endParaRPr lang="es-CO" dirty="0"/>
          </a:p>
        </p:txBody>
      </p:sp>
      <p:pic>
        <p:nvPicPr>
          <p:cNvPr id="4" name="Marcador de contenido 3"/>
          <p:cNvPicPr>
            <a:picLocks noGrp="1" noChangeAspect="1"/>
          </p:cNvPicPr>
          <p:nvPr>
            <p:ph idx="1"/>
          </p:nvPr>
        </p:nvPicPr>
        <p:blipFill>
          <a:blip r:embed="rId2"/>
          <a:stretch>
            <a:fillRect/>
          </a:stretch>
        </p:blipFill>
        <p:spPr>
          <a:xfrm>
            <a:off x="267494" y="1163637"/>
            <a:ext cx="8048625" cy="2333625"/>
          </a:xfrm>
          <a:prstGeom prst="rect">
            <a:avLst/>
          </a:prstGeom>
        </p:spPr>
      </p:pic>
      <p:pic>
        <p:nvPicPr>
          <p:cNvPr id="5" name="Imagen 4"/>
          <p:cNvPicPr>
            <a:picLocks noChangeAspect="1"/>
          </p:cNvPicPr>
          <p:nvPr/>
        </p:nvPicPr>
        <p:blipFill>
          <a:blip r:embed="rId3"/>
          <a:stretch>
            <a:fillRect/>
          </a:stretch>
        </p:blipFill>
        <p:spPr>
          <a:xfrm>
            <a:off x="696684" y="4157662"/>
            <a:ext cx="3352800" cy="2124075"/>
          </a:xfrm>
          <a:prstGeom prst="rect">
            <a:avLst/>
          </a:prstGeom>
        </p:spPr>
      </p:pic>
    </p:spTree>
    <p:extLst>
      <p:ext uri="{BB962C8B-B14F-4D97-AF65-F5344CB8AC3E}">
        <p14:creationId xmlns:p14="http://schemas.microsoft.com/office/powerpoint/2010/main" val="28567527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ECMAScript v6</a:t>
            </a:r>
            <a:endParaRPr lang="es-CO" dirty="0"/>
          </a:p>
        </p:txBody>
      </p:sp>
      <p:pic>
        <p:nvPicPr>
          <p:cNvPr id="4" name="Marcador de contenido 3"/>
          <p:cNvPicPr>
            <a:picLocks noGrp="1" noChangeAspect="1"/>
          </p:cNvPicPr>
          <p:nvPr>
            <p:ph idx="1"/>
          </p:nvPr>
        </p:nvPicPr>
        <p:blipFill>
          <a:blip r:embed="rId2"/>
          <a:stretch>
            <a:fillRect/>
          </a:stretch>
        </p:blipFill>
        <p:spPr>
          <a:xfrm>
            <a:off x="106134" y="992187"/>
            <a:ext cx="8239125" cy="4124325"/>
          </a:xfrm>
          <a:prstGeom prst="rect">
            <a:avLst/>
          </a:prstGeom>
        </p:spPr>
      </p:pic>
      <p:sp>
        <p:nvSpPr>
          <p:cNvPr id="5" name="Rectángulo 4"/>
          <p:cNvSpPr/>
          <p:nvPr/>
        </p:nvSpPr>
        <p:spPr>
          <a:xfrm>
            <a:off x="106134" y="5330736"/>
            <a:ext cx="4572000" cy="1200329"/>
          </a:xfrm>
          <a:prstGeom prst="rect">
            <a:avLst/>
          </a:prstGeom>
        </p:spPr>
        <p:txBody>
          <a:bodyPr>
            <a:spAutoFit/>
          </a:bodyPr>
          <a:lstStyle/>
          <a:p>
            <a:r>
              <a:rPr lang="es-CO" dirty="0">
                <a:latin typeface="Arial" panose="020B0604020202020204" pitchFamily="34" charset="0"/>
                <a:cs typeface="Arial" panose="020B0604020202020204" pitchFamily="34" charset="0"/>
              </a:rPr>
              <a:t>Nota </a:t>
            </a:r>
          </a:p>
          <a:p>
            <a:r>
              <a:rPr lang="es-CO" dirty="0">
                <a:latin typeface="Arial" panose="020B0604020202020204" pitchFamily="34" charset="0"/>
                <a:cs typeface="Arial" panose="020B0604020202020204" pitchFamily="34" charset="0"/>
              </a:rPr>
              <a:t>La expresión también se puede cambiar por</a:t>
            </a:r>
          </a:p>
          <a:p>
            <a:r>
              <a:rPr lang="es-CO" dirty="0">
                <a:latin typeface="Arial" panose="020B0604020202020204" pitchFamily="34" charset="0"/>
                <a:cs typeface="Arial" panose="020B0604020202020204" pitchFamily="34" charset="0"/>
              </a:rPr>
              <a:t>  </a:t>
            </a:r>
            <a:r>
              <a:rPr lang="es-MX" dirty="0" err="1">
                <a:latin typeface="Arial" panose="020B0604020202020204" pitchFamily="34" charset="0"/>
                <a:cs typeface="Arial" panose="020B0604020202020204" pitchFamily="34" charset="0"/>
              </a:rPr>
              <a:t>const</a:t>
            </a:r>
            <a:r>
              <a:rPr lang="es-MX" dirty="0">
                <a:latin typeface="Arial" panose="020B0604020202020204" pitchFamily="34" charset="0"/>
                <a:cs typeface="Arial" panose="020B0604020202020204" pitchFamily="34" charset="0"/>
              </a:rPr>
              <a:t> x = (x, y) =&gt; { </a:t>
            </a:r>
            <a:r>
              <a:rPr lang="es-MX" dirty="0" err="1">
                <a:latin typeface="Arial" panose="020B0604020202020204" pitchFamily="34" charset="0"/>
                <a:cs typeface="Arial" panose="020B0604020202020204" pitchFamily="34" charset="0"/>
              </a:rPr>
              <a:t>return</a:t>
            </a:r>
            <a:r>
              <a:rPr lang="es-MX" dirty="0">
                <a:latin typeface="Arial" panose="020B0604020202020204" pitchFamily="34" charset="0"/>
                <a:cs typeface="Arial" panose="020B0604020202020204" pitchFamily="34" charset="0"/>
              </a:rPr>
              <a:t> x * y };</a:t>
            </a:r>
            <a:endParaRPr lang="es-CO"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26851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ECMAScript v6</a:t>
            </a:r>
            <a:endParaRPr lang="es-CO" dirty="0"/>
          </a:p>
        </p:txBody>
      </p:sp>
      <p:sp>
        <p:nvSpPr>
          <p:cNvPr id="3" name="Marcador de contenido 2"/>
          <p:cNvSpPr>
            <a:spLocks noGrp="1"/>
          </p:cNvSpPr>
          <p:nvPr>
            <p:ph idx="1"/>
          </p:nvPr>
        </p:nvSpPr>
        <p:spPr/>
        <p:txBody>
          <a:bodyPr>
            <a:noAutofit/>
          </a:bodyPr>
          <a:lstStyle/>
          <a:p>
            <a:pPr marL="0" indent="0">
              <a:lnSpc>
                <a:spcPct val="100000"/>
              </a:lnSpc>
              <a:buNone/>
            </a:pPr>
            <a:r>
              <a:rPr lang="es-MX" sz="2200" dirty="0">
                <a:solidFill>
                  <a:schemeClr val="tx1"/>
                </a:solidFill>
                <a:latin typeface="Arial" panose="020B0604020202020204" pitchFamily="34" charset="0"/>
                <a:cs typeface="Arial" panose="020B0604020202020204" pitchFamily="34" charset="0"/>
              </a:rPr>
              <a:t>La instrucción </a:t>
            </a:r>
            <a:r>
              <a:rPr lang="es-MX" sz="2200" dirty="0" err="1">
                <a:solidFill>
                  <a:schemeClr val="tx1"/>
                </a:solidFill>
                <a:latin typeface="Arial" panose="020B0604020202020204" pitchFamily="34" charset="0"/>
                <a:cs typeface="Arial" panose="020B0604020202020204" pitchFamily="34" charset="0"/>
              </a:rPr>
              <a:t>for</a:t>
            </a:r>
            <a:r>
              <a:rPr lang="es-MX" sz="2200" dirty="0">
                <a:solidFill>
                  <a:schemeClr val="tx1"/>
                </a:solidFill>
                <a:latin typeface="Arial" panose="020B0604020202020204" pitchFamily="34" charset="0"/>
                <a:cs typeface="Arial" panose="020B0604020202020204" pitchFamily="34" charset="0"/>
              </a:rPr>
              <a:t> / of de JavaScript recorre los valores de un objeto iterable.</a:t>
            </a:r>
          </a:p>
          <a:p>
            <a:pPr marL="0" indent="0">
              <a:lnSpc>
                <a:spcPct val="100000"/>
              </a:lnSpc>
              <a:buNone/>
            </a:pPr>
            <a:r>
              <a:rPr lang="es-MX" sz="2200" dirty="0" err="1" smtClean="0">
                <a:solidFill>
                  <a:schemeClr val="tx1"/>
                </a:solidFill>
                <a:latin typeface="Arial" panose="020B0604020202020204" pitchFamily="34" charset="0"/>
                <a:cs typeface="Arial" panose="020B0604020202020204" pitchFamily="34" charset="0"/>
              </a:rPr>
              <a:t>for</a:t>
            </a:r>
            <a:r>
              <a:rPr lang="es-MX" sz="2200" dirty="0" smtClean="0">
                <a:solidFill>
                  <a:schemeClr val="tx1"/>
                </a:solidFill>
                <a:latin typeface="Arial" panose="020B0604020202020204" pitchFamily="34" charset="0"/>
                <a:cs typeface="Arial" panose="020B0604020202020204" pitchFamily="34" charset="0"/>
              </a:rPr>
              <a:t> </a:t>
            </a:r>
            <a:r>
              <a:rPr lang="es-MX" sz="2200" dirty="0">
                <a:solidFill>
                  <a:schemeClr val="tx1"/>
                </a:solidFill>
                <a:latin typeface="Arial" panose="020B0604020202020204" pitchFamily="34" charset="0"/>
                <a:cs typeface="Arial" panose="020B0604020202020204" pitchFamily="34" charset="0"/>
              </a:rPr>
              <a:t>/ of le permite recorrer las estructuras de datos que son iterables, como </a:t>
            </a:r>
            <a:r>
              <a:rPr lang="es-MX" sz="2200" dirty="0" err="1">
                <a:solidFill>
                  <a:schemeClr val="tx1"/>
                </a:solidFill>
                <a:latin typeface="Arial" panose="020B0604020202020204" pitchFamily="34" charset="0"/>
                <a:cs typeface="Arial" panose="020B0604020202020204" pitchFamily="34" charset="0"/>
              </a:rPr>
              <a:t>Arrays</a:t>
            </a:r>
            <a:r>
              <a:rPr lang="es-MX" sz="2200" dirty="0">
                <a:solidFill>
                  <a:schemeClr val="tx1"/>
                </a:solidFill>
                <a:latin typeface="Arial" panose="020B0604020202020204" pitchFamily="34" charset="0"/>
                <a:cs typeface="Arial" panose="020B0604020202020204" pitchFamily="34" charset="0"/>
              </a:rPr>
              <a:t>, </a:t>
            </a:r>
            <a:r>
              <a:rPr lang="es-MX" sz="2200" dirty="0" err="1">
                <a:solidFill>
                  <a:schemeClr val="tx1"/>
                </a:solidFill>
                <a:latin typeface="Arial" panose="020B0604020202020204" pitchFamily="34" charset="0"/>
                <a:cs typeface="Arial" panose="020B0604020202020204" pitchFamily="34" charset="0"/>
              </a:rPr>
              <a:t>Strings</a:t>
            </a:r>
            <a:r>
              <a:rPr lang="es-MX" sz="2200" dirty="0">
                <a:solidFill>
                  <a:schemeClr val="tx1"/>
                </a:solidFill>
                <a:latin typeface="Arial" panose="020B0604020202020204" pitchFamily="34" charset="0"/>
                <a:cs typeface="Arial" panose="020B0604020202020204" pitchFamily="34" charset="0"/>
              </a:rPr>
              <a:t>, </a:t>
            </a:r>
            <a:r>
              <a:rPr lang="es-MX" sz="2200" dirty="0" err="1">
                <a:solidFill>
                  <a:schemeClr val="tx1"/>
                </a:solidFill>
                <a:latin typeface="Arial" panose="020B0604020202020204" pitchFamily="34" charset="0"/>
                <a:cs typeface="Arial" panose="020B0604020202020204" pitchFamily="34" charset="0"/>
              </a:rPr>
              <a:t>Maps</a:t>
            </a:r>
            <a:r>
              <a:rPr lang="es-MX" sz="2200" dirty="0">
                <a:solidFill>
                  <a:schemeClr val="tx1"/>
                </a:solidFill>
                <a:latin typeface="Arial" panose="020B0604020202020204" pitchFamily="34" charset="0"/>
                <a:cs typeface="Arial" panose="020B0604020202020204" pitchFamily="34" charset="0"/>
              </a:rPr>
              <a:t>, </a:t>
            </a:r>
            <a:r>
              <a:rPr lang="es-MX" sz="2200" dirty="0" err="1">
                <a:solidFill>
                  <a:schemeClr val="tx1"/>
                </a:solidFill>
                <a:latin typeface="Arial" panose="020B0604020202020204" pitchFamily="34" charset="0"/>
                <a:cs typeface="Arial" panose="020B0604020202020204" pitchFamily="34" charset="0"/>
              </a:rPr>
              <a:t>NodeLists</a:t>
            </a:r>
            <a:r>
              <a:rPr lang="es-MX" sz="2200" dirty="0">
                <a:solidFill>
                  <a:schemeClr val="tx1"/>
                </a:solidFill>
                <a:latin typeface="Arial" panose="020B0604020202020204" pitchFamily="34" charset="0"/>
                <a:cs typeface="Arial" panose="020B0604020202020204" pitchFamily="34" charset="0"/>
              </a:rPr>
              <a:t> y más</a:t>
            </a:r>
            <a:r>
              <a:rPr lang="es-MX" sz="2200" dirty="0" smtClean="0">
                <a:solidFill>
                  <a:schemeClr val="tx1"/>
                </a:solidFill>
                <a:latin typeface="Arial" panose="020B0604020202020204" pitchFamily="34" charset="0"/>
                <a:cs typeface="Arial" panose="020B0604020202020204" pitchFamily="34" charset="0"/>
              </a:rPr>
              <a:t>.</a:t>
            </a:r>
            <a:endParaRPr lang="es-MX" sz="2200"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s-MX" sz="2200" dirty="0">
                <a:solidFill>
                  <a:schemeClr val="tx1"/>
                </a:solidFill>
                <a:latin typeface="Arial" panose="020B0604020202020204" pitchFamily="34" charset="0"/>
                <a:cs typeface="Arial" panose="020B0604020202020204" pitchFamily="34" charset="0"/>
              </a:rPr>
              <a:t>El bucle </a:t>
            </a:r>
            <a:r>
              <a:rPr lang="es-MX" sz="2200" dirty="0" err="1">
                <a:solidFill>
                  <a:schemeClr val="tx1"/>
                </a:solidFill>
                <a:latin typeface="Arial" panose="020B0604020202020204" pitchFamily="34" charset="0"/>
                <a:cs typeface="Arial" panose="020B0604020202020204" pitchFamily="34" charset="0"/>
              </a:rPr>
              <a:t>for</a:t>
            </a:r>
            <a:r>
              <a:rPr lang="es-MX" sz="2200" dirty="0">
                <a:solidFill>
                  <a:schemeClr val="tx1"/>
                </a:solidFill>
                <a:latin typeface="Arial" panose="020B0604020202020204" pitchFamily="34" charset="0"/>
                <a:cs typeface="Arial" panose="020B0604020202020204" pitchFamily="34" charset="0"/>
              </a:rPr>
              <a:t> / of tiene la siguiente sintaxis</a:t>
            </a:r>
            <a:r>
              <a:rPr lang="es-MX" sz="2200" dirty="0" smtClean="0">
                <a:solidFill>
                  <a:schemeClr val="tx1"/>
                </a:solidFill>
                <a:latin typeface="Arial" panose="020B0604020202020204" pitchFamily="34" charset="0"/>
                <a:cs typeface="Arial" panose="020B0604020202020204" pitchFamily="34" charset="0"/>
              </a:rPr>
              <a:t>:</a:t>
            </a:r>
          </a:p>
          <a:p>
            <a:pPr marL="0" indent="0">
              <a:lnSpc>
                <a:spcPct val="100000"/>
              </a:lnSpc>
              <a:buNone/>
            </a:pPr>
            <a:r>
              <a:rPr lang="en-US" sz="2200" dirty="0">
                <a:solidFill>
                  <a:schemeClr val="tx1"/>
                </a:solidFill>
                <a:latin typeface="Arial" panose="020B0604020202020204" pitchFamily="34" charset="0"/>
                <a:cs typeface="Arial" panose="020B0604020202020204" pitchFamily="34" charset="0"/>
              </a:rPr>
              <a:t>for (variable of </a:t>
            </a:r>
            <a:r>
              <a:rPr lang="en-US" sz="2200" dirty="0" err="1">
                <a:solidFill>
                  <a:schemeClr val="tx1"/>
                </a:solidFill>
                <a:latin typeface="Arial" panose="020B0604020202020204" pitchFamily="34" charset="0"/>
                <a:cs typeface="Arial" panose="020B0604020202020204" pitchFamily="34" charset="0"/>
              </a:rPr>
              <a:t>iterable</a:t>
            </a:r>
            <a:r>
              <a:rPr lang="en-US" sz="2200" dirty="0">
                <a:solidFill>
                  <a:schemeClr val="tx1"/>
                </a:solidFill>
                <a:latin typeface="Arial" panose="020B0604020202020204" pitchFamily="34" charset="0"/>
                <a:cs typeface="Arial" panose="020B0604020202020204" pitchFamily="34" charset="0"/>
              </a:rPr>
              <a:t>) {</a:t>
            </a:r>
          </a:p>
          <a:p>
            <a:pPr marL="0" indent="0">
              <a:lnSpc>
                <a:spcPct val="100000"/>
              </a:lnSpc>
              <a:buNone/>
            </a:pPr>
            <a:r>
              <a:rPr lang="en-US" sz="2200" dirty="0">
                <a:solidFill>
                  <a:schemeClr val="tx1"/>
                </a:solidFill>
                <a:latin typeface="Arial" panose="020B0604020202020204" pitchFamily="34" charset="0"/>
                <a:cs typeface="Arial" panose="020B0604020202020204" pitchFamily="34" charset="0"/>
              </a:rPr>
              <a:t>  // code block to be executed</a:t>
            </a:r>
          </a:p>
          <a:p>
            <a:pPr marL="0" indent="0">
              <a:lnSpc>
                <a:spcPct val="100000"/>
              </a:lnSpc>
              <a:buNone/>
            </a:pPr>
            <a:r>
              <a:rPr lang="en-US" sz="2200" dirty="0">
                <a:solidFill>
                  <a:schemeClr val="tx1"/>
                </a:solidFill>
                <a:latin typeface="Arial" panose="020B0604020202020204" pitchFamily="34" charset="0"/>
                <a:cs typeface="Arial" panose="020B0604020202020204" pitchFamily="34" charset="0"/>
              </a:rPr>
              <a:t>}</a:t>
            </a:r>
            <a:endParaRPr lang="es-CO" sz="2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08821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Ejemplo</a:t>
            </a:r>
            <a:endParaRPr lang="es-CO" dirty="0"/>
          </a:p>
        </p:txBody>
      </p:sp>
      <p:pic>
        <p:nvPicPr>
          <p:cNvPr id="4" name="Marcador de contenido 3"/>
          <p:cNvPicPr>
            <a:picLocks noGrp="1" noChangeAspect="1"/>
          </p:cNvPicPr>
          <p:nvPr>
            <p:ph idx="1"/>
          </p:nvPr>
        </p:nvPicPr>
        <p:blipFill>
          <a:blip r:embed="rId2"/>
          <a:stretch>
            <a:fillRect/>
          </a:stretch>
        </p:blipFill>
        <p:spPr>
          <a:xfrm>
            <a:off x="317247" y="1412875"/>
            <a:ext cx="8406319" cy="4806950"/>
          </a:xfrm>
          <a:prstGeom prst="rect">
            <a:avLst/>
          </a:prstGeom>
        </p:spPr>
      </p:pic>
    </p:spTree>
    <p:extLst>
      <p:ext uri="{BB962C8B-B14F-4D97-AF65-F5344CB8AC3E}">
        <p14:creationId xmlns:p14="http://schemas.microsoft.com/office/powerpoint/2010/main" val="1534712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ECMAScript v6</a:t>
            </a:r>
            <a:endParaRPr lang="es-CO" dirty="0"/>
          </a:p>
        </p:txBody>
      </p:sp>
      <p:pic>
        <p:nvPicPr>
          <p:cNvPr id="4" name="Marcador de contenido 3"/>
          <p:cNvPicPr>
            <a:picLocks noGrp="1" noChangeAspect="1"/>
          </p:cNvPicPr>
          <p:nvPr>
            <p:ph idx="1"/>
          </p:nvPr>
        </p:nvPicPr>
        <p:blipFill>
          <a:blip r:embed="rId2"/>
          <a:stretch>
            <a:fillRect/>
          </a:stretch>
        </p:blipFill>
        <p:spPr>
          <a:xfrm>
            <a:off x="320446" y="1081087"/>
            <a:ext cx="7458075" cy="3362325"/>
          </a:xfrm>
          <a:prstGeom prst="rect">
            <a:avLst/>
          </a:prstGeom>
        </p:spPr>
      </p:pic>
      <p:pic>
        <p:nvPicPr>
          <p:cNvPr id="5" name="Imagen 4"/>
          <p:cNvPicPr>
            <a:picLocks noChangeAspect="1"/>
          </p:cNvPicPr>
          <p:nvPr/>
        </p:nvPicPr>
        <p:blipFill>
          <a:blip r:embed="rId3"/>
          <a:stretch>
            <a:fillRect/>
          </a:stretch>
        </p:blipFill>
        <p:spPr>
          <a:xfrm>
            <a:off x="3262312" y="4638675"/>
            <a:ext cx="3305175" cy="2219325"/>
          </a:xfrm>
          <a:prstGeom prst="rect">
            <a:avLst/>
          </a:prstGeom>
        </p:spPr>
      </p:pic>
    </p:spTree>
    <p:extLst>
      <p:ext uri="{BB962C8B-B14F-4D97-AF65-F5344CB8AC3E}">
        <p14:creationId xmlns:p14="http://schemas.microsoft.com/office/powerpoint/2010/main" val="18577035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err="1" smtClean="0"/>
              <a:t>e.eventdefaul</a:t>
            </a:r>
            <a:r>
              <a:rPr lang="en-US" dirty="0"/>
              <a:t/>
            </a:r>
            <a:br>
              <a:rPr lang="en-US" dirty="0"/>
            </a:br>
            <a:endParaRPr lang="en-US" dirty="0"/>
          </a:p>
        </p:txBody>
      </p:sp>
      <p:sp>
        <p:nvSpPr>
          <p:cNvPr id="3" name="Marcador de contenido 2"/>
          <p:cNvSpPr>
            <a:spLocks noGrp="1"/>
          </p:cNvSpPr>
          <p:nvPr>
            <p:ph idx="1"/>
          </p:nvPr>
        </p:nvSpPr>
        <p:spPr/>
        <p:txBody>
          <a:bodyPr>
            <a:normAutofit/>
          </a:bodyPr>
          <a:lstStyle/>
          <a:p>
            <a:pPr marL="0" indent="0">
              <a:buNone/>
            </a:pPr>
            <a:r>
              <a:rPr lang="es-MX" sz="2200" b="1" dirty="0" err="1">
                <a:solidFill>
                  <a:schemeClr val="tx1"/>
                </a:solidFill>
                <a:latin typeface="Arial" panose="020B0604020202020204" pitchFamily="34" charset="0"/>
                <a:cs typeface="Arial" panose="020B0604020202020204" pitchFamily="34" charset="0"/>
              </a:rPr>
              <a:t>e.PreventDefault</a:t>
            </a:r>
            <a:r>
              <a:rPr lang="es-MX" sz="2200" b="1" dirty="0">
                <a:solidFill>
                  <a:schemeClr val="tx1"/>
                </a:solidFill>
                <a:latin typeface="Arial" panose="020B0604020202020204" pitchFamily="34" charset="0"/>
                <a:cs typeface="Arial" panose="020B0604020202020204" pitchFamily="34" charset="0"/>
              </a:rPr>
              <a:t>() </a:t>
            </a:r>
            <a:r>
              <a:rPr lang="es-MX" sz="2200" dirty="0">
                <a:solidFill>
                  <a:schemeClr val="tx1"/>
                </a:solidFill>
                <a:latin typeface="Arial" panose="020B0604020202020204" pitchFamily="34" charset="0"/>
                <a:cs typeface="Arial" panose="020B0604020202020204" pitchFamily="34" charset="0"/>
              </a:rPr>
              <a:t>se utiliza para detener una acción por omisión, utilizada </a:t>
            </a:r>
            <a:r>
              <a:rPr lang="es-MX" sz="2200" dirty="0" err="1">
                <a:solidFill>
                  <a:schemeClr val="tx1"/>
                </a:solidFill>
                <a:latin typeface="Arial" panose="020B0604020202020204" pitchFamily="34" charset="0"/>
                <a:cs typeface="Arial" panose="020B0604020202020204" pitchFamily="34" charset="0"/>
              </a:rPr>
              <a:t>comunmente</a:t>
            </a:r>
            <a:r>
              <a:rPr lang="es-MX" sz="2200" dirty="0">
                <a:solidFill>
                  <a:schemeClr val="tx1"/>
                </a:solidFill>
                <a:latin typeface="Arial" panose="020B0604020202020204" pitchFamily="34" charset="0"/>
                <a:cs typeface="Arial" panose="020B0604020202020204" pitchFamily="34" charset="0"/>
              </a:rPr>
              <a:t> sobre etiquetas (a) </a:t>
            </a:r>
            <a:endParaRPr lang="es-MX" sz="2200" dirty="0" smtClean="0">
              <a:solidFill>
                <a:schemeClr val="tx1"/>
              </a:solidFill>
              <a:latin typeface="Arial" panose="020B0604020202020204" pitchFamily="34" charset="0"/>
              <a:cs typeface="Arial" panose="020B0604020202020204" pitchFamily="34" charset="0"/>
            </a:endParaRPr>
          </a:p>
          <a:p>
            <a:pPr marL="0" indent="0">
              <a:buNone/>
            </a:pPr>
            <a:r>
              <a:rPr lang="es-MX" sz="2200" dirty="0" smtClean="0">
                <a:solidFill>
                  <a:schemeClr val="tx1"/>
                </a:solidFill>
                <a:latin typeface="Arial" panose="020B0604020202020204" pitchFamily="34" charset="0"/>
                <a:cs typeface="Arial" panose="020B0604020202020204" pitchFamily="34" charset="0"/>
              </a:rPr>
              <a:t>o </a:t>
            </a:r>
            <a:r>
              <a:rPr lang="es-MX" sz="2200" dirty="0">
                <a:solidFill>
                  <a:schemeClr val="tx1"/>
                </a:solidFill>
                <a:latin typeface="Arial" panose="020B0604020202020204" pitchFamily="34" charset="0"/>
                <a:cs typeface="Arial" panose="020B0604020202020204" pitchFamily="34" charset="0"/>
              </a:rPr>
              <a:t>botones </a:t>
            </a:r>
            <a:r>
              <a:rPr lang="es-MX" sz="2200" dirty="0" err="1">
                <a:solidFill>
                  <a:schemeClr val="tx1"/>
                </a:solidFill>
                <a:latin typeface="Arial" panose="020B0604020202020204" pitchFamily="34" charset="0"/>
                <a:cs typeface="Arial" panose="020B0604020202020204" pitchFamily="34" charset="0"/>
              </a:rPr>
              <a:t>input:submit</a:t>
            </a:r>
            <a:r>
              <a:rPr lang="es-MX" sz="2200" dirty="0">
                <a:solidFill>
                  <a:schemeClr val="tx1"/>
                </a:solidFill>
                <a:latin typeface="Arial" panose="020B0604020202020204" pitchFamily="34" charset="0"/>
                <a:cs typeface="Arial" panose="020B0604020202020204" pitchFamily="34" charset="0"/>
              </a:rPr>
              <a:t> ..</a:t>
            </a:r>
            <a:endParaRPr lang="en-US" sz="2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70426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err="1"/>
              <a:t>e.eventdefaul</a:t>
            </a:r>
            <a:r>
              <a:rPr lang="en-US" dirty="0"/>
              <a:t/>
            </a:r>
            <a:br>
              <a:rPr lang="en-US" dirty="0"/>
            </a:br>
            <a:endParaRPr lang="en-US" dirty="0"/>
          </a:p>
        </p:txBody>
      </p:sp>
      <p:pic>
        <p:nvPicPr>
          <p:cNvPr id="4" name="Marcador de contenido 3"/>
          <p:cNvPicPr>
            <a:picLocks noGrp="1" noChangeAspect="1"/>
          </p:cNvPicPr>
          <p:nvPr>
            <p:ph idx="1"/>
          </p:nvPr>
        </p:nvPicPr>
        <p:blipFill>
          <a:blip r:embed="rId2"/>
          <a:stretch>
            <a:fillRect/>
          </a:stretch>
        </p:blipFill>
        <p:spPr>
          <a:xfrm>
            <a:off x="106363" y="2309286"/>
            <a:ext cx="8828087" cy="3014127"/>
          </a:xfrm>
          <a:prstGeom prst="rect">
            <a:avLst/>
          </a:prstGeom>
        </p:spPr>
      </p:pic>
    </p:spTree>
    <p:extLst>
      <p:ext uri="{BB962C8B-B14F-4D97-AF65-F5344CB8AC3E}">
        <p14:creationId xmlns:p14="http://schemas.microsoft.com/office/powerpoint/2010/main" val="35327616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30540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a:t>
            </a:r>
            <a:endParaRPr lang="es-CO" dirty="0"/>
          </a:p>
        </p:txBody>
      </p:sp>
      <p:sp>
        <p:nvSpPr>
          <p:cNvPr id="3" name="Marcador de contenido 2"/>
          <p:cNvSpPr>
            <a:spLocks noGrp="1"/>
          </p:cNvSpPr>
          <p:nvPr>
            <p:ph idx="1"/>
          </p:nvPr>
        </p:nvSpPr>
        <p:spPr/>
        <p:txBody>
          <a:bodyPr>
            <a:normAutofit/>
          </a:bodyPr>
          <a:lstStyle/>
          <a:p>
            <a:pPr marL="0" indent="0">
              <a:lnSpc>
                <a:spcPct val="100000"/>
              </a:lnSpc>
              <a:buNone/>
            </a:pPr>
            <a:r>
              <a:rPr lang="es-MX" sz="2200" b="1" dirty="0">
                <a:solidFill>
                  <a:schemeClr val="tx1"/>
                </a:solidFill>
                <a:latin typeface="Arial" panose="020B0604020202020204" pitchFamily="34" charset="0"/>
                <a:cs typeface="Arial" panose="020B0604020202020204" pitchFamily="34" charset="0"/>
              </a:rPr>
              <a:t>Definir JavaScript en un archivo externo</a:t>
            </a:r>
          </a:p>
          <a:p>
            <a:pPr marL="0" indent="0">
              <a:lnSpc>
                <a:spcPct val="100000"/>
              </a:lnSpc>
              <a:buNone/>
            </a:pPr>
            <a:endParaRPr lang="es-CO" sz="1800" b="1" dirty="0"/>
          </a:p>
        </p:txBody>
      </p:sp>
      <p:pic>
        <p:nvPicPr>
          <p:cNvPr id="4" name="Imagen 3"/>
          <p:cNvPicPr>
            <a:picLocks noChangeAspect="1"/>
          </p:cNvPicPr>
          <p:nvPr/>
        </p:nvPicPr>
        <p:blipFill>
          <a:blip r:embed="rId2"/>
          <a:stretch>
            <a:fillRect/>
          </a:stretch>
        </p:blipFill>
        <p:spPr>
          <a:xfrm>
            <a:off x="106135" y="2016015"/>
            <a:ext cx="4535138" cy="4509476"/>
          </a:xfrm>
          <a:prstGeom prst="rect">
            <a:avLst/>
          </a:prstGeom>
        </p:spPr>
      </p:pic>
      <p:pic>
        <p:nvPicPr>
          <p:cNvPr id="5" name="Imagen 4"/>
          <p:cNvPicPr>
            <a:picLocks noChangeAspect="1"/>
          </p:cNvPicPr>
          <p:nvPr/>
        </p:nvPicPr>
        <p:blipFill>
          <a:blip r:embed="rId3"/>
          <a:stretch>
            <a:fillRect/>
          </a:stretch>
        </p:blipFill>
        <p:spPr>
          <a:xfrm>
            <a:off x="4641273" y="2128837"/>
            <a:ext cx="3952875" cy="2600325"/>
          </a:xfrm>
          <a:prstGeom prst="rect">
            <a:avLst/>
          </a:prstGeom>
        </p:spPr>
      </p:pic>
    </p:spTree>
    <p:extLst>
      <p:ext uri="{BB962C8B-B14F-4D97-AF65-F5344CB8AC3E}">
        <p14:creationId xmlns:p14="http://schemas.microsoft.com/office/powerpoint/2010/main" val="28472124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a:t>
            </a:r>
            <a:endParaRPr lang="es-CO" dirty="0"/>
          </a:p>
        </p:txBody>
      </p:sp>
      <p:sp>
        <p:nvSpPr>
          <p:cNvPr id="3" name="Marcador de contenido 2"/>
          <p:cNvSpPr>
            <a:spLocks noGrp="1"/>
          </p:cNvSpPr>
          <p:nvPr>
            <p:ph idx="1"/>
          </p:nvPr>
        </p:nvSpPr>
        <p:spPr/>
        <p:txBody>
          <a:bodyPr>
            <a:normAutofit/>
          </a:bodyPr>
          <a:lstStyle/>
          <a:p>
            <a:pPr marL="0" indent="0">
              <a:lnSpc>
                <a:spcPct val="100000"/>
              </a:lnSpc>
              <a:buNone/>
            </a:pPr>
            <a:r>
              <a:rPr lang="es-MX" sz="2000" b="1" dirty="0" smtClean="0"/>
              <a:t>ET</a:t>
            </a:r>
            <a:endParaRPr lang="es-CO" sz="1800" b="1" dirty="0"/>
          </a:p>
        </p:txBody>
      </p:sp>
      <p:pic>
        <p:nvPicPr>
          <p:cNvPr id="4" name="Imagen 3"/>
          <p:cNvPicPr>
            <a:picLocks noChangeAspect="1"/>
          </p:cNvPicPr>
          <p:nvPr/>
        </p:nvPicPr>
        <p:blipFill>
          <a:blip r:embed="rId2"/>
          <a:stretch>
            <a:fillRect/>
          </a:stretch>
        </p:blipFill>
        <p:spPr>
          <a:xfrm>
            <a:off x="106135" y="1173450"/>
            <a:ext cx="8828860" cy="5285580"/>
          </a:xfrm>
          <a:prstGeom prst="rect">
            <a:avLst/>
          </a:prstGeom>
        </p:spPr>
      </p:pic>
    </p:spTree>
    <p:extLst>
      <p:ext uri="{BB962C8B-B14F-4D97-AF65-F5344CB8AC3E}">
        <p14:creationId xmlns:p14="http://schemas.microsoft.com/office/powerpoint/2010/main" val="18246282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a:t>
            </a:r>
            <a:endParaRPr lang="es-CO" dirty="0"/>
          </a:p>
        </p:txBody>
      </p:sp>
      <p:sp>
        <p:nvSpPr>
          <p:cNvPr id="3" name="Marcador de contenido 2"/>
          <p:cNvSpPr>
            <a:spLocks noGrp="1"/>
          </p:cNvSpPr>
          <p:nvPr>
            <p:ph idx="1"/>
          </p:nvPr>
        </p:nvSpPr>
        <p:spPr/>
        <p:txBody>
          <a:bodyPr>
            <a:normAutofit/>
          </a:bodyPr>
          <a:lstStyle/>
          <a:p>
            <a:pPr marL="0" indent="0">
              <a:lnSpc>
                <a:spcPct val="100000"/>
              </a:lnSpc>
              <a:buNone/>
            </a:pPr>
            <a:r>
              <a:rPr lang="es-MX" sz="2200" b="1" dirty="0" smtClean="0">
                <a:solidFill>
                  <a:schemeClr val="tx1"/>
                </a:solidFill>
                <a:latin typeface="Arial" panose="020B0604020202020204" pitchFamily="34" charset="0"/>
                <a:cs typeface="Arial" panose="020B0604020202020204" pitchFamily="34" charset="0"/>
              </a:rPr>
              <a:t>DOM</a:t>
            </a:r>
            <a:r>
              <a:rPr lang="es-MX" sz="2200" b="1" dirty="0">
                <a:solidFill>
                  <a:schemeClr val="tx1"/>
                </a:solidFill>
                <a:latin typeface="Arial" panose="020B0604020202020204" pitchFamily="34" charset="0"/>
                <a:cs typeface="Arial" panose="020B0604020202020204" pitchFamily="34" charset="0"/>
              </a:rPr>
              <a:t>: </a:t>
            </a:r>
            <a:r>
              <a:rPr lang="es-MX" sz="2200" dirty="0">
                <a:solidFill>
                  <a:schemeClr val="tx1"/>
                </a:solidFill>
                <a:latin typeface="Arial" panose="020B0604020202020204" pitchFamily="34" charset="0"/>
                <a:cs typeface="Arial" panose="020B0604020202020204" pitchFamily="34" charset="0"/>
              </a:rPr>
              <a:t>Las siglas DOM significan </a:t>
            </a:r>
            <a:r>
              <a:rPr lang="es-MX" sz="2200" dirty="0" err="1">
                <a:solidFill>
                  <a:schemeClr val="tx1"/>
                </a:solidFill>
                <a:latin typeface="Arial" panose="020B0604020202020204" pitchFamily="34" charset="0"/>
                <a:cs typeface="Arial" panose="020B0604020202020204" pitchFamily="34" charset="0"/>
              </a:rPr>
              <a:t>Document</a:t>
            </a:r>
            <a:r>
              <a:rPr lang="es-MX" sz="2200" dirty="0">
                <a:solidFill>
                  <a:schemeClr val="tx1"/>
                </a:solidFill>
                <a:latin typeface="Arial" panose="020B0604020202020204" pitchFamily="34" charset="0"/>
                <a:cs typeface="Arial" panose="020B0604020202020204" pitchFamily="34" charset="0"/>
              </a:rPr>
              <a:t> </a:t>
            </a:r>
            <a:r>
              <a:rPr lang="es-MX" sz="2200" dirty="0" err="1">
                <a:solidFill>
                  <a:schemeClr val="tx1"/>
                </a:solidFill>
                <a:latin typeface="Arial" panose="020B0604020202020204" pitchFamily="34" charset="0"/>
                <a:cs typeface="Arial" panose="020B0604020202020204" pitchFamily="34" charset="0"/>
              </a:rPr>
              <a:t>Object</a:t>
            </a:r>
            <a:r>
              <a:rPr lang="es-MX" sz="2200" dirty="0">
                <a:solidFill>
                  <a:schemeClr val="tx1"/>
                </a:solidFill>
                <a:latin typeface="Arial" panose="020B0604020202020204" pitchFamily="34" charset="0"/>
                <a:cs typeface="Arial" panose="020B0604020202020204" pitchFamily="34" charset="0"/>
              </a:rPr>
              <a:t> </a:t>
            </a:r>
            <a:r>
              <a:rPr lang="es-MX" sz="2200" dirty="0" err="1">
                <a:solidFill>
                  <a:schemeClr val="tx1"/>
                </a:solidFill>
                <a:latin typeface="Arial" panose="020B0604020202020204" pitchFamily="34" charset="0"/>
                <a:cs typeface="Arial" panose="020B0604020202020204" pitchFamily="34" charset="0"/>
              </a:rPr>
              <a:t>Model</a:t>
            </a:r>
            <a:r>
              <a:rPr lang="es-MX" sz="2200" dirty="0">
                <a:solidFill>
                  <a:schemeClr val="tx1"/>
                </a:solidFill>
                <a:latin typeface="Arial" panose="020B0604020202020204" pitchFamily="34" charset="0"/>
                <a:cs typeface="Arial" panose="020B0604020202020204" pitchFamily="34" charset="0"/>
              </a:rPr>
              <a:t>, o lo que es lo mismo, la estructura del documento HTML. Una página HTML está formada por múltiples etiquetas HTML, anidadas una dentro de otra, formando un árbol de etiquetas relacionadas entre sí, que se denomina </a:t>
            </a:r>
            <a:r>
              <a:rPr lang="es-MX" sz="2200" dirty="0" smtClean="0">
                <a:solidFill>
                  <a:schemeClr val="tx1"/>
                </a:solidFill>
                <a:latin typeface="Arial" panose="020B0604020202020204" pitchFamily="34" charset="0"/>
                <a:cs typeface="Arial" panose="020B0604020202020204" pitchFamily="34" charset="0"/>
              </a:rPr>
              <a:t>árbol </a:t>
            </a:r>
            <a:r>
              <a:rPr lang="es-MX" sz="2200" dirty="0">
                <a:solidFill>
                  <a:schemeClr val="tx1"/>
                </a:solidFill>
                <a:latin typeface="Arial" panose="020B0604020202020204" pitchFamily="34" charset="0"/>
                <a:cs typeface="Arial" panose="020B0604020202020204" pitchFamily="34" charset="0"/>
              </a:rPr>
              <a:t>DOM (o simplemente DOM</a:t>
            </a:r>
            <a:r>
              <a:rPr lang="es-MX" sz="2200" dirty="0" smtClean="0">
                <a:solidFill>
                  <a:schemeClr val="tx1"/>
                </a:solidFill>
                <a:latin typeface="Arial" panose="020B0604020202020204" pitchFamily="34" charset="0"/>
                <a:cs typeface="Arial" panose="020B0604020202020204" pitchFamily="34" charset="0"/>
              </a:rPr>
              <a:t>).</a:t>
            </a:r>
          </a:p>
          <a:p>
            <a:pPr marL="0" indent="0">
              <a:lnSpc>
                <a:spcPct val="100000"/>
              </a:lnSpc>
              <a:buNone/>
            </a:pPr>
            <a:r>
              <a:rPr lang="es-MX" sz="2200" dirty="0">
                <a:solidFill>
                  <a:schemeClr val="tx1"/>
                </a:solidFill>
                <a:latin typeface="Arial" panose="020B0604020202020204" pitchFamily="34" charset="0"/>
                <a:cs typeface="Arial" panose="020B0604020202020204" pitchFamily="34" charset="0"/>
              </a:rPr>
              <a:t>En </a:t>
            </a:r>
            <a:r>
              <a:rPr lang="es-MX" sz="2200" dirty="0" err="1">
                <a:solidFill>
                  <a:schemeClr val="tx1"/>
                </a:solidFill>
                <a:latin typeface="Arial" panose="020B0604020202020204" pitchFamily="34" charset="0"/>
                <a:cs typeface="Arial" panose="020B0604020202020204" pitchFamily="34" charset="0"/>
              </a:rPr>
              <a:t>Javascript</a:t>
            </a:r>
            <a:r>
              <a:rPr lang="es-MX" sz="2200" dirty="0">
                <a:solidFill>
                  <a:schemeClr val="tx1"/>
                </a:solidFill>
                <a:latin typeface="Arial" panose="020B0604020202020204" pitchFamily="34" charset="0"/>
                <a:cs typeface="Arial" panose="020B0604020202020204" pitchFamily="34" charset="0"/>
              </a:rPr>
              <a:t>, cuando nos referimos al DOM nos referimos a esta estructura, que podemos modificar de forma dinámica desde </a:t>
            </a:r>
            <a:r>
              <a:rPr lang="es-MX" sz="2200" dirty="0" err="1">
                <a:solidFill>
                  <a:schemeClr val="tx1"/>
                </a:solidFill>
                <a:latin typeface="Arial" panose="020B0604020202020204" pitchFamily="34" charset="0"/>
                <a:cs typeface="Arial" panose="020B0604020202020204" pitchFamily="34" charset="0"/>
              </a:rPr>
              <a:t>Javascript</a:t>
            </a:r>
            <a:r>
              <a:rPr lang="es-MX" sz="2200" dirty="0">
                <a:solidFill>
                  <a:schemeClr val="tx1"/>
                </a:solidFill>
                <a:latin typeface="Arial" panose="020B0604020202020204" pitchFamily="34" charset="0"/>
                <a:cs typeface="Arial" panose="020B0604020202020204" pitchFamily="34" charset="0"/>
              </a:rPr>
              <a:t>, añadiendo nuevas etiquetas, modificando o eliminando otras, cambiando sus atributos HTML, añadiendo clases, cambiando el contenido de texto, etc...</a:t>
            </a:r>
            <a:endParaRPr lang="es-MX" sz="2200" dirty="0" smtClean="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20063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a:t>
            </a:r>
            <a:endParaRPr lang="es-CO" dirty="0"/>
          </a:p>
        </p:txBody>
      </p:sp>
      <p:sp>
        <p:nvSpPr>
          <p:cNvPr id="3" name="Marcador de contenido 2"/>
          <p:cNvSpPr>
            <a:spLocks noGrp="1"/>
          </p:cNvSpPr>
          <p:nvPr>
            <p:ph idx="1"/>
          </p:nvPr>
        </p:nvSpPr>
        <p:spPr/>
        <p:txBody>
          <a:bodyPr>
            <a:normAutofit/>
          </a:bodyPr>
          <a:lstStyle/>
          <a:p>
            <a:pPr marL="0" indent="0">
              <a:lnSpc>
                <a:spcPct val="100000"/>
              </a:lnSpc>
              <a:buNone/>
            </a:pPr>
            <a:r>
              <a:rPr lang="es-MX" sz="2200" dirty="0">
                <a:solidFill>
                  <a:schemeClr val="tx1"/>
                </a:solidFill>
                <a:latin typeface="Arial" panose="020B0604020202020204" pitchFamily="34" charset="0"/>
                <a:cs typeface="Arial" panose="020B0604020202020204" pitchFamily="34" charset="0"/>
              </a:rPr>
              <a:t>En </a:t>
            </a:r>
            <a:r>
              <a:rPr lang="es-MX" sz="2200" dirty="0" err="1">
                <a:solidFill>
                  <a:schemeClr val="tx1"/>
                </a:solidFill>
                <a:latin typeface="Arial" panose="020B0604020202020204" pitchFamily="34" charset="0"/>
                <a:cs typeface="Arial" panose="020B0604020202020204" pitchFamily="34" charset="0"/>
              </a:rPr>
              <a:t>Javascript</a:t>
            </a:r>
            <a:r>
              <a:rPr lang="es-MX" sz="2200" dirty="0">
                <a:solidFill>
                  <a:schemeClr val="tx1"/>
                </a:solidFill>
                <a:latin typeface="Arial" panose="020B0604020202020204" pitchFamily="34" charset="0"/>
                <a:cs typeface="Arial" panose="020B0604020202020204" pitchFamily="34" charset="0"/>
              </a:rPr>
              <a:t>, la forma de acceder al DOM es a través de un objeto llamado </a:t>
            </a:r>
            <a:r>
              <a:rPr lang="es-MX" sz="2200" b="1" dirty="0" err="1">
                <a:solidFill>
                  <a:schemeClr val="tx1"/>
                </a:solidFill>
                <a:latin typeface="Arial" panose="020B0604020202020204" pitchFamily="34" charset="0"/>
                <a:cs typeface="Arial" panose="020B0604020202020204" pitchFamily="34" charset="0"/>
              </a:rPr>
              <a:t>document</a:t>
            </a:r>
            <a:r>
              <a:rPr lang="es-MX" sz="2200" dirty="0">
                <a:solidFill>
                  <a:schemeClr val="tx1"/>
                </a:solidFill>
                <a:latin typeface="Arial" panose="020B0604020202020204" pitchFamily="34" charset="0"/>
                <a:cs typeface="Arial" panose="020B0604020202020204" pitchFamily="34" charset="0"/>
              </a:rPr>
              <a:t>, que representa el árbol DOM de la página o pestaña del navegador donde nos encontramos</a:t>
            </a:r>
            <a:r>
              <a:rPr lang="es-MX" sz="2200" dirty="0" smtClean="0">
                <a:solidFill>
                  <a:schemeClr val="tx1"/>
                </a:solidFill>
                <a:latin typeface="Arial" panose="020B0604020202020204" pitchFamily="34" charset="0"/>
                <a:cs typeface="Arial" panose="020B0604020202020204" pitchFamily="34" charset="0"/>
              </a:rPr>
              <a:t>.</a:t>
            </a:r>
          </a:p>
          <a:p>
            <a:pPr marL="0" indent="0">
              <a:lnSpc>
                <a:spcPct val="100000"/>
              </a:lnSpc>
              <a:buNone/>
            </a:pPr>
            <a:r>
              <a:rPr lang="es-MX" sz="2200" b="1" dirty="0" smtClean="0">
                <a:solidFill>
                  <a:schemeClr val="tx1"/>
                </a:solidFill>
                <a:latin typeface="Arial" panose="020B0604020202020204" pitchFamily="34" charset="0"/>
                <a:cs typeface="Arial" panose="020B0604020202020204" pitchFamily="34" charset="0"/>
              </a:rPr>
              <a:t>Buscar etiquetas</a:t>
            </a:r>
            <a:r>
              <a:rPr lang="es-MX" sz="2200" b="1" dirty="0">
                <a:solidFill>
                  <a:schemeClr val="tx1"/>
                </a:solidFill>
                <a:latin typeface="Arial" panose="020B0604020202020204" pitchFamily="34" charset="0"/>
                <a:cs typeface="Arial" panose="020B0604020202020204" pitchFamily="34" charset="0"/>
              </a:rPr>
              <a:t>: </a:t>
            </a:r>
            <a:r>
              <a:rPr lang="es-MX" sz="2200" dirty="0">
                <a:solidFill>
                  <a:schemeClr val="tx1"/>
                </a:solidFill>
                <a:latin typeface="Arial" panose="020B0604020202020204" pitchFamily="34" charset="0"/>
                <a:cs typeface="Arial" panose="020B0604020202020204" pitchFamily="34" charset="0"/>
              </a:rPr>
              <a:t>Familia de métodos entre los que se encuentran funciones como .</a:t>
            </a:r>
            <a:r>
              <a:rPr lang="es-MX" sz="2200" dirty="0" err="1">
                <a:solidFill>
                  <a:schemeClr val="tx1"/>
                </a:solidFill>
                <a:latin typeface="Arial" panose="020B0604020202020204" pitchFamily="34" charset="0"/>
                <a:cs typeface="Arial" panose="020B0604020202020204" pitchFamily="34" charset="0"/>
              </a:rPr>
              <a:t>getElementById</a:t>
            </a:r>
            <a:r>
              <a:rPr lang="es-MX" sz="2200" dirty="0">
                <a:solidFill>
                  <a:schemeClr val="tx1"/>
                </a:solidFill>
                <a:latin typeface="Arial" panose="020B0604020202020204" pitchFamily="34" charset="0"/>
                <a:cs typeface="Arial" panose="020B0604020202020204" pitchFamily="34" charset="0"/>
              </a:rPr>
              <a:t>(), .</a:t>
            </a:r>
            <a:r>
              <a:rPr lang="es-MX" sz="2200" dirty="0" err="1">
                <a:solidFill>
                  <a:schemeClr val="tx1"/>
                </a:solidFill>
                <a:latin typeface="Arial" panose="020B0604020202020204" pitchFamily="34" charset="0"/>
                <a:cs typeface="Arial" panose="020B0604020202020204" pitchFamily="34" charset="0"/>
              </a:rPr>
              <a:t>querySelector</a:t>
            </a:r>
            <a:r>
              <a:rPr lang="es-MX" sz="2200" dirty="0">
                <a:solidFill>
                  <a:schemeClr val="tx1"/>
                </a:solidFill>
                <a:latin typeface="Arial" panose="020B0604020202020204" pitchFamily="34" charset="0"/>
                <a:cs typeface="Arial" panose="020B0604020202020204" pitchFamily="34" charset="0"/>
              </a:rPr>
              <a:t>() o .</a:t>
            </a:r>
            <a:r>
              <a:rPr lang="es-MX" sz="2200" dirty="0" err="1">
                <a:solidFill>
                  <a:schemeClr val="tx1"/>
                </a:solidFill>
                <a:latin typeface="Arial" panose="020B0604020202020204" pitchFamily="34" charset="0"/>
                <a:cs typeface="Arial" panose="020B0604020202020204" pitchFamily="34" charset="0"/>
              </a:rPr>
              <a:t>querySelectorAll</a:t>
            </a:r>
            <a:r>
              <a:rPr lang="es-MX" sz="2200" dirty="0" smtClean="0">
                <a:solidFill>
                  <a:schemeClr val="tx1"/>
                </a:solidFill>
                <a:latin typeface="Arial" panose="020B0604020202020204" pitchFamily="34" charset="0"/>
                <a:cs typeface="Arial" panose="020B0604020202020204" pitchFamily="34" charset="0"/>
              </a:rPr>
              <a:t>(), </a:t>
            </a:r>
            <a:r>
              <a:rPr lang="es-MX" sz="2200" dirty="0">
                <a:solidFill>
                  <a:schemeClr val="tx1"/>
                </a:solidFill>
                <a:latin typeface="Arial" panose="020B0604020202020204" pitchFamily="34" charset="0"/>
                <a:cs typeface="Arial" panose="020B0604020202020204" pitchFamily="34" charset="0"/>
              </a:rPr>
              <a:t>entre otras</a:t>
            </a:r>
            <a:r>
              <a:rPr lang="es-MX" sz="2200" dirty="0" smtClean="0">
                <a:solidFill>
                  <a:schemeClr val="tx1"/>
                </a:solidFill>
                <a:latin typeface="Arial" panose="020B0604020202020204" pitchFamily="34" charset="0"/>
                <a:cs typeface="Arial" panose="020B0604020202020204" pitchFamily="34" charset="0"/>
              </a:rPr>
              <a:t>.</a:t>
            </a:r>
          </a:p>
          <a:p>
            <a:pPr marL="0" indent="0">
              <a:lnSpc>
                <a:spcPct val="100000"/>
              </a:lnSpc>
              <a:buNone/>
            </a:pPr>
            <a:r>
              <a:rPr lang="es-MX" sz="2200" b="1" dirty="0">
                <a:solidFill>
                  <a:schemeClr val="tx1"/>
                </a:solidFill>
                <a:latin typeface="Arial" panose="020B0604020202020204" pitchFamily="34" charset="0"/>
                <a:cs typeface="Arial" panose="020B0604020202020204" pitchFamily="34" charset="0"/>
              </a:rPr>
              <a:t>Insertar etiquetas: </a:t>
            </a:r>
            <a:r>
              <a:rPr lang="es-MX" sz="2200" dirty="0">
                <a:solidFill>
                  <a:schemeClr val="tx1"/>
                </a:solidFill>
                <a:latin typeface="Arial" panose="020B0604020202020204" pitchFamily="34" charset="0"/>
                <a:cs typeface="Arial" panose="020B0604020202020204" pitchFamily="34" charset="0"/>
              </a:rPr>
              <a:t>Las mejores formas de añadir elementos al DOM, ya sea utilizando propiedades como .</a:t>
            </a:r>
            <a:r>
              <a:rPr lang="es-MX" sz="2200" dirty="0" err="1">
                <a:solidFill>
                  <a:schemeClr val="tx1"/>
                </a:solidFill>
                <a:latin typeface="Arial" panose="020B0604020202020204" pitchFamily="34" charset="0"/>
                <a:cs typeface="Arial" panose="020B0604020202020204" pitchFamily="34" charset="0"/>
              </a:rPr>
              <a:t>innerHTML</a:t>
            </a:r>
            <a:r>
              <a:rPr lang="es-MX" sz="2200" dirty="0">
                <a:solidFill>
                  <a:schemeClr val="tx1"/>
                </a:solidFill>
                <a:latin typeface="Arial" panose="020B0604020202020204" pitchFamily="34" charset="0"/>
                <a:cs typeface="Arial" panose="020B0604020202020204" pitchFamily="34" charset="0"/>
              </a:rPr>
              <a:t> o método como .</a:t>
            </a:r>
            <a:r>
              <a:rPr lang="es-MX" sz="2200" dirty="0" err="1">
                <a:solidFill>
                  <a:schemeClr val="tx1"/>
                </a:solidFill>
                <a:latin typeface="Arial" panose="020B0604020202020204" pitchFamily="34" charset="0"/>
                <a:cs typeface="Arial" panose="020B0604020202020204" pitchFamily="34" charset="0"/>
              </a:rPr>
              <a:t>appendChild</a:t>
            </a:r>
            <a:r>
              <a:rPr lang="es-MX" sz="2200" dirty="0">
                <a:solidFill>
                  <a:schemeClr val="tx1"/>
                </a:solidFill>
                <a:latin typeface="Arial" panose="020B0604020202020204" pitchFamily="34" charset="0"/>
                <a:cs typeface="Arial" panose="020B0604020202020204" pitchFamily="34" charset="0"/>
              </a:rPr>
              <a:t>(), .</a:t>
            </a:r>
            <a:r>
              <a:rPr lang="es-MX" sz="2200" dirty="0" err="1">
                <a:solidFill>
                  <a:schemeClr val="tx1"/>
                </a:solidFill>
                <a:latin typeface="Arial" panose="020B0604020202020204" pitchFamily="34" charset="0"/>
                <a:cs typeface="Arial" panose="020B0604020202020204" pitchFamily="34" charset="0"/>
              </a:rPr>
              <a:t>insertAdjacentHTML</a:t>
            </a:r>
            <a:r>
              <a:rPr lang="es-MX" sz="2200" dirty="0">
                <a:solidFill>
                  <a:schemeClr val="tx1"/>
                </a:solidFill>
                <a:latin typeface="Arial" panose="020B0604020202020204" pitchFamily="34" charset="0"/>
                <a:cs typeface="Arial" panose="020B0604020202020204" pitchFamily="34" charset="0"/>
              </a:rPr>
              <a:t>(), entre otros.</a:t>
            </a:r>
            <a:endParaRPr lang="es-MX" sz="2200" dirty="0" smtClean="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23907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a:t>
            </a:r>
            <a:endParaRPr lang="es-CO" dirty="0"/>
          </a:p>
        </p:txBody>
      </p:sp>
      <p:sp>
        <p:nvSpPr>
          <p:cNvPr id="3" name="Marcador de contenido 2"/>
          <p:cNvSpPr>
            <a:spLocks noGrp="1"/>
          </p:cNvSpPr>
          <p:nvPr>
            <p:ph idx="1"/>
          </p:nvPr>
        </p:nvSpPr>
        <p:spPr/>
        <p:txBody>
          <a:bodyPr>
            <a:normAutofit/>
          </a:bodyPr>
          <a:lstStyle/>
          <a:p>
            <a:pPr marL="0" indent="0">
              <a:lnSpc>
                <a:spcPct val="100000"/>
              </a:lnSpc>
              <a:buNone/>
            </a:pPr>
            <a:r>
              <a:rPr lang="es-MX" sz="2200" b="1" dirty="0" err="1" smtClean="0">
                <a:solidFill>
                  <a:schemeClr val="tx1"/>
                </a:solidFill>
                <a:latin typeface="Arial" panose="020B0604020202020204" pitchFamily="34" charset="0"/>
                <a:cs typeface="Arial" panose="020B0604020202020204" pitchFamily="34" charset="0"/>
              </a:rPr>
              <a:t>Document.write</a:t>
            </a:r>
            <a:r>
              <a:rPr lang="es-MX" sz="2200" b="1" dirty="0" smtClean="0">
                <a:solidFill>
                  <a:schemeClr val="tx1"/>
                </a:solidFill>
                <a:latin typeface="Arial" panose="020B0604020202020204" pitchFamily="34" charset="0"/>
                <a:cs typeface="Arial" panose="020B0604020202020204" pitchFamily="34" charset="0"/>
                <a:sym typeface="Wingdings" panose="05000000000000000000" pitchFamily="2" charset="2"/>
              </a:rPr>
              <a:t>: </a:t>
            </a:r>
            <a:r>
              <a:rPr lang="es-MX" sz="2200" dirty="0" smtClean="0">
                <a:solidFill>
                  <a:schemeClr val="tx1"/>
                </a:solidFill>
                <a:latin typeface="Arial" panose="020B0604020202020204" pitchFamily="34" charset="0"/>
                <a:cs typeface="Arial" panose="020B0604020202020204" pitchFamily="34" charset="0"/>
                <a:sym typeface="Wingdings" panose="05000000000000000000" pitchFamily="2" charset="2"/>
              </a:rPr>
              <a:t>Uno </a:t>
            </a:r>
            <a:r>
              <a:rPr lang="es-MX" sz="2200" dirty="0">
                <a:solidFill>
                  <a:schemeClr val="tx1"/>
                </a:solidFill>
                <a:latin typeface="Arial" panose="020B0604020202020204" pitchFamily="34" charset="0"/>
                <a:cs typeface="Arial" panose="020B0604020202020204" pitchFamily="34" charset="0"/>
                <a:sym typeface="Wingdings" panose="05000000000000000000" pitchFamily="2" charset="2"/>
              </a:rPr>
              <a:t>de los comandos básicos de JavaScript es </a:t>
            </a:r>
            <a:r>
              <a:rPr lang="es-MX" sz="2200" dirty="0" err="1">
                <a:solidFill>
                  <a:schemeClr val="tx1"/>
                </a:solidFill>
                <a:latin typeface="Arial" panose="020B0604020202020204" pitchFamily="34" charset="0"/>
                <a:cs typeface="Arial" panose="020B0604020202020204" pitchFamily="34" charset="0"/>
                <a:sym typeface="Wingdings" panose="05000000000000000000" pitchFamily="2" charset="2"/>
              </a:rPr>
              <a:t>document.write</a:t>
            </a:r>
            <a:r>
              <a:rPr lang="es-MX" sz="2200" dirty="0">
                <a:solidFill>
                  <a:schemeClr val="tx1"/>
                </a:solidFill>
                <a:latin typeface="Arial" panose="020B0604020202020204" pitchFamily="34" charset="0"/>
                <a:cs typeface="Arial" panose="020B0604020202020204" pitchFamily="34" charset="0"/>
                <a:sym typeface="Wingdings" panose="05000000000000000000" pitchFamily="2" charset="2"/>
              </a:rPr>
              <a:t>. Esto imprime el texto especificado en la página. Para imprimir texto literalmente, escribe el texto en comillas simples y entre </a:t>
            </a:r>
            <a:r>
              <a:rPr lang="es-MX" sz="2200" dirty="0" smtClean="0">
                <a:solidFill>
                  <a:schemeClr val="tx1"/>
                </a:solidFill>
                <a:latin typeface="Arial" panose="020B0604020202020204" pitchFamily="34" charset="0"/>
                <a:cs typeface="Arial" panose="020B0604020202020204" pitchFamily="34" charset="0"/>
                <a:sym typeface="Wingdings" panose="05000000000000000000" pitchFamily="2" charset="2"/>
              </a:rPr>
              <a:t>paréntesis. Hace parte del DOM.</a:t>
            </a:r>
            <a:endParaRPr lang="es-MX" sz="2200" dirty="0" smtClean="0">
              <a:solidFill>
                <a:schemeClr val="tx1"/>
              </a:solidFill>
              <a:latin typeface="Arial" panose="020B0604020202020204" pitchFamily="34" charset="0"/>
              <a:cs typeface="Arial" panose="020B0604020202020204" pitchFamily="34" charset="0"/>
            </a:endParaRPr>
          </a:p>
        </p:txBody>
      </p:sp>
      <p:pic>
        <p:nvPicPr>
          <p:cNvPr id="5" name="Imagen 4"/>
          <p:cNvPicPr>
            <a:picLocks noChangeAspect="1"/>
          </p:cNvPicPr>
          <p:nvPr/>
        </p:nvPicPr>
        <p:blipFill>
          <a:blip r:embed="rId2"/>
          <a:stretch>
            <a:fillRect/>
          </a:stretch>
        </p:blipFill>
        <p:spPr>
          <a:xfrm>
            <a:off x="106134" y="3077496"/>
            <a:ext cx="4479721" cy="3531121"/>
          </a:xfrm>
          <a:prstGeom prst="rect">
            <a:avLst/>
          </a:prstGeom>
        </p:spPr>
      </p:pic>
      <p:pic>
        <p:nvPicPr>
          <p:cNvPr id="6" name="Imagen 5"/>
          <p:cNvPicPr>
            <a:picLocks noChangeAspect="1"/>
          </p:cNvPicPr>
          <p:nvPr/>
        </p:nvPicPr>
        <p:blipFill>
          <a:blip r:embed="rId3"/>
          <a:stretch>
            <a:fillRect/>
          </a:stretch>
        </p:blipFill>
        <p:spPr>
          <a:xfrm>
            <a:off x="4821381" y="3077495"/>
            <a:ext cx="4113613" cy="2990795"/>
          </a:xfrm>
          <a:prstGeom prst="rect">
            <a:avLst/>
          </a:prstGeom>
        </p:spPr>
      </p:pic>
    </p:spTree>
    <p:extLst>
      <p:ext uri="{BB962C8B-B14F-4D97-AF65-F5344CB8AC3E}">
        <p14:creationId xmlns:p14="http://schemas.microsoft.com/office/powerpoint/2010/main" val="374978628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1517</TotalTime>
  <Words>889</Words>
  <Application>Microsoft Office PowerPoint</Application>
  <PresentationFormat>Presentación en pantalla (4:3)</PresentationFormat>
  <Paragraphs>116</Paragraphs>
  <Slides>47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47</vt:i4>
      </vt:variant>
    </vt:vector>
  </HeadingPairs>
  <TitlesOfParts>
    <vt:vector size="53" baseType="lpstr">
      <vt:lpstr>Arial</vt:lpstr>
      <vt:lpstr>Calibri</vt:lpstr>
      <vt:lpstr>Century Gothic</vt:lpstr>
      <vt:lpstr>Helvetica</vt:lpstr>
      <vt:lpstr>Wingdings</vt:lpstr>
      <vt:lpstr>Tema de Office</vt:lpstr>
      <vt:lpstr>MANTENIMIENTO DE PAGINAS WEB </vt:lpstr>
      <vt:lpstr>JAVASCRIPT</vt:lpstr>
      <vt:lpstr>JAVASCRIPT</vt:lpstr>
      <vt:lpstr>JAVASCRIPT</vt:lpstr>
      <vt:lpstr>JAVASCRIPT</vt:lpstr>
      <vt:lpstr>JAVASCRIPT</vt:lpstr>
      <vt:lpstr>JAVASCRIPT</vt:lpstr>
      <vt:lpstr>JAVASCRIPT</vt:lpstr>
      <vt:lpstr>JAVASCRIPT</vt:lpstr>
      <vt:lpstr>JAVASCRIPT</vt:lpstr>
      <vt:lpstr>Evento clic</vt:lpstr>
      <vt:lpstr>Presentación de PowerPoint</vt:lpstr>
      <vt:lpstr>JAVASCRIPT</vt:lpstr>
      <vt:lpstr>JAVASCRIPT</vt:lpstr>
      <vt:lpstr>JAVASCRIPT</vt:lpstr>
      <vt:lpstr>JAVASCRIPT</vt:lpstr>
      <vt:lpstr>JAVASCRIPT</vt:lpstr>
      <vt:lpstr>JAVASCRIPT</vt:lpstr>
      <vt:lpstr>JAVASCRIPT</vt:lpstr>
      <vt:lpstr>JAVASCRIPT</vt:lpstr>
      <vt:lpstr>Presentación de PowerPoint</vt:lpstr>
      <vt:lpstr>Presentación de PowerPoint</vt:lpstr>
      <vt:lpstr>Presentación de PowerPoint</vt:lpstr>
      <vt:lpstr>Presentación de PowerPoint</vt:lpstr>
      <vt:lpstr>JAVASCRIPT</vt:lpstr>
      <vt:lpstr>JAVASCRIPT</vt:lpstr>
      <vt:lpstr>JAVASCRIPT</vt:lpstr>
      <vt:lpstr>JAVASCRIPT</vt:lpstr>
      <vt:lpstr>JAVASCRIPT</vt:lpstr>
      <vt:lpstr>JAVASCRIPT</vt:lpstr>
      <vt:lpstr>JAVASCRIPT</vt:lpstr>
      <vt:lpstr>JAVASCRIPT</vt:lpstr>
      <vt:lpstr>JAVASCRIPT</vt:lpstr>
      <vt:lpstr>El mismo código html de ejemplo</vt:lpstr>
      <vt:lpstr>El mismo código html de ejemplo</vt:lpstr>
      <vt:lpstr>ECMAScript v6</vt:lpstr>
      <vt:lpstr>ECMAScript v6</vt:lpstr>
      <vt:lpstr>ECMAScript v6</vt:lpstr>
      <vt:lpstr>ECMAScript v6</vt:lpstr>
      <vt:lpstr>Ejemplo</vt:lpstr>
      <vt:lpstr>ECMAScript v6</vt:lpstr>
      <vt:lpstr>ECMAScript v6</vt:lpstr>
      <vt:lpstr>Ejemplo</vt:lpstr>
      <vt:lpstr>ECMAScript v6</vt:lpstr>
      <vt:lpstr>e.eventdefaul </vt:lpstr>
      <vt:lpstr>e.eventdefaul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Dustin Torres</dc:creator>
  <cp:lastModifiedBy>pc</cp:lastModifiedBy>
  <cp:revision>149</cp:revision>
  <dcterms:created xsi:type="dcterms:W3CDTF">2016-02-10T21:55:26Z</dcterms:created>
  <dcterms:modified xsi:type="dcterms:W3CDTF">2022-01-04T01:30:58Z</dcterms:modified>
</cp:coreProperties>
</file>