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80" r:id="rId6"/>
    <p:sldId id="279" r:id="rId7"/>
    <p:sldId id="278" r:id="rId8"/>
    <p:sldId id="276" r:id="rId9"/>
    <p:sldId id="277" r:id="rId10"/>
    <p:sldId id="281" r:id="rId11"/>
    <p:sldId id="28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335E3-EAB7-9E42-9B78-C55A0B6D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E36FCA-8600-394C-ADEB-F81997F4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888C2-D711-CB4A-9F55-12CD531F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E0DB55-4C67-C542-A4BC-7C8ED7ED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4ED59-D6BF-B24E-8225-719DC12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5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4070-215B-B74D-8CC9-F4A9859B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064408-B37E-C54D-BB34-70BBD51B8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66871-8920-454B-9489-B0DD2A8F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98857-1E9C-7C4D-BA5F-D3BD671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D7F32-DDF5-0B4B-81E2-AAB9A42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60409F-ED31-DA4E-B068-CB919723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A4C34-DACC-E747-A544-731B1420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A05DA-CB39-8C41-BFEB-9692452F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1237A8-5957-A64C-A255-2BF0817D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42B09-A92B-3C46-B5A3-4D387FB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13C30-F653-2F41-B944-538EEFFB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931C2-66D7-B94F-9BFC-147AF819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3966D-6B03-1C48-A4B5-44FA692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07D26-3F24-8441-A56E-F4BC437B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EEB9D-0E38-A94B-A8A5-2FF3782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9B1AA-F137-5644-BF96-21028ABE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A95FE3-3E20-2C44-B47D-6EDDDA47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9B838-3B67-AC4F-9F98-5482DBFB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BEA02-7339-6B4F-936E-EEECD21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9F451-10E0-ED45-BF30-13C82F26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2652D-B363-E04C-969F-B5D7411A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82D2F-FED4-2F42-944C-4A2557CC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561F85-2BE0-8349-9FD2-2BEB72D1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0B688E-0AE3-8346-A838-62B2B129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9CF76E-FEE7-5E45-9E18-40D7FB01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214DDA-2E33-774C-8E1D-B94F19D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78E3A-5F96-CC42-8F78-CC2ED033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76A8D-B11A-F24C-BEA2-DF9134F1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F4B453-4653-194B-A849-A13EB8F3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CE4EAE-AE6C-3845-AB4A-32F1911C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119FD-B956-7D4E-9E41-3B8A9DB0A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C9424E-C00C-174D-8733-573FDB51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1F49D1-0FF5-6144-9F5A-96D524E4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F47A39-9334-A544-A4B2-39EBD84A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F91E9-C114-9042-ABF5-BA208E8F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D4450C-0AFF-9B44-82D6-1797364B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D42946-4120-D14F-B8D8-462940E2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E6FB36-3B4F-634A-B478-E27FE6B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EA7073-128D-DD4E-8E64-832BAD82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486ED5-7996-6045-AD22-60DC629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FA56E-284D-894A-A5D7-66AD055C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4D54A-822B-4B45-9345-FDD444C6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3F0C6-BEA6-A947-9C88-32DA79DD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6E0660-58E0-EC46-84B7-73C299D5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41354-60D9-3240-A972-1A6F24EB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008435-6815-1242-866A-2F585B73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699F9-16F6-DD44-BAAA-4C03F40E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78922-530F-9F4E-ACD1-CDD43B72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CA6014-E057-3048-BEEB-EBCDF1C36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8CC21-4A7E-6E42-8B7C-1F5FD82D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76558E-CA64-4A4A-B66E-08E7337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6C228-2206-754C-8A01-EDE8D7B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FB2AF9-2CF4-C24C-BA62-68E0539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5A2789-52D6-1B45-B4A7-CE91E3FE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66AF0-A949-AA42-A281-4EA7D979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6EFE5-D264-EA43-B5FB-83EF0F80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932B-AAB9-A04A-B773-E35975136FC6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80F86-2EFB-394E-B1F7-3B574A299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9A4A7-B81F-1848-B33C-2708FA60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911F-06CA-2743-A019-C1E08624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4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788ea8e-e769-4c65-8bcf-2d70431633a3.filesusr.com/ugd/f779da_ac90ef263f654d14b9340810164e07e7.pdf" TargetMode="External"/><Relationship Id="rId2" Type="http://schemas.openxmlformats.org/officeDocument/2006/relationships/hyperlink" Target="https://d788ea8e-e769-4c65-8bcf-2d70431633a3.filesusr.com/ugd/f779da_6ad4e7c42e384a5c82df0328b85e132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tags" Target="../tags/tag7.xml"/><Relationship Id="rId21" Type="http://schemas.openxmlformats.org/officeDocument/2006/relationships/image" Target="../media/image14.png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tags" Target="../tags/tag6.xml"/><Relationship Id="rId16" Type="http://schemas.openxmlformats.org/officeDocument/2006/relationships/image" Target="../media/image1.jpeg"/><Relationship Id="rId20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5" Type="http://schemas.openxmlformats.org/officeDocument/2006/relationships/tags" Target="../tags/tag9.xml"/><Relationship Id="rId15" Type="http://schemas.openxmlformats.org/officeDocument/2006/relationships/image" Target="../media/image9.svg"/><Relationship Id="rId23" Type="http://schemas.openxmlformats.org/officeDocument/2006/relationships/image" Target="../media/image16.png"/><Relationship Id="rId10" Type="http://schemas.openxmlformats.org/officeDocument/2006/relationships/tags" Target="../tags/tag14.xml"/><Relationship Id="rId19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8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tags" Target="../tags/tag17.xml"/><Relationship Id="rId21" Type="http://schemas.openxmlformats.org/officeDocument/2006/relationships/image" Target="../media/image19.png"/><Relationship Id="rId7" Type="http://schemas.openxmlformats.org/officeDocument/2006/relationships/tags" Target="../tags/tag2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16.xml"/><Relationship Id="rId16" Type="http://schemas.openxmlformats.org/officeDocument/2006/relationships/image" Target="../media/image12.png"/><Relationship Id="rId20" Type="http://schemas.openxmlformats.org/officeDocument/2006/relationships/image" Target="../media/image2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10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tags" Target="../tags/tag28.xml"/><Relationship Id="rId21" Type="http://schemas.openxmlformats.org/officeDocument/2006/relationships/image" Target="../media/image32.png"/><Relationship Id="rId7" Type="http://schemas.openxmlformats.org/officeDocument/2006/relationships/tags" Target="../tags/tag32.xml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tags" Target="../tags/tag27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3.png"/><Relationship Id="rId24" Type="http://schemas.openxmlformats.org/officeDocument/2006/relationships/image" Target="../media/image35.png"/><Relationship Id="rId5" Type="http://schemas.openxmlformats.org/officeDocument/2006/relationships/tags" Target="../tags/tag30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0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5.sv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9" Type="http://schemas.openxmlformats.org/officeDocument/2006/relationships/tags" Target="../tags/tag73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42" Type="http://schemas.openxmlformats.org/officeDocument/2006/relationships/image" Target="../media/image38.png"/><Relationship Id="rId47" Type="http://schemas.openxmlformats.org/officeDocument/2006/relationships/image" Target="../media/image35.png"/><Relationship Id="rId50" Type="http://schemas.openxmlformats.org/officeDocument/2006/relationships/image" Target="../media/image41.png"/><Relationship Id="rId55" Type="http://schemas.openxmlformats.org/officeDocument/2006/relationships/image" Target="../media/image46.png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9" Type="http://schemas.openxmlformats.org/officeDocument/2006/relationships/tags" Target="../tags/tag63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37" Type="http://schemas.openxmlformats.org/officeDocument/2006/relationships/tags" Target="../tags/tag71.xml"/><Relationship Id="rId40" Type="http://schemas.openxmlformats.org/officeDocument/2006/relationships/tags" Target="../tags/tag74.xml"/><Relationship Id="rId45" Type="http://schemas.openxmlformats.org/officeDocument/2006/relationships/image" Target="../media/image33.png"/><Relationship Id="rId53" Type="http://schemas.openxmlformats.org/officeDocument/2006/relationships/image" Target="../media/image44.png"/><Relationship Id="rId58" Type="http://schemas.openxmlformats.org/officeDocument/2006/relationships/image" Target="../media/image19.png"/><Relationship Id="rId5" Type="http://schemas.openxmlformats.org/officeDocument/2006/relationships/tags" Target="../tags/tag39.xml"/><Relationship Id="rId61" Type="http://schemas.openxmlformats.org/officeDocument/2006/relationships/image" Target="../media/image50.png"/><Relationship Id="rId19" Type="http://schemas.openxmlformats.org/officeDocument/2006/relationships/tags" Target="../tags/tag5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tags" Target="../tags/tag69.xml"/><Relationship Id="rId43" Type="http://schemas.openxmlformats.org/officeDocument/2006/relationships/image" Target="../media/image39.png"/><Relationship Id="rId48" Type="http://schemas.openxmlformats.org/officeDocument/2006/relationships/image" Target="../media/image36.png"/><Relationship Id="rId56" Type="http://schemas.openxmlformats.org/officeDocument/2006/relationships/image" Target="../media/image47.png"/><Relationship Id="rId8" Type="http://schemas.openxmlformats.org/officeDocument/2006/relationships/tags" Target="../tags/tag42.xml"/><Relationship Id="rId51" Type="http://schemas.openxmlformats.org/officeDocument/2006/relationships/image" Target="../media/image42.png"/><Relationship Id="rId3" Type="http://schemas.openxmlformats.org/officeDocument/2006/relationships/tags" Target="../tags/tag37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tags" Target="../tags/tag72.xml"/><Relationship Id="rId46" Type="http://schemas.openxmlformats.org/officeDocument/2006/relationships/image" Target="../media/image34.png"/><Relationship Id="rId59" Type="http://schemas.openxmlformats.org/officeDocument/2006/relationships/image" Target="../media/image20.png"/><Relationship Id="rId20" Type="http://schemas.openxmlformats.org/officeDocument/2006/relationships/tags" Target="../tags/tag54.xml"/><Relationship Id="rId41" Type="http://schemas.openxmlformats.org/officeDocument/2006/relationships/slideLayout" Target="../slideLayouts/slideLayout2.xml"/><Relationship Id="rId54" Type="http://schemas.openxmlformats.org/officeDocument/2006/relationships/image" Target="../media/image4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49" Type="http://schemas.openxmlformats.org/officeDocument/2006/relationships/image" Target="../media/image40.png"/><Relationship Id="rId57" Type="http://schemas.openxmlformats.org/officeDocument/2006/relationships/image" Target="../media/image48.png"/><Relationship Id="rId10" Type="http://schemas.openxmlformats.org/officeDocument/2006/relationships/tags" Target="../tags/tag44.xml"/><Relationship Id="rId31" Type="http://schemas.openxmlformats.org/officeDocument/2006/relationships/tags" Target="../tags/tag65.xml"/><Relationship Id="rId44" Type="http://schemas.openxmlformats.org/officeDocument/2006/relationships/image" Target="../media/image32.png"/><Relationship Id="rId52" Type="http://schemas.openxmlformats.org/officeDocument/2006/relationships/image" Target="../media/image43.png"/><Relationship Id="rId60" Type="http://schemas.openxmlformats.org/officeDocument/2006/relationships/image" Target="../media/image49.png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00.xml"/><Relationship Id="rId21" Type="http://schemas.openxmlformats.org/officeDocument/2006/relationships/tags" Target="../tags/tag95.xml"/><Relationship Id="rId42" Type="http://schemas.openxmlformats.org/officeDocument/2006/relationships/tags" Target="../tags/tag116.xml"/><Relationship Id="rId47" Type="http://schemas.openxmlformats.org/officeDocument/2006/relationships/slideLayout" Target="../slideLayouts/slideLayout2.xml"/><Relationship Id="rId63" Type="http://schemas.openxmlformats.org/officeDocument/2006/relationships/image" Target="../media/image48.png"/><Relationship Id="rId68" Type="http://schemas.openxmlformats.org/officeDocument/2006/relationships/image" Target="../media/image49.png"/><Relationship Id="rId7" Type="http://schemas.openxmlformats.org/officeDocument/2006/relationships/tags" Target="../tags/tag81.xml"/><Relationship Id="rId71" Type="http://schemas.openxmlformats.org/officeDocument/2006/relationships/image" Target="../media/image54.pn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9" Type="http://schemas.openxmlformats.org/officeDocument/2006/relationships/tags" Target="../tags/tag103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tags" Target="../tags/tag106.xml"/><Relationship Id="rId37" Type="http://schemas.openxmlformats.org/officeDocument/2006/relationships/tags" Target="../tags/tag111.xml"/><Relationship Id="rId40" Type="http://schemas.openxmlformats.org/officeDocument/2006/relationships/tags" Target="../tags/tag114.xml"/><Relationship Id="rId45" Type="http://schemas.openxmlformats.org/officeDocument/2006/relationships/tags" Target="../tags/tag119.xml"/><Relationship Id="rId53" Type="http://schemas.openxmlformats.org/officeDocument/2006/relationships/image" Target="../media/image35.png"/><Relationship Id="rId58" Type="http://schemas.openxmlformats.org/officeDocument/2006/relationships/image" Target="../media/image43.png"/><Relationship Id="rId66" Type="http://schemas.openxmlformats.org/officeDocument/2006/relationships/image" Target="../media/image51.png"/><Relationship Id="rId5" Type="http://schemas.openxmlformats.org/officeDocument/2006/relationships/tags" Target="../tags/tag79.xml"/><Relationship Id="rId61" Type="http://schemas.openxmlformats.org/officeDocument/2006/relationships/image" Target="../media/image46.png"/><Relationship Id="rId19" Type="http://schemas.openxmlformats.org/officeDocument/2006/relationships/tags" Target="../tags/tag9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tags" Target="../tags/tag104.xml"/><Relationship Id="rId35" Type="http://schemas.openxmlformats.org/officeDocument/2006/relationships/tags" Target="../tags/tag109.xml"/><Relationship Id="rId43" Type="http://schemas.openxmlformats.org/officeDocument/2006/relationships/tags" Target="../tags/tag117.xml"/><Relationship Id="rId48" Type="http://schemas.openxmlformats.org/officeDocument/2006/relationships/image" Target="../media/image38.png"/><Relationship Id="rId56" Type="http://schemas.openxmlformats.org/officeDocument/2006/relationships/image" Target="../media/image41.png"/><Relationship Id="rId64" Type="http://schemas.openxmlformats.org/officeDocument/2006/relationships/image" Target="../media/image19.png"/><Relationship Id="rId69" Type="http://schemas.openxmlformats.org/officeDocument/2006/relationships/image" Target="../media/image50.png"/><Relationship Id="rId8" Type="http://schemas.openxmlformats.org/officeDocument/2006/relationships/tags" Target="../tags/tag82.xml"/><Relationship Id="rId51" Type="http://schemas.openxmlformats.org/officeDocument/2006/relationships/image" Target="../media/image33.png"/><Relationship Id="rId3" Type="http://schemas.openxmlformats.org/officeDocument/2006/relationships/tags" Target="../tags/tag77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tags" Target="../tags/tag107.xml"/><Relationship Id="rId38" Type="http://schemas.openxmlformats.org/officeDocument/2006/relationships/tags" Target="../tags/tag112.xml"/><Relationship Id="rId46" Type="http://schemas.openxmlformats.org/officeDocument/2006/relationships/tags" Target="../tags/tag120.xml"/><Relationship Id="rId59" Type="http://schemas.openxmlformats.org/officeDocument/2006/relationships/image" Target="../media/image44.png"/><Relationship Id="rId67" Type="http://schemas.openxmlformats.org/officeDocument/2006/relationships/image" Target="../media/image52.png"/><Relationship Id="rId20" Type="http://schemas.openxmlformats.org/officeDocument/2006/relationships/tags" Target="../tags/tag94.xml"/><Relationship Id="rId41" Type="http://schemas.openxmlformats.org/officeDocument/2006/relationships/tags" Target="../tags/tag115.xml"/><Relationship Id="rId54" Type="http://schemas.openxmlformats.org/officeDocument/2006/relationships/image" Target="../media/image36.png"/><Relationship Id="rId62" Type="http://schemas.openxmlformats.org/officeDocument/2006/relationships/image" Target="../media/image47.png"/><Relationship Id="rId70" Type="http://schemas.openxmlformats.org/officeDocument/2006/relationships/image" Target="../media/image53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36" Type="http://schemas.openxmlformats.org/officeDocument/2006/relationships/tags" Target="../tags/tag110.xml"/><Relationship Id="rId49" Type="http://schemas.openxmlformats.org/officeDocument/2006/relationships/image" Target="../media/image39.png"/><Relationship Id="rId57" Type="http://schemas.openxmlformats.org/officeDocument/2006/relationships/image" Target="../media/image42.png"/><Relationship Id="rId10" Type="http://schemas.openxmlformats.org/officeDocument/2006/relationships/tags" Target="../tags/tag84.xml"/><Relationship Id="rId31" Type="http://schemas.openxmlformats.org/officeDocument/2006/relationships/tags" Target="../tags/tag105.xml"/><Relationship Id="rId44" Type="http://schemas.openxmlformats.org/officeDocument/2006/relationships/tags" Target="../tags/tag118.xml"/><Relationship Id="rId52" Type="http://schemas.openxmlformats.org/officeDocument/2006/relationships/image" Target="../media/image34.png"/><Relationship Id="rId60" Type="http://schemas.openxmlformats.org/officeDocument/2006/relationships/image" Target="../media/image45.png"/><Relationship Id="rId65" Type="http://schemas.openxmlformats.org/officeDocument/2006/relationships/image" Target="../media/image20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9" Type="http://schemas.openxmlformats.org/officeDocument/2006/relationships/tags" Target="../tags/tag113.xml"/><Relationship Id="rId34" Type="http://schemas.openxmlformats.org/officeDocument/2006/relationships/tags" Target="../tags/tag108.xml"/><Relationship Id="rId50" Type="http://schemas.openxmlformats.org/officeDocument/2006/relationships/image" Target="../media/image32.png"/><Relationship Id="rId5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8753A-0DFD-3745-99CC-22348320E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LC28 : cinétique électrochimique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98FF84-D431-F546-8526-B8624400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85437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BF23A-E2AE-C349-ADA0-A5B19DB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5B0A18-4F69-084C-BC84-558EC88F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1" y="1543505"/>
            <a:ext cx="9229871" cy="25911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9007AF-ED02-9241-A710-B1D5D698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087" y="4543887"/>
            <a:ext cx="12192000" cy="1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3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A459C-1CAE-C644-B9DC-EDE71FBA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B9E03-E991-2845-9F87-779E9318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https://d788ea8e-e769-4c65-8bcf-2d70431633a3.filesusr.com/ugd/f779da_6ad4e7c42e384a5c82df0328b85e1327.pdf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https://d788ea8e-e769-4c65-8bcf-2d70431633a3.filesusr.com/ugd/f779da_ac90ef263f654d14b9340810164e07e7.pdf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(deuxième pas bon, il faut verser le titrant et repérer le courant avec </a:t>
            </a:r>
            <a:r>
              <a:rPr lang="fr-FR" dirty="0" err="1"/>
              <a:t>latis</a:t>
            </a:r>
            <a:r>
              <a:rPr lang="fr-FR"/>
              <a:t> pro)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ouleau de plomb LMC VIRANO gris, l.200 mm x L.5 m | Leroy Merlin">
            <a:extLst>
              <a:ext uri="{FF2B5EF4-FFF2-40B4-BE49-F238E27FC236}">
                <a16:creationId xmlns:a16="http://schemas.microsoft.com/office/drawing/2014/main" id="{BD77B5A5-7A60-4C51-9205-D2E951BAB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24184" r="43398" b="59361"/>
          <a:stretch/>
        </p:blipFill>
        <p:spPr bwMode="auto">
          <a:xfrm rot="16200000">
            <a:off x="1154299" y="3266668"/>
            <a:ext cx="4398372" cy="15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E34773-8AF6-4A52-8E86-5E1562E4B27D}"/>
              </a:ext>
            </a:extLst>
          </p:cNvPr>
          <p:cNvSpPr/>
          <p:nvPr/>
        </p:nvSpPr>
        <p:spPr>
          <a:xfrm>
            <a:off x="3271520" y="721360"/>
            <a:ext cx="172720" cy="1097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2D31368-35FB-4578-B6B9-8922EAC277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23" y="838492"/>
            <a:ext cx="1825524" cy="199619"/>
          </a:xfrm>
          <a:prstGeom prst="rect">
            <a:avLst/>
          </a:prstGeom>
        </p:spPr>
      </p:pic>
      <p:sp>
        <p:nvSpPr>
          <p:cNvPr id="16" name="Flèche : courbe vers la droite 15">
            <a:extLst>
              <a:ext uri="{FF2B5EF4-FFF2-40B4-BE49-F238E27FC236}">
                <a16:creationId xmlns:a16="http://schemas.microsoft.com/office/drawing/2014/main" id="{902CBDA6-C73B-4841-8CAC-860FBBDD5C7C}"/>
              </a:ext>
            </a:extLst>
          </p:cNvPr>
          <p:cNvSpPr/>
          <p:nvPr/>
        </p:nvSpPr>
        <p:spPr>
          <a:xfrm>
            <a:off x="4397116" y="2326488"/>
            <a:ext cx="2301405" cy="3881120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4DA8D29-725E-4934-9ADD-F95B86F03E79}"/>
              </a:ext>
            </a:extLst>
          </p:cNvPr>
          <p:cNvSpPr/>
          <p:nvPr/>
        </p:nvSpPr>
        <p:spPr>
          <a:xfrm>
            <a:off x="6787792" y="2350588"/>
            <a:ext cx="447040" cy="447040"/>
          </a:xfrm>
          <a:prstGeom prst="ellipse">
            <a:avLst/>
          </a:prstGeom>
          <a:solidFill>
            <a:srgbClr val="FC998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B3527C-6D55-4EBB-AE71-4BD5B75D928E}"/>
              </a:ext>
            </a:extLst>
          </p:cNvPr>
          <p:cNvSpPr/>
          <p:nvPr/>
        </p:nvSpPr>
        <p:spPr>
          <a:xfrm>
            <a:off x="3729064" y="2514600"/>
            <a:ext cx="274320" cy="27432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C6E0F0-2040-4D51-92BA-EAC43F0605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27" y="1913876"/>
            <a:ext cx="479970" cy="2565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D7FFCDF-9BEE-49E5-87FA-A246181A5A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28" y="5762462"/>
            <a:ext cx="589677" cy="257046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B4D74B4-2FCC-497E-A1F6-D4E0BB17873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29" y="6400801"/>
            <a:ext cx="912762" cy="184381"/>
          </a:xfrm>
          <a:prstGeom prst="rect">
            <a:avLst/>
          </a:prstGeom>
        </p:spPr>
      </p:pic>
      <p:sp>
        <p:nvSpPr>
          <p:cNvPr id="62" name="Ellipse 61">
            <a:extLst>
              <a:ext uri="{FF2B5EF4-FFF2-40B4-BE49-F238E27FC236}">
                <a16:creationId xmlns:a16="http://schemas.microsoft.com/office/drawing/2014/main" id="{7C45D8A1-61C9-4411-AE1A-CD9AE598A92F}"/>
              </a:ext>
            </a:extLst>
          </p:cNvPr>
          <p:cNvSpPr/>
          <p:nvPr/>
        </p:nvSpPr>
        <p:spPr>
          <a:xfrm>
            <a:off x="4207566" y="4085229"/>
            <a:ext cx="490011" cy="4900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3495 L -0.08958 -0.01528 C -0.10799 -0.01157 -0.13437 0.00347 -0.16059 0.02431 C -0.18819 0.0463 -0.2059 0.0669 -0.21944 0.08843 L -0.28003 0.19144 " pathEditMode="relative" rAng="1974000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8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0052 0.1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-2.22222E-6 L 0.06198 0.11389 C 0.0743 0.13843 0.09774 0.16297 0.12483 0.1794 C 0.15608 0.19884 0.18351 0.20764 0.20642 0.20371 L 0.3118 0.19375 " pathEditMode="relative" rAng="1500000" ptsTypes="AAA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367822B-DA37-4170-B9D0-7114E2A6C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14" y="1"/>
            <a:ext cx="4072973" cy="3125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6D868D-7221-4521-B615-F87B81CB02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87" y="3475681"/>
            <a:ext cx="3611042" cy="3195994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D2DC7AB-DA84-4C19-9ADC-E8EB88FCD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1637" y="5150217"/>
            <a:ext cx="3110862" cy="1521458"/>
          </a:xfrm>
          <a:prstGeom prst="rect">
            <a:avLst/>
          </a:prstGeom>
        </p:spPr>
      </p:pic>
      <p:pic>
        <p:nvPicPr>
          <p:cNvPr id="11" name="Picture 2" descr="Rouleau de plomb LMC VIRANO gris, l.200 mm x L.5 m | Leroy Merlin">
            <a:extLst>
              <a:ext uri="{FF2B5EF4-FFF2-40B4-BE49-F238E27FC236}">
                <a16:creationId xmlns:a16="http://schemas.microsoft.com/office/drawing/2014/main" id="{50ED55E8-D442-4187-BD89-73B7557CD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24184" r="43398" b="59361"/>
          <a:stretch/>
        </p:blipFill>
        <p:spPr bwMode="auto">
          <a:xfrm rot="16200000">
            <a:off x="4161781" y="4389278"/>
            <a:ext cx="3655346" cy="3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DE23F7A-0851-4234-9695-647ACAEC01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5" y="2714952"/>
            <a:ext cx="340658" cy="3195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93A3245-907A-42EB-8017-B45EC3E669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73" y="2714951"/>
            <a:ext cx="393576" cy="3220166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0456306-E804-4AC6-A0FC-6B9C07725F0A}"/>
              </a:ext>
            </a:extLst>
          </p:cNvPr>
          <p:cNvCxnSpPr/>
          <p:nvPr/>
        </p:nvCxnSpPr>
        <p:spPr>
          <a:xfrm>
            <a:off x="4926168" y="2043743"/>
            <a:ext cx="0" cy="671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C84E9DB-A6F6-4851-AFE0-DA917CC45A06}"/>
              </a:ext>
            </a:extLst>
          </p:cNvPr>
          <p:cNvCxnSpPr>
            <a:cxnSpLocks/>
          </p:cNvCxnSpPr>
          <p:nvPr/>
        </p:nvCxnSpPr>
        <p:spPr>
          <a:xfrm>
            <a:off x="5966298" y="1050587"/>
            <a:ext cx="0" cy="16643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CAB515-F24D-4AAD-A2F1-2DF270BD56B8}"/>
              </a:ext>
            </a:extLst>
          </p:cNvPr>
          <p:cNvCxnSpPr/>
          <p:nvPr/>
        </p:nvCxnSpPr>
        <p:spPr>
          <a:xfrm>
            <a:off x="6918798" y="2043743"/>
            <a:ext cx="0" cy="671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D21DDE67-03E9-4FFD-A6AF-2D519E3ED9F5}"/>
              </a:ext>
            </a:extLst>
          </p:cNvPr>
          <p:cNvSpPr/>
          <p:nvPr/>
        </p:nvSpPr>
        <p:spPr>
          <a:xfrm>
            <a:off x="6735918" y="1696309"/>
            <a:ext cx="365760" cy="365760"/>
          </a:xfrm>
          <a:prstGeom prst="ellipse">
            <a:avLst/>
          </a:prstGeom>
          <a:solidFill>
            <a:srgbClr val="FC998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680C2F2-A536-475A-B439-BE43933651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35" y="1824850"/>
            <a:ext cx="263504" cy="125342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2F7DCDE-68CA-4A1A-938D-66B7DE0262DA}"/>
              </a:ext>
            </a:extLst>
          </p:cNvPr>
          <p:cNvCxnSpPr>
            <a:cxnSpLocks/>
          </p:cNvCxnSpPr>
          <p:nvPr/>
        </p:nvCxnSpPr>
        <p:spPr>
          <a:xfrm>
            <a:off x="4910928" y="2043743"/>
            <a:ext cx="1078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8DB0466-B96D-4251-B196-2506EBA61476}"/>
              </a:ext>
            </a:extLst>
          </p:cNvPr>
          <p:cNvSpPr/>
          <p:nvPr/>
        </p:nvSpPr>
        <p:spPr>
          <a:xfrm>
            <a:off x="5252485" y="1804157"/>
            <a:ext cx="365760" cy="3657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64F2F65-8E03-40C0-9A01-4C401DB008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63" y="1927384"/>
            <a:ext cx="266326" cy="122197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2CAA4A6-2D4F-4949-B90E-FF3017826E2D}"/>
              </a:ext>
            </a:extLst>
          </p:cNvPr>
          <p:cNvCxnSpPr>
            <a:cxnSpLocks/>
          </p:cNvCxnSpPr>
          <p:nvPr/>
        </p:nvCxnSpPr>
        <p:spPr>
          <a:xfrm>
            <a:off x="5961109" y="1050587"/>
            <a:ext cx="9712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B9EDEAF2-F850-47F0-AD7C-480B4B5D6BD5}"/>
              </a:ext>
            </a:extLst>
          </p:cNvPr>
          <p:cNvSpPr/>
          <p:nvPr/>
        </p:nvSpPr>
        <p:spPr>
          <a:xfrm>
            <a:off x="6173820" y="691834"/>
            <a:ext cx="647697" cy="647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C512B7-63E3-4417-BBD4-63676A8E184D}"/>
              </a:ext>
            </a:extLst>
          </p:cNvPr>
          <p:cNvCxnSpPr>
            <a:cxnSpLocks/>
          </p:cNvCxnSpPr>
          <p:nvPr/>
        </p:nvCxnSpPr>
        <p:spPr>
          <a:xfrm>
            <a:off x="6917387" y="1050587"/>
            <a:ext cx="0" cy="6457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4A444ED5-AB35-4A3E-8A22-005C53190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20" y="885062"/>
            <a:ext cx="269410" cy="288484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81FC828F-56CA-4B88-999A-AC4AFE39A1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4" y="2957504"/>
            <a:ext cx="2436571" cy="18133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A007857C-ADE8-4C8F-AFB3-9C16AB0378F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67" y="2934903"/>
            <a:ext cx="1807389" cy="184875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AF81A3E3-D2F9-46E2-84A1-806A4A6D7BC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87" y="6016045"/>
            <a:ext cx="2164936" cy="180231"/>
          </a:xfrm>
          <a:prstGeom prst="rect">
            <a:avLst/>
          </a:prstGeom>
        </p:spPr>
      </p:pic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A70CB24-093B-41E2-84F2-5EF2B9E1AC8E}"/>
              </a:ext>
            </a:extLst>
          </p:cNvPr>
          <p:cNvCxnSpPr>
            <a:cxnSpLocks/>
          </p:cNvCxnSpPr>
          <p:nvPr/>
        </p:nvCxnSpPr>
        <p:spPr>
          <a:xfrm>
            <a:off x="6118654" y="6106160"/>
            <a:ext cx="1775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61E6CA82-FAC7-4742-8213-A62B353E592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09" y="3301762"/>
            <a:ext cx="1787428" cy="254476"/>
          </a:xfrm>
          <a:prstGeom prst="rect">
            <a:avLst/>
          </a:prstGeom>
        </p:spPr>
      </p:pic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7EB722B4-167D-45C9-84F1-9D11E5590C51}"/>
              </a:ext>
            </a:extLst>
          </p:cNvPr>
          <p:cNvSpPr/>
          <p:nvPr/>
        </p:nvSpPr>
        <p:spPr>
          <a:xfrm>
            <a:off x="6797617" y="2295664"/>
            <a:ext cx="239540" cy="2065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0EF8D5F9-1BDD-4E04-96A1-8A1F73C69EF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52" y="2364081"/>
            <a:ext cx="54857" cy="16914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D12AB633-E7A1-47D4-900E-F165596E52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5" y="2276461"/>
            <a:ext cx="158476" cy="1721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FCC334-B7A9-DA46-B57F-E649F16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à </a:t>
            </a:r>
            <a:br>
              <a:rPr lang="fr-FR" dirty="0"/>
            </a:br>
            <a:r>
              <a:rPr lang="fr-FR" dirty="0"/>
              <a:t>trois électrodes</a:t>
            </a:r>
          </a:p>
        </p:txBody>
      </p:sp>
    </p:spTree>
    <p:extLst>
      <p:ext uri="{BB962C8B-B14F-4D97-AF65-F5344CB8AC3E}">
        <p14:creationId xmlns:p14="http://schemas.microsoft.com/office/powerpoint/2010/main" val="37615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83A1953-4A1E-441B-B24C-18C9CD7A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33" y="3721701"/>
            <a:ext cx="3611042" cy="319599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46EC28B3-DEFD-4C9E-897D-D1CE92C7B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5873" y="5346762"/>
            <a:ext cx="3110862" cy="15214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47587C-4437-4A74-8928-901B925BE0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23" y="3334294"/>
            <a:ext cx="340658" cy="31959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C6A8E6-875D-4128-8D66-9B6DF06E64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81" y="3334293"/>
            <a:ext cx="393576" cy="322016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D68EE5C-EA22-40AB-A917-8B1CCFDD8A2F}"/>
              </a:ext>
            </a:extLst>
          </p:cNvPr>
          <p:cNvCxnSpPr>
            <a:cxnSpLocks/>
          </p:cNvCxnSpPr>
          <p:nvPr/>
        </p:nvCxnSpPr>
        <p:spPr>
          <a:xfrm>
            <a:off x="2534476" y="2663085"/>
            <a:ext cx="0" cy="671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E10D30F-F6A2-4742-86B9-9F888A8B21EB}"/>
              </a:ext>
            </a:extLst>
          </p:cNvPr>
          <p:cNvCxnSpPr>
            <a:cxnSpLocks/>
          </p:cNvCxnSpPr>
          <p:nvPr/>
        </p:nvCxnSpPr>
        <p:spPr>
          <a:xfrm>
            <a:off x="3574606" y="1669929"/>
            <a:ext cx="0" cy="16643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9B16FFA-8A3C-45F5-871A-4EBF91E4AED0}"/>
              </a:ext>
            </a:extLst>
          </p:cNvPr>
          <p:cNvCxnSpPr>
            <a:cxnSpLocks/>
          </p:cNvCxnSpPr>
          <p:nvPr/>
        </p:nvCxnSpPr>
        <p:spPr>
          <a:xfrm>
            <a:off x="4527106" y="2663085"/>
            <a:ext cx="0" cy="671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8E0F5F3-41DD-45FB-9A72-8F5563B93AD2}"/>
              </a:ext>
            </a:extLst>
          </p:cNvPr>
          <p:cNvSpPr/>
          <p:nvPr/>
        </p:nvSpPr>
        <p:spPr>
          <a:xfrm>
            <a:off x="4344226" y="2315651"/>
            <a:ext cx="365760" cy="365760"/>
          </a:xfrm>
          <a:prstGeom prst="ellipse">
            <a:avLst/>
          </a:prstGeom>
          <a:solidFill>
            <a:srgbClr val="FC998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8E78963-04C4-47E7-B42C-2D34291418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43" y="2444192"/>
            <a:ext cx="263504" cy="125342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816308B-0259-4E1C-8E80-0056D621F4EC}"/>
              </a:ext>
            </a:extLst>
          </p:cNvPr>
          <p:cNvCxnSpPr>
            <a:cxnSpLocks/>
          </p:cNvCxnSpPr>
          <p:nvPr/>
        </p:nvCxnSpPr>
        <p:spPr>
          <a:xfrm>
            <a:off x="2519236" y="2663085"/>
            <a:ext cx="1078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4319B003-0689-4EBC-99FF-C62FC6955E88}"/>
              </a:ext>
            </a:extLst>
          </p:cNvPr>
          <p:cNvSpPr/>
          <p:nvPr/>
        </p:nvSpPr>
        <p:spPr>
          <a:xfrm>
            <a:off x="2860793" y="2423499"/>
            <a:ext cx="365760" cy="3657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0A5B7CA-86F4-4EC7-BFB8-30B551AF64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71" y="2546726"/>
            <a:ext cx="266326" cy="12219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AF97E3E-B8AF-4355-9FE5-AC76AD1E68D5}"/>
              </a:ext>
            </a:extLst>
          </p:cNvPr>
          <p:cNvCxnSpPr>
            <a:cxnSpLocks/>
          </p:cNvCxnSpPr>
          <p:nvPr/>
        </p:nvCxnSpPr>
        <p:spPr>
          <a:xfrm>
            <a:off x="3569417" y="1669929"/>
            <a:ext cx="9712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99A5A8DC-2AFB-408E-B177-3A931E5B7E23}"/>
              </a:ext>
            </a:extLst>
          </p:cNvPr>
          <p:cNvSpPr/>
          <p:nvPr/>
        </p:nvSpPr>
        <p:spPr>
          <a:xfrm>
            <a:off x="3782128" y="1311176"/>
            <a:ext cx="647697" cy="647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D4A3AB-BFDA-4E96-83EB-AEB033FFD0CE}"/>
              </a:ext>
            </a:extLst>
          </p:cNvPr>
          <p:cNvCxnSpPr>
            <a:cxnSpLocks/>
          </p:cNvCxnSpPr>
          <p:nvPr/>
        </p:nvCxnSpPr>
        <p:spPr>
          <a:xfrm>
            <a:off x="4525695" y="1669929"/>
            <a:ext cx="0" cy="6457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E39CF9D4-545A-4348-A0AA-A8510A0097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28" y="1504404"/>
            <a:ext cx="269410" cy="28848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396CFA6-AFAD-4F7A-9C42-169AADBC0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58" y="3322208"/>
            <a:ext cx="393576" cy="32201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DEB4458-DB1D-40C0-97A8-F78DC85F3D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40" y="4868103"/>
            <a:ext cx="3062857" cy="35504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67F77CD-95D4-4A29-9DF8-11FE3118A8C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97" y="5750957"/>
            <a:ext cx="3063490" cy="356534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3D7CC26-B2E8-4E7B-A15D-B7A8EC6E2357}"/>
              </a:ext>
            </a:extLst>
          </p:cNvPr>
          <p:cNvCxnSpPr/>
          <p:nvPr/>
        </p:nvCxnSpPr>
        <p:spPr>
          <a:xfrm flipV="1">
            <a:off x="7392042" y="1564045"/>
            <a:ext cx="0" cy="210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6E473227-E2A6-40CB-9AE6-3882E71605BB}"/>
              </a:ext>
            </a:extLst>
          </p:cNvPr>
          <p:cNvSpPr/>
          <p:nvPr/>
        </p:nvSpPr>
        <p:spPr>
          <a:xfrm>
            <a:off x="4405925" y="2925509"/>
            <a:ext cx="239540" cy="2065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B46C79B-B4A2-46A5-9A78-2FCA70FDBE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78" y="2969992"/>
            <a:ext cx="54857" cy="16914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4712AEF-4A91-466A-B084-F2075D0C906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21" y="2882372"/>
            <a:ext cx="158476" cy="172190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F38EE6E-31B0-414B-89C9-04105D4A0F04}"/>
              </a:ext>
            </a:extLst>
          </p:cNvPr>
          <p:cNvCxnSpPr>
            <a:cxnSpLocks/>
          </p:cNvCxnSpPr>
          <p:nvPr/>
        </p:nvCxnSpPr>
        <p:spPr>
          <a:xfrm>
            <a:off x="7019469" y="3413022"/>
            <a:ext cx="2855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3211291B-2B43-42B6-8B81-5003EB37996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3" y="1276398"/>
            <a:ext cx="54857" cy="16914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169CE62E-EA2B-42AF-936B-53112D7745A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92" y="3584611"/>
            <a:ext cx="164550" cy="1726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F2F355-96C2-3D45-BC51-D5C82D60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diagramme intensité potentiel</a:t>
            </a:r>
          </a:p>
        </p:txBody>
      </p:sp>
    </p:spTree>
    <p:extLst>
      <p:ext uri="{BB962C8B-B14F-4D97-AF65-F5344CB8AC3E}">
        <p14:creationId xmlns:p14="http://schemas.microsoft.com/office/powerpoint/2010/main" val="251486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1885-9A1F-0842-94E5-4783C99C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de matière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8CABC-9E0B-7A49-988B-CBC750E9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Trois modes de transfert.</a:t>
            </a:r>
          </a:p>
          <a:p>
            <a:r>
              <a:rPr lang="fr-FR" u="sng" dirty="0">
                <a:solidFill>
                  <a:schemeClr val="accent1"/>
                </a:solidFill>
              </a:rPr>
              <a:t>Migration :</a:t>
            </a:r>
            <a:r>
              <a:rPr lang="fr-FR" dirty="0"/>
              <a:t> Déplacement sous l’effet d’un </a:t>
            </a:r>
            <a:r>
              <a:rPr lang="fr-FR" b="1" dirty="0">
                <a:solidFill>
                  <a:schemeClr val="accent1"/>
                </a:solidFill>
              </a:rPr>
              <a:t>champ électrique </a:t>
            </a:r>
            <a:r>
              <a:rPr lang="fr-FR" dirty="0"/>
              <a:t>(valable 		  pour les particule chargées)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u="sng" dirty="0">
                <a:solidFill>
                  <a:schemeClr val="accent2"/>
                </a:solidFill>
              </a:rPr>
              <a:t>Convection :</a:t>
            </a:r>
            <a:r>
              <a:rPr lang="fr-FR" dirty="0"/>
              <a:t> Assuré par </a:t>
            </a:r>
            <a:r>
              <a:rPr lang="fr-FR" b="1" dirty="0">
                <a:solidFill>
                  <a:schemeClr val="accent2"/>
                </a:solidFill>
              </a:rPr>
              <a:t>agitation forcée</a:t>
            </a:r>
            <a:r>
              <a:rPr lang="fr-FR" dirty="0"/>
              <a:t>, n’opère pas proche de 			   l’électrode (phénomènes de viscosité)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>
                <a:solidFill>
                  <a:srgbClr val="FF0000"/>
                </a:solidFill>
              </a:rPr>
              <a:t>Diffusion :</a:t>
            </a:r>
            <a:r>
              <a:rPr lang="fr-FR" b="1" dirty="0">
                <a:solidFill>
                  <a:srgbClr val="FF0000"/>
                </a:solidFill>
              </a:rPr>
              <a:t> Facteur limitant </a:t>
            </a:r>
          </a:p>
        </p:txBody>
      </p:sp>
    </p:spTree>
    <p:extLst>
      <p:ext uri="{BB962C8B-B14F-4D97-AF65-F5344CB8AC3E}">
        <p14:creationId xmlns:p14="http://schemas.microsoft.com/office/powerpoint/2010/main" val="113109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8108B-CE5B-CA4E-9DBB-D37F82C3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 par transfert de matière : diffusion</a:t>
            </a:r>
          </a:p>
        </p:txBody>
      </p:sp>
      <p:pic>
        <p:nvPicPr>
          <p:cNvPr id="4" name="Picture 2" descr="Rouleau de plomb LMC VIRANO gris, l.200 mm x L.5 m | Leroy Merlin">
            <a:extLst>
              <a:ext uri="{FF2B5EF4-FFF2-40B4-BE49-F238E27FC236}">
                <a16:creationId xmlns:a16="http://schemas.microsoft.com/office/drawing/2014/main" id="{81329978-D6FF-A44B-9E4F-3C24CEB96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24184" r="43398" b="59361"/>
          <a:stretch/>
        </p:blipFill>
        <p:spPr bwMode="auto">
          <a:xfrm rot="16200000">
            <a:off x="808310" y="3266668"/>
            <a:ext cx="4398372" cy="15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5985125-E8E9-9243-AC6E-DC36ABE4CD00}"/>
              </a:ext>
            </a:extLst>
          </p:cNvPr>
          <p:cNvCxnSpPr/>
          <p:nvPr/>
        </p:nvCxnSpPr>
        <p:spPr>
          <a:xfrm>
            <a:off x="3758654" y="1690688"/>
            <a:ext cx="0" cy="47966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008227C-72EB-3C40-8985-4D4AEEEB242F}"/>
              </a:ext>
            </a:extLst>
          </p:cNvPr>
          <p:cNvCxnSpPr>
            <a:cxnSpLocks/>
          </p:cNvCxnSpPr>
          <p:nvPr/>
        </p:nvCxnSpPr>
        <p:spPr>
          <a:xfrm flipH="1">
            <a:off x="3442456" y="6245844"/>
            <a:ext cx="5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èche : courbe vers la droite 15">
            <a:extLst>
              <a:ext uri="{FF2B5EF4-FFF2-40B4-BE49-F238E27FC236}">
                <a16:creationId xmlns:a16="http://schemas.microsoft.com/office/drawing/2014/main" id="{6F423F3A-19CF-4942-881E-7127FC545918}"/>
              </a:ext>
            </a:extLst>
          </p:cNvPr>
          <p:cNvSpPr/>
          <p:nvPr/>
        </p:nvSpPr>
        <p:spPr>
          <a:xfrm rot="10800000">
            <a:off x="964181" y="2718281"/>
            <a:ext cx="1317224" cy="2555420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EB091A-E401-4141-865C-A371B2658B27}"/>
              </a:ext>
            </a:extLst>
          </p:cNvPr>
          <p:cNvSpPr/>
          <p:nvPr/>
        </p:nvSpPr>
        <p:spPr>
          <a:xfrm rot="10800000">
            <a:off x="412312" y="2745190"/>
            <a:ext cx="255866" cy="294342"/>
          </a:xfrm>
          <a:prstGeom prst="ellipse">
            <a:avLst/>
          </a:prstGeom>
          <a:solidFill>
            <a:srgbClr val="FC998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4D9C42-9A4A-9544-A0AD-E3B6B5FB97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" y="5476051"/>
            <a:ext cx="781616" cy="34071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0E3EF63-62C7-314D-BEAC-50B638C23837}"/>
              </a:ext>
            </a:extLst>
          </p:cNvPr>
          <p:cNvSpPr/>
          <p:nvPr/>
        </p:nvSpPr>
        <p:spPr>
          <a:xfrm rot="10800000">
            <a:off x="135357" y="4951066"/>
            <a:ext cx="280461" cy="3226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25E6FA-801B-744B-8133-FDA8720B16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4" y="2196444"/>
            <a:ext cx="648021" cy="34639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D45D58-2368-564E-984C-9070FA993F7F}"/>
              </a:ext>
            </a:extLst>
          </p:cNvPr>
          <p:cNvSpPr txBox="1"/>
          <p:nvPr/>
        </p:nvSpPr>
        <p:spPr>
          <a:xfrm>
            <a:off x="4028303" y="1346886"/>
            <a:ext cx="11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[Red]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9F013-2DE6-0846-BAD9-E2EE40EAE40D}"/>
              </a:ext>
            </a:extLst>
          </p:cNvPr>
          <p:cNvSpPr txBox="1"/>
          <p:nvPr/>
        </p:nvSpPr>
        <p:spPr>
          <a:xfrm>
            <a:off x="8749542" y="6117965"/>
            <a:ext cx="344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Distance à l’électrode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82F471E-38B8-D444-BCEB-D0FC012164A7}"/>
              </a:ext>
            </a:extLst>
          </p:cNvPr>
          <p:cNvCxnSpPr/>
          <p:nvPr/>
        </p:nvCxnSpPr>
        <p:spPr>
          <a:xfrm flipV="1">
            <a:off x="3758654" y="2892361"/>
            <a:ext cx="2337345" cy="332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70D66C3-B529-C443-A23F-8338391572AE}"/>
              </a:ext>
            </a:extLst>
          </p:cNvPr>
          <p:cNvCxnSpPr>
            <a:cxnSpLocks/>
          </p:cNvCxnSpPr>
          <p:nvPr/>
        </p:nvCxnSpPr>
        <p:spPr>
          <a:xfrm flipV="1">
            <a:off x="6095999" y="2887404"/>
            <a:ext cx="387569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E42F4CA-7984-BF49-BBB9-D8E747BC383F}"/>
              </a:ext>
            </a:extLst>
          </p:cNvPr>
          <p:cNvCxnSpPr>
            <a:cxnSpLocks/>
          </p:cNvCxnSpPr>
          <p:nvPr/>
        </p:nvCxnSpPr>
        <p:spPr>
          <a:xfrm>
            <a:off x="6095999" y="2887404"/>
            <a:ext cx="0" cy="332960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2F73C40-319C-9F4D-BDE6-4BB1BAFB3CE4}"/>
              </a:ext>
            </a:extLst>
          </p:cNvPr>
          <p:cNvSpPr txBox="1"/>
          <p:nvPr/>
        </p:nvSpPr>
        <p:spPr>
          <a:xfrm>
            <a:off x="4748070" y="5750807"/>
            <a:ext cx="60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</a:rPr>
              <a:t>𝛿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DC68670-5462-4144-94AC-512F7B1F0C0A}"/>
              </a:ext>
            </a:extLst>
          </p:cNvPr>
          <p:cNvCxnSpPr/>
          <p:nvPr/>
        </p:nvCxnSpPr>
        <p:spPr>
          <a:xfrm>
            <a:off x="3917093" y="6487297"/>
            <a:ext cx="217890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B450DC4-19FF-914A-92C9-6B968BF65C04}"/>
              </a:ext>
            </a:extLst>
          </p:cNvPr>
          <p:cNvSpPr txBox="1"/>
          <p:nvPr/>
        </p:nvSpPr>
        <p:spPr>
          <a:xfrm>
            <a:off x="9302098" y="2718281"/>
            <a:ext cx="2337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C</a:t>
            </a:r>
            <a:r>
              <a:rPr lang="fr-FR" sz="2400" baseline="-25000" dirty="0">
                <a:solidFill>
                  <a:schemeClr val="accent1"/>
                </a:solidFill>
              </a:rPr>
              <a:t>0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fr-FR" sz="1600" dirty="0">
                <a:solidFill>
                  <a:schemeClr val="accent1"/>
                </a:solidFill>
              </a:rPr>
              <a:t>(concentration en solution)</a:t>
            </a:r>
            <a:endParaRPr lang="fr-FR" sz="160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8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3495 L -0.08958 -0.01528 C -0.10799 -0.01157 -0.13437 0.00347 -0.16059 0.02431 C -0.18819 0.0463 -0.2059 0.0669 -0.21944 0.08843 L -0.28003 0.19144 " pathEditMode="relative" rAng="1974000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8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-2.22222E-6 L 0.06198 0.11389 C 0.0743 0.13843 0.09774 0.16297 0.12483 0.1794 C 0.15608 0.19884 0.18351 0.20764 0.20642 0.20371 L 0.3118 0.19375 " pathEditMode="relative" rAng="1500000" ptsTypes="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6A9D5B8-5F6C-4D4B-8B97-145BA8E5D012}"/>
              </a:ext>
            </a:extLst>
          </p:cNvPr>
          <p:cNvCxnSpPr>
            <a:cxnSpLocks/>
          </p:cNvCxnSpPr>
          <p:nvPr/>
        </p:nvCxnSpPr>
        <p:spPr>
          <a:xfrm flipH="1">
            <a:off x="6060206" y="5246971"/>
            <a:ext cx="84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4BFDDAD-D879-44BA-BE4B-2E34D76449E1}"/>
              </a:ext>
            </a:extLst>
          </p:cNvPr>
          <p:cNvCxnSpPr>
            <a:cxnSpLocks/>
          </p:cNvCxnSpPr>
          <p:nvPr/>
        </p:nvCxnSpPr>
        <p:spPr>
          <a:xfrm flipH="1">
            <a:off x="5488344" y="2026198"/>
            <a:ext cx="14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26433D9-D336-40E8-8657-1B3B6AE31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56" y="5554795"/>
            <a:ext cx="1295401" cy="81961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76D3259-D7C0-4564-8B22-68BF463D4E4A}"/>
              </a:ext>
            </a:extLst>
          </p:cNvPr>
          <p:cNvGrpSpPr/>
          <p:nvPr/>
        </p:nvGrpSpPr>
        <p:grpSpPr>
          <a:xfrm>
            <a:off x="5197876" y="4590197"/>
            <a:ext cx="911027" cy="1104276"/>
            <a:chOff x="4875529" y="5012589"/>
            <a:chExt cx="911027" cy="110427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82F926D-6268-4EA8-84CA-F05577DA5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529" y="5012589"/>
              <a:ext cx="911027" cy="1104276"/>
            </a:xfrm>
            <a:prstGeom prst="rect">
              <a:avLst/>
            </a:prstGeom>
          </p:spPr>
        </p:pic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754C7737-39E4-4A8C-8267-BD094F07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4430" y="5291619"/>
              <a:ext cx="773429" cy="805334"/>
            </a:xfrm>
            <a:prstGeom prst="rect">
              <a:avLst/>
            </a:prstGeom>
          </p:spPr>
        </p:pic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764ADA1E-8270-4D40-AFA6-9A8E335028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92" y="1869919"/>
            <a:ext cx="734007" cy="27202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32BF68-7820-4ED7-94C5-0A88804B39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755" y="2190474"/>
            <a:ext cx="4324350" cy="437132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B1CE96F-6D51-43C0-9797-2244BB266E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40" y="1846585"/>
            <a:ext cx="3022890" cy="3602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C7FDDB0-2E0E-4933-AC01-6E1932E792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7" y="184729"/>
            <a:ext cx="3430866" cy="31322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039CD84-3D55-4EA9-8DC2-DDD278AFCB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23" y="5334301"/>
            <a:ext cx="3674329" cy="36017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6D75EDC-FE23-401B-91E8-89A9994679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88" y="4230486"/>
            <a:ext cx="830476" cy="214857"/>
          </a:xfrm>
          <a:prstGeom prst="rect">
            <a:avLst/>
          </a:prstGeom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11DB8495-C0C0-400B-8766-84B9713F4D68}"/>
              </a:ext>
            </a:extLst>
          </p:cNvPr>
          <p:cNvGrpSpPr/>
          <p:nvPr/>
        </p:nvGrpSpPr>
        <p:grpSpPr>
          <a:xfrm>
            <a:off x="6042201" y="3144434"/>
            <a:ext cx="5186572" cy="411952"/>
            <a:chOff x="2791372" y="751570"/>
            <a:chExt cx="2821182" cy="224077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D45F051-F486-41F9-A9E8-2C505E396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57743" t="40665" r="36569" b="52949"/>
            <a:stretch/>
          </p:blipFill>
          <p:spPr>
            <a:xfrm>
              <a:off x="3964343" y="769627"/>
              <a:ext cx="285185" cy="180101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C52846A1-B6A9-49ED-AB7B-244B9468343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1" y="793368"/>
              <a:ext cx="324664" cy="182279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CC04529-868F-4223-B074-4BB4624EC84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546" y="772824"/>
              <a:ext cx="326399" cy="181996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F5F8A840-0088-4840-AD43-729B86FB14E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196" y="751570"/>
              <a:ext cx="326358" cy="182758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1CD2A4F-9D9B-4363-8213-627B7C935A8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372" y="758368"/>
              <a:ext cx="324705" cy="180744"/>
            </a:xfrm>
            <a:prstGeom prst="rect">
              <a:avLst/>
            </a:prstGeom>
          </p:spPr>
        </p:pic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A75B3F0C-42C8-4363-81A1-69E8A7317B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45" y="6374407"/>
            <a:ext cx="4007619" cy="2544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106908-15D8-A44B-B00C-85DA9483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9" y="380081"/>
            <a:ext cx="10515600" cy="1325563"/>
          </a:xfrm>
        </p:spPr>
        <p:txBody>
          <a:bodyPr/>
          <a:lstStyle/>
          <a:p>
            <a:r>
              <a:rPr lang="fr-FR" dirty="0"/>
              <a:t>Titrage ampérométrique</a:t>
            </a:r>
          </a:p>
        </p:txBody>
      </p:sp>
    </p:spTree>
    <p:extLst>
      <p:ext uri="{BB962C8B-B14F-4D97-AF65-F5344CB8AC3E}">
        <p14:creationId xmlns:p14="http://schemas.microsoft.com/office/powerpoint/2010/main" val="420377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9544D3C-8565-4A5A-934C-FEE0752412F0}"/>
              </a:ext>
            </a:extLst>
          </p:cNvPr>
          <p:cNvSpPr/>
          <p:nvPr/>
        </p:nvSpPr>
        <p:spPr>
          <a:xfrm>
            <a:off x="3842901" y="3046358"/>
            <a:ext cx="901431" cy="443896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C62087-D70C-43AD-8306-207005A99802}"/>
              </a:ext>
            </a:extLst>
          </p:cNvPr>
          <p:cNvSpPr/>
          <p:nvPr/>
        </p:nvSpPr>
        <p:spPr>
          <a:xfrm>
            <a:off x="3842901" y="2542365"/>
            <a:ext cx="901431" cy="443896"/>
          </a:xfrm>
          <a:prstGeom prst="rect">
            <a:avLst/>
          </a:prstGeom>
          <a:solidFill>
            <a:srgbClr val="F93E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E4A4AE-779E-4C5B-9BEA-FCDA8091445D}"/>
              </a:ext>
            </a:extLst>
          </p:cNvPr>
          <p:cNvSpPr/>
          <p:nvPr/>
        </p:nvSpPr>
        <p:spPr>
          <a:xfrm>
            <a:off x="3838001" y="2036457"/>
            <a:ext cx="901431" cy="44389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73F5FB4-92B6-49E8-AD7C-B160AEBF1730}"/>
              </a:ext>
            </a:extLst>
          </p:cNvPr>
          <p:cNvSpPr/>
          <p:nvPr/>
        </p:nvSpPr>
        <p:spPr>
          <a:xfrm>
            <a:off x="3845667" y="1530394"/>
            <a:ext cx="901431" cy="443896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C9D5-4807-43B7-9916-F84135F99C17}"/>
              </a:ext>
            </a:extLst>
          </p:cNvPr>
          <p:cNvSpPr/>
          <p:nvPr/>
        </p:nvSpPr>
        <p:spPr>
          <a:xfrm>
            <a:off x="3809261" y="1200515"/>
            <a:ext cx="4351591" cy="231744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673AAE8-5280-4285-946F-D8B494579CF8}"/>
              </a:ext>
            </a:extLst>
          </p:cNvPr>
          <p:cNvCxnSpPr/>
          <p:nvPr/>
        </p:nvCxnSpPr>
        <p:spPr>
          <a:xfrm>
            <a:off x="3809261" y="1487701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8AF7679-14B7-493F-A3BA-B619574EEBC1}"/>
              </a:ext>
            </a:extLst>
          </p:cNvPr>
          <p:cNvCxnSpPr/>
          <p:nvPr/>
        </p:nvCxnSpPr>
        <p:spPr>
          <a:xfrm>
            <a:off x="3809261" y="2008907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818ED46-67C2-494A-8FC7-8B1586AE8638}"/>
              </a:ext>
            </a:extLst>
          </p:cNvPr>
          <p:cNvCxnSpPr>
            <a:cxnSpLocks/>
          </p:cNvCxnSpPr>
          <p:nvPr/>
        </p:nvCxnSpPr>
        <p:spPr>
          <a:xfrm>
            <a:off x="4768171" y="1200515"/>
            <a:ext cx="0" cy="2317444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F31AB09-6D25-4AAD-AF6E-5A1FB7E1BC42}"/>
              </a:ext>
            </a:extLst>
          </p:cNvPr>
          <p:cNvCxnSpPr/>
          <p:nvPr/>
        </p:nvCxnSpPr>
        <p:spPr>
          <a:xfrm flipV="1">
            <a:off x="3809261" y="1200515"/>
            <a:ext cx="958910" cy="2871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872B799B-3014-419F-991F-0F98C24D68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87" y="1248026"/>
            <a:ext cx="260674" cy="960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891776-1246-4309-A644-1B08E4E363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93" y="1362376"/>
            <a:ext cx="426098" cy="78898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9672E58-DEA8-46A5-8F26-692963B31504}"/>
              </a:ext>
            </a:extLst>
          </p:cNvPr>
          <p:cNvCxnSpPr>
            <a:cxnSpLocks/>
          </p:cNvCxnSpPr>
          <p:nvPr/>
        </p:nvCxnSpPr>
        <p:spPr>
          <a:xfrm>
            <a:off x="5731211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BEDB71-23CF-4F6F-8249-AD1E7B6098BF}"/>
              </a:ext>
            </a:extLst>
          </p:cNvPr>
          <p:cNvCxnSpPr>
            <a:cxnSpLocks/>
          </p:cNvCxnSpPr>
          <p:nvPr/>
        </p:nvCxnSpPr>
        <p:spPr>
          <a:xfrm>
            <a:off x="6544460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86170B2-BE0F-41F4-B958-D049542D961A}"/>
              </a:ext>
            </a:extLst>
          </p:cNvPr>
          <p:cNvCxnSpPr>
            <a:cxnSpLocks/>
          </p:cNvCxnSpPr>
          <p:nvPr/>
        </p:nvCxnSpPr>
        <p:spPr>
          <a:xfrm>
            <a:off x="7500495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1EFA643E-EB24-440A-947A-75770EDAB83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57743" t="40665" r="36569" b="52949"/>
          <a:stretch/>
        </p:blipFill>
        <p:spPr>
          <a:xfrm>
            <a:off x="6363515" y="1258834"/>
            <a:ext cx="285185" cy="1801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F231021-8844-4117-A6FE-26EC0ABB59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72" y="1282575"/>
            <a:ext cx="324664" cy="18227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2002372-425F-48FD-9CD6-7127C288E6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18" y="1262030"/>
            <a:ext cx="326399" cy="1819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D0DD000-1C0F-41CE-B7EA-A45E74F83DB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67" y="1240776"/>
            <a:ext cx="326358" cy="182758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83FD3AD-5823-44B2-B2F0-C613A9DAE466}"/>
              </a:ext>
            </a:extLst>
          </p:cNvPr>
          <p:cNvCxnSpPr/>
          <p:nvPr/>
        </p:nvCxnSpPr>
        <p:spPr>
          <a:xfrm>
            <a:off x="3809260" y="2509006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E5AE8A8-2F9B-451C-A920-15A9157C874D}"/>
              </a:ext>
            </a:extLst>
          </p:cNvPr>
          <p:cNvCxnSpPr/>
          <p:nvPr/>
        </p:nvCxnSpPr>
        <p:spPr>
          <a:xfrm>
            <a:off x="3809260" y="3017309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6CDAFFC-DFAF-47B9-83C3-7B841F113427}"/>
              </a:ext>
            </a:extLst>
          </p:cNvPr>
          <p:cNvCxnSpPr/>
          <p:nvPr/>
        </p:nvCxnSpPr>
        <p:spPr>
          <a:xfrm>
            <a:off x="3809260" y="3517959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02D03B9-AD83-4669-B203-76EE144A62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4" y="1247574"/>
            <a:ext cx="324705" cy="18074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2E0B52D-5A73-4F98-8BDF-17122FD489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68" y="3841633"/>
            <a:ext cx="1001402" cy="14455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347256F-B3BF-449B-915B-6ABFECAAFB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18" y="2194366"/>
            <a:ext cx="537692" cy="14656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B3CF2C6-0887-49D5-8832-CCB4CF08E7C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35" y="2166566"/>
            <a:ext cx="236299" cy="14375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D086006-2FB4-4DE6-A24F-CBA3E4DA74C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97" y="2185588"/>
            <a:ext cx="59949" cy="971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7C77011-A8E7-4A38-BC43-508385EE619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88" y="2171161"/>
            <a:ext cx="236299" cy="14375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E798C21-0CF4-4AEE-ACA9-CB0FAE07F91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12" y="2167604"/>
            <a:ext cx="236299" cy="14375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88A74F-BCF7-4523-8F15-F6C430F27BB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99" y="3206647"/>
            <a:ext cx="608549" cy="14830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FE0E4E7-A341-4858-8292-1195A803F60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98" y="3240393"/>
            <a:ext cx="59949" cy="971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A07B8F1-B61D-4201-B459-6629BCC7D73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99" y="3216669"/>
            <a:ext cx="236299" cy="14375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568FE6C-87C0-4D38-AA1D-85E6F88A258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27" y="3243290"/>
            <a:ext cx="90625" cy="8494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F4D3792-A5C9-4D03-B84C-F4CDC4D07C1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16" y="3229042"/>
            <a:ext cx="90625" cy="8494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C777EA4-F595-4251-9414-1963BF48B0F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71" y="3843684"/>
            <a:ext cx="1002951" cy="14561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03356BF-FD72-4A8D-9091-598E8A1CA90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61" y="1664504"/>
            <a:ext cx="273384" cy="9858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2072276-18E3-4248-AFB5-BB78AA493D67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3" y="2702305"/>
            <a:ext cx="59949" cy="9717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2063EF3-B3C6-477A-8FA0-9EB5FB17733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67" y="2695016"/>
            <a:ext cx="59949" cy="971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04DE413-B7CA-44D3-97EF-FDA0AD90BFB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11" y="2702305"/>
            <a:ext cx="59949" cy="9717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37DBE79-D6DD-47D9-A519-EB6BA0DCF7FF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89" y="1743605"/>
            <a:ext cx="90625" cy="84942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D204038-4308-4475-92B2-D9A683CC26C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36" y="2720502"/>
            <a:ext cx="393997" cy="13717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E73C344-E983-43F7-9BFD-6949C315820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15" y="2711966"/>
            <a:ext cx="59949" cy="971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84C41199-3E3F-4642-BDF4-A2233CDFF94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34" y="1746099"/>
            <a:ext cx="59949" cy="97170"/>
          </a:xfrm>
          <a:prstGeom prst="rect">
            <a:avLst/>
          </a:prstGeom>
        </p:spPr>
      </p:pic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41A1BF-1F8F-484F-BA36-5801285192D5}"/>
              </a:ext>
            </a:extLst>
          </p:cNvPr>
          <p:cNvCxnSpPr>
            <a:cxnSpLocks/>
          </p:cNvCxnSpPr>
          <p:nvPr/>
        </p:nvCxnSpPr>
        <p:spPr>
          <a:xfrm flipV="1">
            <a:off x="2767825" y="2600445"/>
            <a:ext cx="0" cy="4094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922C36-DA47-4322-89EC-1A900B6BCFAB}"/>
              </a:ext>
            </a:extLst>
          </p:cNvPr>
          <p:cNvCxnSpPr>
            <a:cxnSpLocks/>
          </p:cNvCxnSpPr>
          <p:nvPr/>
        </p:nvCxnSpPr>
        <p:spPr>
          <a:xfrm>
            <a:off x="1732344" y="4906432"/>
            <a:ext cx="7208520" cy="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CDBAC85-38E5-4A67-B66C-49E32F6B9318}"/>
              </a:ext>
            </a:extLst>
          </p:cNvPr>
          <p:cNvGrpSpPr/>
          <p:nvPr/>
        </p:nvGrpSpPr>
        <p:grpSpPr>
          <a:xfrm>
            <a:off x="1513446" y="4246293"/>
            <a:ext cx="5695671" cy="658911"/>
            <a:chOff x="-10555" y="4246292"/>
            <a:chExt cx="5695671" cy="65891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D84AAFF-BA1F-4F4F-8DCD-758D2FBD8307}"/>
                </a:ext>
              </a:extLst>
            </p:cNvPr>
            <p:cNvCxnSpPr>
              <a:cxnSpLocks/>
            </p:cNvCxnSpPr>
            <p:nvPr/>
          </p:nvCxnSpPr>
          <p:spPr>
            <a:xfrm>
              <a:off x="-10555" y="4905203"/>
              <a:ext cx="2636758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6FEBE9F-DC25-4E65-A925-57FB83B8FA12}"/>
                </a:ext>
              </a:extLst>
            </p:cNvPr>
            <p:cNvCxnSpPr/>
            <p:nvPr/>
          </p:nvCxnSpPr>
          <p:spPr>
            <a:xfrm flipV="1">
              <a:off x="2626203" y="4246292"/>
              <a:ext cx="0" cy="658911"/>
            </a:xfrm>
            <a:prstGeom prst="line">
              <a:avLst/>
            </a:prstGeom>
            <a:ln w="444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CBC0A33E-8E5B-421E-B267-F1356505D837}"/>
                </a:ext>
              </a:extLst>
            </p:cNvPr>
            <p:cNvCxnSpPr>
              <a:cxnSpLocks/>
            </p:cNvCxnSpPr>
            <p:nvPr/>
          </p:nvCxnSpPr>
          <p:spPr>
            <a:xfrm>
              <a:off x="2587639" y="4246292"/>
              <a:ext cx="3097477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AFF9CE0-80F1-4A1C-83C1-1D7A2810BE41}"/>
              </a:ext>
            </a:extLst>
          </p:cNvPr>
          <p:cNvGrpSpPr/>
          <p:nvPr/>
        </p:nvGrpSpPr>
        <p:grpSpPr>
          <a:xfrm>
            <a:off x="3678759" y="4341760"/>
            <a:ext cx="911153" cy="182870"/>
            <a:chOff x="2154758" y="4421770"/>
            <a:chExt cx="911153" cy="182870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E594249B-F44E-497B-ABD0-C72C9F25C9FA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758" y="4423896"/>
              <a:ext cx="324705" cy="18074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29234646-62A9-4960-88CA-E4FA7134D45B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488" y="4421770"/>
              <a:ext cx="325423" cy="181500"/>
            </a:xfrm>
            <a:prstGeom prst="rect">
              <a:avLst/>
            </a:prstGeom>
          </p:spPr>
        </p:pic>
        <p:sp>
          <p:nvSpPr>
            <p:cNvPr id="55" name="Flèche : droite 54">
              <a:extLst>
                <a:ext uri="{FF2B5EF4-FFF2-40B4-BE49-F238E27FC236}">
                  <a16:creationId xmlns:a16="http://schemas.microsoft.com/office/drawing/2014/main" id="{6A7B2CA0-AC6D-4B11-AC5B-D50DAA41D8C7}"/>
                </a:ext>
              </a:extLst>
            </p:cNvPr>
            <p:cNvSpPr/>
            <p:nvPr/>
          </p:nvSpPr>
          <p:spPr>
            <a:xfrm>
              <a:off x="2535418" y="4468395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04CD8976-9BC9-459A-841E-B599C9C675A6}"/>
              </a:ext>
            </a:extLst>
          </p:cNvPr>
          <p:cNvGrpSpPr/>
          <p:nvPr/>
        </p:nvGrpSpPr>
        <p:grpSpPr>
          <a:xfrm>
            <a:off x="1545023" y="4218404"/>
            <a:ext cx="5676621" cy="1026472"/>
            <a:chOff x="5782" y="4325084"/>
            <a:chExt cx="5676621" cy="1026472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398B15C3-FA85-411C-805B-646F80ACCF36}"/>
                </a:ext>
              </a:extLst>
            </p:cNvPr>
            <p:cNvGrpSpPr/>
            <p:nvPr/>
          </p:nvGrpSpPr>
          <p:grpSpPr>
            <a:xfrm>
              <a:off x="5782" y="4340430"/>
              <a:ext cx="5676621" cy="1011126"/>
              <a:chOff x="8495" y="4319952"/>
              <a:chExt cx="5676621" cy="1011126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FBBCAF74-3A3C-48AE-82B5-A9EBCAD547F8}"/>
                  </a:ext>
                </a:extLst>
              </p:cNvPr>
              <p:cNvGrpSpPr/>
              <p:nvPr/>
            </p:nvGrpSpPr>
            <p:grpSpPr>
              <a:xfrm>
                <a:off x="8495" y="4660737"/>
                <a:ext cx="4914343" cy="670341"/>
                <a:chOff x="2682598" y="4260343"/>
                <a:chExt cx="4914343" cy="670341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308523BD-C12F-46F6-BF76-1CE16D2BE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2598" y="4930684"/>
                  <a:ext cx="2636758" cy="0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7288A380-F253-4028-AEAA-6A8748F29492}"/>
                    </a:ext>
                  </a:extLst>
                </p:cNvPr>
                <p:cNvCxnSpPr/>
                <p:nvPr/>
              </p:nvCxnSpPr>
              <p:spPr>
                <a:xfrm flipV="1">
                  <a:off x="5300306" y="4260343"/>
                  <a:ext cx="0" cy="658911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A1AAEC3-D9C2-4AE1-9A90-E93878272963}"/>
                    </a:ext>
                  </a:extLst>
                </p:cNvPr>
                <p:cNvCxnSpPr/>
                <p:nvPr/>
              </p:nvCxnSpPr>
              <p:spPr>
                <a:xfrm>
                  <a:off x="5261742" y="4287013"/>
                  <a:ext cx="2335199" cy="0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9123AAAE-6246-46A1-B24A-BDC80D56A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650" y="4319952"/>
                <a:ext cx="743466" cy="6946"/>
              </a:xfrm>
              <a:prstGeom prst="line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CA6FB-04A7-4DD2-AF4F-E4125268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937" y="4325084"/>
              <a:ext cx="0" cy="406937"/>
            </a:xfrm>
            <a:prstGeom prst="line">
              <a:avLst/>
            </a:prstGeom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820765C6-9417-4A29-8F72-6519DC71200B}"/>
              </a:ext>
            </a:extLst>
          </p:cNvPr>
          <p:cNvGrpSpPr/>
          <p:nvPr/>
        </p:nvGrpSpPr>
        <p:grpSpPr>
          <a:xfrm>
            <a:off x="6093340" y="4352700"/>
            <a:ext cx="911112" cy="183626"/>
            <a:chOff x="4569340" y="4352700"/>
            <a:chExt cx="911112" cy="183626"/>
          </a:xfrm>
        </p:grpSpPr>
        <p:pic>
          <p:nvPicPr>
            <p:cNvPr id="92" name="Image 91">
              <a:extLst>
                <a:ext uri="{FF2B5EF4-FFF2-40B4-BE49-F238E27FC236}">
                  <a16:creationId xmlns:a16="http://schemas.microsoft.com/office/drawing/2014/main" id="{5936A4DA-71F6-4730-91D7-2478F8FB9452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340" y="4354826"/>
              <a:ext cx="324664" cy="181500"/>
            </a:xfrm>
            <a:prstGeom prst="rect">
              <a:avLst/>
            </a:prstGeom>
          </p:spPr>
        </p:pic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2DF64A34-E432-4D01-B845-53B9FCF30037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070" y="4352700"/>
              <a:ext cx="325382" cy="183042"/>
            </a:xfrm>
            <a:prstGeom prst="rect">
              <a:avLst/>
            </a:prstGeom>
          </p:spPr>
        </p:pic>
        <p:sp>
          <p:nvSpPr>
            <p:cNvPr id="94" name="Flèche : droite 93">
              <a:extLst>
                <a:ext uri="{FF2B5EF4-FFF2-40B4-BE49-F238E27FC236}">
                  <a16:creationId xmlns:a16="http://schemas.microsoft.com/office/drawing/2014/main" id="{46059277-F0F1-46C5-BC89-DC25EA404536}"/>
                </a:ext>
              </a:extLst>
            </p:cNvPr>
            <p:cNvSpPr/>
            <p:nvPr/>
          </p:nvSpPr>
          <p:spPr>
            <a:xfrm>
              <a:off x="4870944" y="4372057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DC3504E-ADA1-4C1B-8851-95C4AD6CF81D}"/>
              </a:ext>
            </a:extLst>
          </p:cNvPr>
          <p:cNvGrpSpPr/>
          <p:nvPr/>
        </p:nvGrpSpPr>
        <p:grpSpPr>
          <a:xfrm>
            <a:off x="3706819" y="4984745"/>
            <a:ext cx="911153" cy="182870"/>
            <a:chOff x="2184663" y="4991224"/>
            <a:chExt cx="911153" cy="182870"/>
          </a:xfrm>
        </p:grpSpPr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0C458869-EA39-40F0-BE93-5946EAE1A48D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63" y="4993350"/>
              <a:ext cx="324705" cy="180744"/>
            </a:xfrm>
            <a:prstGeom prst="rect">
              <a:avLst/>
            </a:prstGeom>
          </p:spPr>
        </p:pic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id="{DF5981DC-5B9B-4EA4-B28A-FE1720C2E6B9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393" y="4991224"/>
              <a:ext cx="325423" cy="181500"/>
            </a:xfrm>
            <a:prstGeom prst="rect">
              <a:avLst/>
            </a:prstGeom>
          </p:spPr>
        </p:pic>
        <p:sp>
          <p:nvSpPr>
            <p:cNvPr id="97" name="Flèche : droite 96">
              <a:extLst>
                <a:ext uri="{FF2B5EF4-FFF2-40B4-BE49-F238E27FC236}">
                  <a16:creationId xmlns:a16="http://schemas.microsoft.com/office/drawing/2014/main" id="{BBB374F1-5388-41C1-AF66-E341CE52DD96}"/>
                </a:ext>
              </a:extLst>
            </p:cNvPr>
            <p:cNvSpPr/>
            <p:nvPr/>
          </p:nvSpPr>
          <p:spPr>
            <a:xfrm rot="10800000">
              <a:off x="2540328" y="5031706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EF5FACA-3CB6-49D8-8588-17762A6356E8}"/>
              </a:ext>
            </a:extLst>
          </p:cNvPr>
          <p:cNvGrpSpPr/>
          <p:nvPr/>
        </p:nvGrpSpPr>
        <p:grpSpPr>
          <a:xfrm>
            <a:off x="1544783" y="4228155"/>
            <a:ext cx="5663040" cy="1307067"/>
            <a:chOff x="20783" y="4228154"/>
            <a:chExt cx="5663040" cy="1307067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CFB774-CAED-4483-B557-54C88907CF12}"/>
                </a:ext>
              </a:extLst>
            </p:cNvPr>
            <p:cNvGrpSpPr/>
            <p:nvPr/>
          </p:nvGrpSpPr>
          <p:grpSpPr>
            <a:xfrm>
              <a:off x="20783" y="4228154"/>
              <a:ext cx="4933393" cy="1307067"/>
              <a:chOff x="-6290" y="4319952"/>
              <a:chExt cx="4933393" cy="1307067"/>
            </a:xfrm>
          </p:grpSpPr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7AC84623-C44A-45BD-B278-091C015A65B8}"/>
                  </a:ext>
                </a:extLst>
              </p:cNvPr>
              <p:cNvGrpSpPr/>
              <p:nvPr/>
            </p:nvGrpSpPr>
            <p:grpSpPr>
              <a:xfrm>
                <a:off x="-6290" y="4968108"/>
                <a:ext cx="4933393" cy="658911"/>
                <a:chOff x="2663548" y="4306063"/>
                <a:chExt cx="4933393" cy="658911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18F16D57-94FC-40FE-A5DC-095AB4CFC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3548" y="4964974"/>
                  <a:ext cx="2636758" cy="0"/>
                </a:xfrm>
                <a:prstGeom prst="line">
                  <a:avLst/>
                </a:prstGeom>
                <a:ln w="50800">
                  <a:solidFill>
                    <a:srgbClr val="F93E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6C892BC9-0474-421C-BB5C-9FBFA38F7E38}"/>
                    </a:ext>
                  </a:extLst>
                </p:cNvPr>
                <p:cNvCxnSpPr/>
                <p:nvPr/>
              </p:nvCxnSpPr>
              <p:spPr>
                <a:xfrm flipV="1">
                  <a:off x="5300306" y="4306063"/>
                  <a:ext cx="0" cy="658911"/>
                </a:xfrm>
                <a:prstGeom prst="line">
                  <a:avLst/>
                </a:prstGeom>
                <a:ln w="44450">
                  <a:solidFill>
                    <a:srgbClr val="F93E1F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F32E4B65-C25B-4233-BCB7-706640616167}"/>
                    </a:ext>
                  </a:extLst>
                </p:cNvPr>
                <p:cNvCxnSpPr/>
                <p:nvPr/>
              </p:nvCxnSpPr>
              <p:spPr>
                <a:xfrm>
                  <a:off x="5261742" y="4306063"/>
                  <a:ext cx="2335199" cy="0"/>
                </a:xfrm>
                <a:prstGeom prst="line">
                  <a:avLst/>
                </a:prstGeom>
                <a:ln w="50800">
                  <a:solidFill>
                    <a:srgbClr val="F93E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F0699F6D-EF7A-4C39-8462-7305B191ECD9}"/>
                  </a:ext>
                </a:extLst>
              </p:cNvPr>
              <p:cNvCxnSpPr/>
              <p:nvPr/>
            </p:nvCxnSpPr>
            <p:spPr>
              <a:xfrm flipV="1">
                <a:off x="4927103" y="4319952"/>
                <a:ext cx="0" cy="658911"/>
              </a:xfrm>
              <a:prstGeom prst="line">
                <a:avLst/>
              </a:prstGeom>
              <a:ln w="44450">
                <a:solidFill>
                  <a:srgbClr val="F93E1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166E34D1-52A8-48C2-A9CE-3C8A7A214CB5}"/>
                </a:ext>
              </a:extLst>
            </p:cNvPr>
            <p:cNvCxnSpPr>
              <a:cxnSpLocks/>
            </p:cNvCxnSpPr>
            <p:nvPr/>
          </p:nvCxnSpPr>
          <p:spPr>
            <a:xfrm>
              <a:off x="4940357" y="4239346"/>
              <a:ext cx="743466" cy="6946"/>
            </a:xfrm>
            <a:prstGeom prst="line">
              <a:avLst/>
            </a:prstGeom>
            <a:ln w="50800">
              <a:solidFill>
                <a:srgbClr val="F93E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6E772ACF-2C4B-4D3F-B013-F209E73B3660}"/>
              </a:ext>
            </a:extLst>
          </p:cNvPr>
          <p:cNvGrpSpPr/>
          <p:nvPr/>
        </p:nvGrpSpPr>
        <p:grpSpPr>
          <a:xfrm>
            <a:off x="1548471" y="4218405"/>
            <a:ext cx="5673172" cy="1694999"/>
            <a:chOff x="24471" y="4218404"/>
            <a:chExt cx="5673172" cy="1694999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C29410B4-888E-4607-9EDC-7DCCC13D3568}"/>
                </a:ext>
              </a:extLst>
            </p:cNvPr>
            <p:cNvGrpSpPr/>
            <p:nvPr/>
          </p:nvGrpSpPr>
          <p:grpSpPr>
            <a:xfrm>
              <a:off x="24471" y="4218404"/>
              <a:ext cx="4943493" cy="1694999"/>
              <a:chOff x="-6290" y="3932020"/>
              <a:chExt cx="4943493" cy="1694999"/>
            </a:xfrm>
          </p:grpSpPr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6CBF2B10-3537-408B-8B86-01AE13975D47}"/>
                  </a:ext>
                </a:extLst>
              </p:cNvPr>
              <p:cNvGrpSpPr/>
              <p:nvPr/>
            </p:nvGrpSpPr>
            <p:grpSpPr>
              <a:xfrm>
                <a:off x="-6290" y="4968108"/>
                <a:ext cx="4933393" cy="658911"/>
                <a:chOff x="2663548" y="4306063"/>
                <a:chExt cx="4933393" cy="658911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A369DE1A-896E-45CC-AB44-916CF111B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3548" y="4964974"/>
                  <a:ext cx="2636758" cy="0"/>
                </a:xfrm>
                <a:prstGeom prst="line">
                  <a:avLst/>
                </a:prstGeom>
                <a:ln w="508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B9DAE45-085C-4D66-B8BB-C18DB59BA06A}"/>
                    </a:ext>
                  </a:extLst>
                </p:cNvPr>
                <p:cNvCxnSpPr/>
                <p:nvPr/>
              </p:nvCxnSpPr>
              <p:spPr>
                <a:xfrm flipV="1">
                  <a:off x="5300306" y="4306063"/>
                  <a:ext cx="0" cy="658911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AFC8CB28-D6F9-46F9-9846-B7F360E36F87}"/>
                    </a:ext>
                  </a:extLst>
                </p:cNvPr>
                <p:cNvCxnSpPr/>
                <p:nvPr/>
              </p:nvCxnSpPr>
              <p:spPr>
                <a:xfrm>
                  <a:off x="5261742" y="4306063"/>
                  <a:ext cx="2335199" cy="0"/>
                </a:xfrm>
                <a:prstGeom prst="line">
                  <a:avLst/>
                </a:prstGeom>
                <a:ln w="508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B8F6925C-F257-4138-89FD-10ABA4311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103" y="3932020"/>
                <a:ext cx="10100" cy="1046845"/>
              </a:xfrm>
              <a:prstGeom prst="line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232BF3F9-7530-4EF2-AF5F-8285D0E06C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76" y="4239346"/>
              <a:ext cx="743467" cy="6946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D050ECE5-ADF1-4D50-9437-0EC5AFCC0638}"/>
              </a:ext>
            </a:extLst>
          </p:cNvPr>
          <p:cNvGrpSpPr/>
          <p:nvPr/>
        </p:nvGrpSpPr>
        <p:grpSpPr>
          <a:xfrm>
            <a:off x="6056322" y="5000078"/>
            <a:ext cx="911112" cy="183626"/>
            <a:chOff x="4532322" y="5000078"/>
            <a:chExt cx="911112" cy="183626"/>
          </a:xfrm>
        </p:grpSpPr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07787E48-B6F0-4664-B38C-08F5EF1DA4E0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322" y="5002204"/>
              <a:ext cx="324664" cy="181500"/>
            </a:xfrm>
            <a:prstGeom prst="rect">
              <a:avLst/>
            </a:prstGeom>
          </p:spPr>
        </p:pic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8EC2F409-D483-41A6-8D04-1526F6D2A1A3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052" y="5000078"/>
              <a:ext cx="325382" cy="183042"/>
            </a:xfrm>
            <a:prstGeom prst="rect">
              <a:avLst/>
            </a:prstGeom>
          </p:spPr>
        </p:pic>
        <p:sp>
          <p:nvSpPr>
            <p:cNvPr id="118" name="Flèche : droite 117">
              <a:extLst>
                <a:ext uri="{FF2B5EF4-FFF2-40B4-BE49-F238E27FC236}">
                  <a16:creationId xmlns:a16="http://schemas.microsoft.com/office/drawing/2014/main" id="{F1F832F0-CCCA-4D82-82DE-D9FE154E6668}"/>
                </a:ext>
              </a:extLst>
            </p:cNvPr>
            <p:cNvSpPr/>
            <p:nvPr/>
          </p:nvSpPr>
          <p:spPr>
            <a:xfrm rot="10800000">
              <a:off x="4850764" y="5031898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1" name="Image 120">
            <a:extLst>
              <a:ext uri="{FF2B5EF4-FFF2-40B4-BE49-F238E27FC236}">
                <a16:creationId xmlns:a16="http://schemas.microsoft.com/office/drawing/2014/main" id="{29863EDB-2B99-4EE0-82F8-AAAD1F4572F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1" y="1684568"/>
            <a:ext cx="59949" cy="9717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A26D0EB5-55A6-45A1-BB2B-6C0D060EC333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96" y="1697054"/>
            <a:ext cx="59949" cy="97170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5F6FD1C3-B31B-4FEE-8E9C-41242C3D520C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7" y="2268257"/>
            <a:ext cx="54857" cy="169143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98C6B48B-06E2-4498-887F-02CAD5907E5F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7" y="4903990"/>
            <a:ext cx="158476" cy="172190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417A8777-1ADF-49AE-A48B-00EBCE8C66F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5" y="3687410"/>
            <a:ext cx="514620" cy="128931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28EA3C35-E230-4F3F-9491-A2463D22DBAE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04" y="3656295"/>
            <a:ext cx="506102" cy="130026"/>
          </a:xfrm>
          <a:prstGeom prst="rect">
            <a:avLst/>
          </a:prstGeom>
        </p:spPr>
      </p:pic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969AE923-C878-4239-B2D1-055C4F4A546C}"/>
              </a:ext>
            </a:extLst>
          </p:cNvPr>
          <p:cNvCxnSpPr/>
          <p:nvPr/>
        </p:nvCxnSpPr>
        <p:spPr>
          <a:xfrm>
            <a:off x="4153153" y="4038637"/>
            <a:ext cx="9242" cy="8362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208DCDC1-25AA-4FDA-B3B2-243340CE1CAD}"/>
              </a:ext>
            </a:extLst>
          </p:cNvPr>
          <p:cNvCxnSpPr/>
          <p:nvPr/>
        </p:nvCxnSpPr>
        <p:spPr>
          <a:xfrm>
            <a:off x="6482051" y="4069300"/>
            <a:ext cx="9242" cy="8362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id="{EBAC75E3-364A-6144-9103-1E19B5DE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78" y="117910"/>
            <a:ext cx="10515600" cy="1325563"/>
          </a:xfrm>
        </p:spPr>
        <p:txBody>
          <a:bodyPr/>
          <a:lstStyle/>
          <a:p>
            <a:r>
              <a:rPr lang="fr-FR" dirty="0"/>
              <a:t>Titrage ampérométrique</a:t>
            </a:r>
          </a:p>
        </p:txBody>
      </p:sp>
    </p:spTree>
    <p:extLst>
      <p:ext uri="{BB962C8B-B14F-4D97-AF65-F5344CB8AC3E}">
        <p14:creationId xmlns:p14="http://schemas.microsoft.com/office/powerpoint/2010/main" val="32100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9" grpId="0" animBg="1"/>
      <p:bldP spid="128" grpId="0" animBg="1"/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9544D3C-8565-4A5A-934C-FEE0752412F0}"/>
              </a:ext>
            </a:extLst>
          </p:cNvPr>
          <p:cNvSpPr/>
          <p:nvPr/>
        </p:nvSpPr>
        <p:spPr>
          <a:xfrm>
            <a:off x="3842901" y="3046358"/>
            <a:ext cx="901431" cy="443896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C62087-D70C-43AD-8306-207005A99802}"/>
              </a:ext>
            </a:extLst>
          </p:cNvPr>
          <p:cNvSpPr/>
          <p:nvPr/>
        </p:nvSpPr>
        <p:spPr>
          <a:xfrm>
            <a:off x="3842901" y="2542365"/>
            <a:ext cx="901431" cy="443896"/>
          </a:xfrm>
          <a:prstGeom prst="rect">
            <a:avLst/>
          </a:prstGeom>
          <a:solidFill>
            <a:srgbClr val="F93E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E4A4AE-779E-4C5B-9BEA-FCDA8091445D}"/>
              </a:ext>
            </a:extLst>
          </p:cNvPr>
          <p:cNvSpPr/>
          <p:nvPr/>
        </p:nvSpPr>
        <p:spPr>
          <a:xfrm>
            <a:off x="3838001" y="2036457"/>
            <a:ext cx="901431" cy="44389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73F5FB4-92B6-49E8-AD7C-B160AEBF1730}"/>
              </a:ext>
            </a:extLst>
          </p:cNvPr>
          <p:cNvSpPr/>
          <p:nvPr/>
        </p:nvSpPr>
        <p:spPr>
          <a:xfrm>
            <a:off x="3845667" y="1530394"/>
            <a:ext cx="901431" cy="443896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C9D5-4807-43B7-9916-F84135F99C17}"/>
              </a:ext>
            </a:extLst>
          </p:cNvPr>
          <p:cNvSpPr/>
          <p:nvPr/>
        </p:nvSpPr>
        <p:spPr>
          <a:xfrm>
            <a:off x="3809261" y="1200515"/>
            <a:ext cx="4351591" cy="231744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673AAE8-5280-4285-946F-D8B494579CF8}"/>
              </a:ext>
            </a:extLst>
          </p:cNvPr>
          <p:cNvCxnSpPr/>
          <p:nvPr/>
        </p:nvCxnSpPr>
        <p:spPr>
          <a:xfrm>
            <a:off x="3809261" y="1487701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8AF7679-14B7-493F-A3BA-B619574EEBC1}"/>
              </a:ext>
            </a:extLst>
          </p:cNvPr>
          <p:cNvCxnSpPr/>
          <p:nvPr/>
        </p:nvCxnSpPr>
        <p:spPr>
          <a:xfrm>
            <a:off x="3809261" y="2008907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818ED46-67C2-494A-8FC7-8B1586AE8638}"/>
              </a:ext>
            </a:extLst>
          </p:cNvPr>
          <p:cNvCxnSpPr>
            <a:cxnSpLocks/>
          </p:cNvCxnSpPr>
          <p:nvPr/>
        </p:nvCxnSpPr>
        <p:spPr>
          <a:xfrm>
            <a:off x="4768171" y="1200515"/>
            <a:ext cx="0" cy="2317444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F31AB09-6D25-4AAD-AF6E-5A1FB7E1BC42}"/>
              </a:ext>
            </a:extLst>
          </p:cNvPr>
          <p:cNvCxnSpPr/>
          <p:nvPr/>
        </p:nvCxnSpPr>
        <p:spPr>
          <a:xfrm flipV="1">
            <a:off x="3809261" y="1200515"/>
            <a:ext cx="958910" cy="2871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872B799B-3014-419F-991F-0F98C24D68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87" y="1248026"/>
            <a:ext cx="260674" cy="960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891776-1246-4309-A644-1B08E4E363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93" y="1362376"/>
            <a:ext cx="426098" cy="78898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9672E58-DEA8-46A5-8F26-692963B31504}"/>
              </a:ext>
            </a:extLst>
          </p:cNvPr>
          <p:cNvCxnSpPr>
            <a:cxnSpLocks/>
          </p:cNvCxnSpPr>
          <p:nvPr/>
        </p:nvCxnSpPr>
        <p:spPr>
          <a:xfrm>
            <a:off x="5731211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BEDB71-23CF-4F6F-8249-AD1E7B6098BF}"/>
              </a:ext>
            </a:extLst>
          </p:cNvPr>
          <p:cNvCxnSpPr>
            <a:cxnSpLocks/>
          </p:cNvCxnSpPr>
          <p:nvPr/>
        </p:nvCxnSpPr>
        <p:spPr>
          <a:xfrm>
            <a:off x="6544460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86170B2-BE0F-41F4-B958-D049542D961A}"/>
              </a:ext>
            </a:extLst>
          </p:cNvPr>
          <p:cNvCxnSpPr>
            <a:cxnSpLocks/>
          </p:cNvCxnSpPr>
          <p:nvPr/>
        </p:nvCxnSpPr>
        <p:spPr>
          <a:xfrm>
            <a:off x="7500495" y="1487701"/>
            <a:ext cx="0" cy="203025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1EFA643E-EB24-440A-947A-75770EDAB839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57743" t="40665" r="36569" b="52949"/>
          <a:stretch/>
        </p:blipFill>
        <p:spPr>
          <a:xfrm>
            <a:off x="6363515" y="1258834"/>
            <a:ext cx="285185" cy="1801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F231021-8844-4117-A6FE-26EC0ABB59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72" y="1282575"/>
            <a:ext cx="324664" cy="18227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2002372-425F-48FD-9CD6-7127C288E6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18" y="1262030"/>
            <a:ext cx="326399" cy="1819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D0DD000-1C0F-41CE-B7EA-A45E74F83DB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67" y="1240776"/>
            <a:ext cx="326358" cy="182758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83FD3AD-5823-44B2-B2F0-C613A9DAE466}"/>
              </a:ext>
            </a:extLst>
          </p:cNvPr>
          <p:cNvCxnSpPr/>
          <p:nvPr/>
        </p:nvCxnSpPr>
        <p:spPr>
          <a:xfrm>
            <a:off x="3809260" y="2509006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E5AE8A8-2F9B-451C-A920-15A9157C874D}"/>
              </a:ext>
            </a:extLst>
          </p:cNvPr>
          <p:cNvCxnSpPr/>
          <p:nvPr/>
        </p:nvCxnSpPr>
        <p:spPr>
          <a:xfrm>
            <a:off x="3809260" y="3017309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6CDAFFC-DFAF-47B9-83C3-7B841F113427}"/>
              </a:ext>
            </a:extLst>
          </p:cNvPr>
          <p:cNvCxnSpPr/>
          <p:nvPr/>
        </p:nvCxnSpPr>
        <p:spPr>
          <a:xfrm>
            <a:off x="3809260" y="3517959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02D03B9-AD83-4669-B203-76EE144A62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4" y="1247574"/>
            <a:ext cx="324705" cy="18074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2E0B52D-5A73-4F98-8BDF-17122FD489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93" y="3884603"/>
            <a:ext cx="1001402" cy="14455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347256F-B3BF-449B-915B-6ABFECAAFB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18" y="2194366"/>
            <a:ext cx="537692" cy="14656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B3CF2C6-0887-49D5-8832-CCB4CF08E7C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35" y="2166566"/>
            <a:ext cx="236299" cy="14375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D086006-2FB4-4DE6-A24F-CBA3E4DA74C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97" y="2185588"/>
            <a:ext cx="59949" cy="971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7C77011-A8E7-4A38-BC43-508385EE619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88" y="2171161"/>
            <a:ext cx="236299" cy="14375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E798C21-0CF4-4AEE-ACA9-CB0FAE07F91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12" y="2167604"/>
            <a:ext cx="236299" cy="14375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88A74F-BCF7-4523-8F15-F6C430F27BB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99" y="3206647"/>
            <a:ext cx="608549" cy="14830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FE0E4E7-A341-4858-8292-1195A803F60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98" y="3240393"/>
            <a:ext cx="59949" cy="971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A07B8F1-B61D-4201-B459-6629BCC7D73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99" y="3216669"/>
            <a:ext cx="236299" cy="14375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568FE6C-87C0-4D38-AA1D-85E6F88A258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27" y="3243290"/>
            <a:ext cx="90625" cy="8494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F4D3792-A5C9-4D03-B84C-F4CDC4D07C1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16" y="3229042"/>
            <a:ext cx="90625" cy="8494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C777EA4-F595-4251-9414-1963BF48B0F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69" y="3887329"/>
            <a:ext cx="1002951" cy="14561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03356BF-FD72-4A8D-9091-598E8A1CA90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61" y="1664504"/>
            <a:ext cx="273384" cy="9858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2072276-18E3-4248-AFB5-BB78AA493D67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3" y="2702305"/>
            <a:ext cx="59949" cy="9717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2063EF3-B3C6-477A-8FA0-9EB5FB17733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67" y="2695016"/>
            <a:ext cx="59949" cy="971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04DE413-B7CA-44D3-97EF-FDA0AD90BFB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11" y="2702305"/>
            <a:ext cx="59949" cy="9717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37DBE79-D6DD-47D9-A519-EB6BA0DCF7FF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89" y="1743605"/>
            <a:ext cx="90625" cy="84942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D204038-4308-4475-92B2-D9A683CC26C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36" y="2720502"/>
            <a:ext cx="393997" cy="13717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E73C344-E983-43F7-9BFD-6949C315820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15" y="2711966"/>
            <a:ext cx="59949" cy="971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84C41199-3E3F-4642-BDF4-A2233CDFF94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34" y="1746099"/>
            <a:ext cx="59949" cy="97170"/>
          </a:xfrm>
          <a:prstGeom prst="rect">
            <a:avLst/>
          </a:prstGeom>
        </p:spPr>
      </p:pic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41A1BF-1F8F-484F-BA36-5801285192D5}"/>
              </a:ext>
            </a:extLst>
          </p:cNvPr>
          <p:cNvCxnSpPr>
            <a:cxnSpLocks/>
          </p:cNvCxnSpPr>
          <p:nvPr/>
        </p:nvCxnSpPr>
        <p:spPr>
          <a:xfrm flipV="1">
            <a:off x="2767825" y="2600445"/>
            <a:ext cx="0" cy="4094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CDBAC85-38E5-4A67-B66C-49E32F6B9318}"/>
              </a:ext>
            </a:extLst>
          </p:cNvPr>
          <p:cNvGrpSpPr/>
          <p:nvPr/>
        </p:nvGrpSpPr>
        <p:grpSpPr>
          <a:xfrm>
            <a:off x="1513446" y="4246293"/>
            <a:ext cx="5695671" cy="658911"/>
            <a:chOff x="-10555" y="4246292"/>
            <a:chExt cx="5695671" cy="65891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D84AAFF-BA1F-4F4F-8DCD-758D2FBD8307}"/>
                </a:ext>
              </a:extLst>
            </p:cNvPr>
            <p:cNvCxnSpPr>
              <a:cxnSpLocks/>
            </p:cNvCxnSpPr>
            <p:nvPr/>
          </p:nvCxnSpPr>
          <p:spPr>
            <a:xfrm>
              <a:off x="-10555" y="4905203"/>
              <a:ext cx="2636758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6FEBE9F-DC25-4E65-A925-57FB83B8FA12}"/>
                </a:ext>
              </a:extLst>
            </p:cNvPr>
            <p:cNvCxnSpPr/>
            <p:nvPr/>
          </p:nvCxnSpPr>
          <p:spPr>
            <a:xfrm flipV="1">
              <a:off x="2626203" y="4246292"/>
              <a:ext cx="0" cy="658911"/>
            </a:xfrm>
            <a:prstGeom prst="line">
              <a:avLst/>
            </a:prstGeom>
            <a:ln w="444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CBC0A33E-8E5B-421E-B267-F1356505D837}"/>
                </a:ext>
              </a:extLst>
            </p:cNvPr>
            <p:cNvCxnSpPr>
              <a:cxnSpLocks/>
            </p:cNvCxnSpPr>
            <p:nvPr/>
          </p:nvCxnSpPr>
          <p:spPr>
            <a:xfrm>
              <a:off x="2587639" y="4246292"/>
              <a:ext cx="3097477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AFF9CE0-80F1-4A1C-83C1-1D7A2810BE41}"/>
              </a:ext>
            </a:extLst>
          </p:cNvPr>
          <p:cNvGrpSpPr/>
          <p:nvPr/>
        </p:nvGrpSpPr>
        <p:grpSpPr>
          <a:xfrm>
            <a:off x="3678759" y="4341760"/>
            <a:ext cx="911153" cy="182870"/>
            <a:chOff x="2154758" y="4421770"/>
            <a:chExt cx="911153" cy="182870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E594249B-F44E-497B-ABD0-C72C9F25C9FA}"/>
                </a:ext>
              </a:extLst>
            </p:cNvPr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758" y="4423896"/>
              <a:ext cx="324705" cy="18074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29234646-62A9-4960-88CA-E4FA7134D45B}"/>
                </a:ext>
              </a:extLst>
            </p:cNvPr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488" y="4421770"/>
              <a:ext cx="325423" cy="181500"/>
            </a:xfrm>
            <a:prstGeom prst="rect">
              <a:avLst/>
            </a:prstGeom>
          </p:spPr>
        </p:pic>
        <p:sp>
          <p:nvSpPr>
            <p:cNvPr id="55" name="Flèche : droite 54">
              <a:extLst>
                <a:ext uri="{FF2B5EF4-FFF2-40B4-BE49-F238E27FC236}">
                  <a16:creationId xmlns:a16="http://schemas.microsoft.com/office/drawing/2014/main" id="{6A7B2CA0-AC6D-4B11-AC5B-D50DAA41D8C7}"/>
                </a:ext>
              </a:extLst>
            </p:cNvPr>
            <p:cNvSpPr/>
            <p:nvPr/>
          </p:nvSpPr>
          <p:spPr>
            <a:xfrm>
              <a:off x="2535418" y="4468395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04CD8976-9BC9-459A-841E-B599C9C675A6}"/>
              </a:ext>
            </a:extLst>
          </p:cNvPr>
          <p:cNvGrpSpPr/>
          <p:nvPr/>
        </p:nvGrpSpPr>
        <p:grpSpPr>
          <a:xfrm>
            <a:off x="1545023" y="4218404"/>
            <a:ext cx="5676621" cy="1026472"/>
            <a:chOff x="5782" y="4325084"/>
            <a:chExt cx="5676621" cy="1026472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398B15C3-FA85-411C-805B-646F80ACCF36}"/>
                </a:ext>
              </a:extLst>
            </p:cNvPr>
            <p:cNvGrpSpPr/>
            <p:nvPr/>
          </p:nvGrpSpPr>
          <p:grpSpPr>
            <a:xfrm>
              <a:off x="5782" y="4340430"/>
              <a:ext cx="5676621" cy="1011126"/>
              <a:chOff x="8495" y="4319952"/>
              <a:chExt cx="5676621" cy="1011126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FBBCAF74-3A3C-48AE-82B5-A9EBCAD547F8}"/>
                  </a:ext>
                </a:extLst>
              </p:cNvPr>
              <p:cNvGrpSpPr/>
              <p:nvPr/>
            </p:nvGrpSpPr>
            <p:grpSpPr>
              <a:xfrm>
                <a:off x="8495" y="4660737"/>
                <a:ext cx="4914343" cy="670341"/>
                <a:chOff x="2682598" y="4260343"/>
                <a:chExt cx="4914343" cy="670341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308523BD-C12F-46F6-BF76-1CE16D2BE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2598" y="4930684"/>
                  <a:ext cx="2636758" cy="0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7288A380-F253-4028-AEAA-6A8748F29492}"/>
                    </a:ext>
                  </a:extLst>
                </p:cNvPr>
                <p:cNvCxnSpPr/>
                <p:nvPr/>
              </p:nvCxnSpPr>
              <p:spPr>
                <a:xfrm flipV="1">
                  <a:off x="5300306" y="4260343"/>
                  <a:ext cx="0" cy="658911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A1AAEC3-D9C2-4AE1-9A90-E93878272963}"/>
                    </a:ext>
                  </a:extLst>
                </p:cNvPr>
                <p:cNvCxnSpPr/>
                <p:nvPr/>
              </p:nvCxnSpPr>
              <p:spPr>
                <a:xfrm>
                  <a:off x="5261742" y="4287013"/>
                  <a:ext cx="2335199" cy="0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9123AAAE-6246-46A1-B24A-BDC80D56A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650" y="4319952"/>
                <a:ext cx="743466" cy="6946"/>
              </a:xfrm>
              <a:prstGeom prst="line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CA6FB-04A7-4DD2-AF4F-E4125268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937" y="4325084"/>
              <a:ext cx="0" cy="406937"/>
            </a:xfrm>
            <a:prstGeom prst="line">
              <a:avLst/>
            </a:prstGeom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820765C6-9417-4A29-8F72-6519DC71200B}"/>
              </a:ext>
            </a:extLst>
          </p:cNvPr>
          <p:cNvGrpSpPr/>
          <p:nvPr/>
        </p:nvGrpSpPr>
        <p:grpSpPr>
          <a:xfrm>
            <a:off x="6093340" y="4352700"/>
            <a:ext cx="911112" cy="183626"/>
            <a:chOff x="4569340" y="4352700"/>
            <a:chExt cx="911112" cy="183626"/>
          </a:xfrm>
        </p:grpSpPr>
        <p:pic>
          <p:nvPicPr>
            <p:cNvPr id="92" name="Image 91">
              <a:extLst>
                <a:ext uri="{FF2B5EF4-FFF2-40B4-BE49-F238E27FC236}">
                  <a16:creationId xmlns:a16="http://schemas.microsoft.com/office/drawing/2014/main" id="{5936A4DA-71F6-4730-91D7-2478F8FB9452}"/>
                </a:ext>
              </a:extLst>
            </p:cNvPr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340" y="4354826"/>
              <a:ext cx="324664" cy="181500"/>
            </a:xfrm>
            <a:prstGeom prst="rect">
              <a:avLst/>
            </a:prstGeom>
          </p:spPr>
        </p:pic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2DF64A34-E432-4D01-B845-53B9FCF30037}"/>
                </a:ext>
              </a:extLst>
            </p:cNvPr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070" y="4352700"/>
              <a:ext cx="325382" cy="183042"/>
            </a:xfrm>
            <a:prstGeom prst="rect">
              <a:avLst/>
            </a:prstGeom>
          </p:spPr>
        </p:pic>
        <p:sp>
          <p:nvSpPr>
            <p:cNvPr id="94" name="Flèche : droite 93">
              <a:extLst>
                <a:ext uri="{FF2B5EF4-FFF2-40B4-BE49-F238E27FC236}">
                  <a16:creationId xmlns:a16="http://schemas.microsoft.com/office/drawing/2014/main" id="{46059277-F0F1-46C5-BC89-DC25EA404536}"/>
                </a:ext>
              </a:extLst>
            </p:cNvPr>
            <p:cNvSpPr/>
            <p:nvPr/>
          </p:nvSpPr>
          <p:spPr>
            <a:xfrm>
              <a:off x="4870944" y="4372057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DC3504E-ADA1-4C1B-8851-95C4AD6CF81D}"/>
              </a:ext>
            </a:extLst>
          </p:cNvPr>
          <p:cNvGrpSpPr/>
          <p:nvPr/>
        </p:nvGrpSpPr>
        <p:grpSpPr>
          <a:xfrm>
            <a:off x="3708664" y="4991224"/>
            <a:ext cx="911153" cy="182870"/>
            <a:chOff x="2184663" y="4991224"/>
            <a:chExt cx="911153" cy="182870"/>
          </a:xfrm>
        </p:grpSpPr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0C458869-EA39-40F0-BE93-5946EAE1A48D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63" y="4993350"/>
              <a:ext cx="324705" cy="180744"/>
            </a:xfrm>
            <a:prstGeom prst="rect">
              <a:avLst/>
            </a:prstGeom>
          </p:spPr>
        </p:pic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id="{DF5981DC-5B9B-4EA4-B28A-FE1720C2E6B9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393" y="4991224"/>
              <a:ext cx="325423" cy="181500"/>
            </a:xfrm>
            <a:prstGeom prst="rect">
              <a:avLst/>
            </a:prstGeom>
          </p:spPr>
        </p:pic>
        <p:sp>
          <p:nvSpPr>
            <p:cNvPr id="97" name="Flèche : droite 96">
              <a:extLst>
                <a:ext uri="{FF2B5EF4-FFF2-40B4-BE49-F238E27FC236}">
                  <a16:creationId xmlns:a16="http://schemas.microsoft.com/office/drawing/2014/main" id="{BBB374F1-5388-41C1-AF66-E341CE52DD96}"/>
                </a:ext>
              </a:extLst>
            </p:cNvPr>
            <p:cNvSpPr/>
            <p:nvPr/>
          </p:nvSpPr>
          <p:spPr>
            <a:xfrm rot="10800000">
              <a:off x="2540328" y="5031706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EF5FACA-3CB6-49D8-8588-17762A6356E8}"/>
              </a:ext>
            </a:extLst>
          </p:cNvPr>
          <p:cNvGrpSpPr/>
          <p:nvPr/>
        </p:nvGrpSpPr>
        <p:grpSpPr>
          <a:xfrm>
            <a:off x="1544783" y="4228155"/>
            <a:ext cx="5663040" cy="1307067"/>
            <a:chOff x="20783" y="4228154"/>
            <a:chExt cx="5663040" cy="1307067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CFB774-CAED-4483-B557-54C88907CF12}"/>
                </a:ext>
              </a:extLst>
            </p:cNvPr>
            <p:cNvGrpSpPr/>
            <p:nvPr/>
          </p:nvGrpSpPr>
          <p:grpSpPr>
            <a:xfrm>
              <a:off x="20783" y="4228154"/>
              <a:ext cx="4933393" cy="1307067"/>
              <a:chOff x="-6290" y="4319952"/>
              <a:chExt cx="4933393" cy="1307067"/>
            </a:xfrm>
          </p:grpSpPr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7AC84623-C44A-45BD-B278-091C015A65B8}"/>
                  </a:ext>
                </a:extLst>
              </p:cNvPr>
              <p:cNvGrpSpPr/>
              <p:nvPr/>
            </p:nvGrpSpPr>
            <p:grpSpPr>
              <a:xfrm>
                <a:off x="-6290" y="4968108"/>
                <a:ext cx="4933393" cy="658911"/>
                <a:chOff x="2663548" y="4306063"/>
                <a:chExt cx="4933393" cy="658911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18F16D57-94FC-40FE-A5DC-095AB4CFC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3548" y="4964974"/>
                  <a:ext cx="2636758" cy="0"/>
                </a:xfrm>
                <a:prstGeom prst="line">
                  <a:avLst/>
                </a:prstGeom>
                <a:ln w="50800">
                  <a:solidFill>
                    <a:srgbClr val="F93E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6C892BC9-0474-421C-BB5C-9FBFA38F7E38}"/>
                    </a:ext>
                  </a:extLst>
                </p:cNvPr>
                <p:cNvCxnSpPr/>
                <p:nvPr/>
              </p:nvCxnSpPr>
              <p:spPr>
                <a:xfrm flipV="1">
                  <a:off x="5300306" y="4306063"/>
                  <a:ext cx="0" cy="658911"/>
                </a:xfrm>
                <a:prstGeom prst="line">
                  <a:avLst/>
                </a:prstGeom>
                <a:ln w="44450">
                  <a:solidFill>
                    <a:srgbClr val="F93E1F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F32E4B65-C25B-4233-BCB7-706640616167}"/>
                    </a:ext>
                  </a:extLst>
                </p:cNvPr>
                <p:cNvCxnSpPr/>
                <p:nvPr/>
              </p:nvCxnSpPr>
              <p:spPr>
                <a:xfrm>
                  <a:off x="5261742" y="4306063"/>
                  <a:ext cx="2335199" cy="0"/>
                </a:xfrm>
                <a:prstGeom prst="line">
                  <a:avLst/>
                </a:prstGeom>
                <a:ln w="50800">
                  <a:solidFill>
                    <a:srgbClr val="F93E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F0699F6D-EF7A-4C39-8462-7305B191ECD9}"/>
                  </a:ext>
                </a:extLst>
              </p:cNvPr>
              <p:cNvCxnSpPr/>
              <p:nvPr/>
            </p:nvCxnSpPr>
            <p:spPr>
              <a:xfrm flipV="1">
                <a:off x="4927103" y="4319952"/>
                <a:ext cx="0" cy="658911"/>
              </a:xfrm>
              <a:prstGeom prst="line">
                <a:avLst/>
              </a:prstGeom>
              <a:ln w="44450">
                <a:solidFill>
                  <a:srgbClr val="F93E1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166E34D1-52A8-48C2-A9CE-3C8A7A214CB5}"/>
                </a:ext>
              </a:extLst>
            </p:cNvPr>
            <p:cNvCxnSpPr>
              <a:cxnSpLocks/>
            </p:cNvCxnSpPr>
            <p:nvPr/>
          </p:nvCxnSpPr>
          <p:spPr>
            <a:xfrm>
              <a:off x="4940357" y="4239346"/>
              <a:ext cx="743466" cy="6946"/>
            </a:xfrm>
            <a:prstGeom prst="line">
              <a:avLst/>
            </a:prstGeom>
            <a:ln w="50800">
              <a:solidFill>
                <a:srgbClr val="F93E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6E772ACF-2C4B-4D3F-B013-F209E73B3660}"/>
              </a:ext>
            </a:extLst>
          </p:cNvPr>
          <p:cNvGrpSpPr/>
          <p:nvPr/>
        </p:nvGrpSpPr>
        <p:grpSpPr>
          <a:xfrm>
            <a:off x="1548471" y="4218405"/>
            <a:ext cx="5673172" cy="1694999"/>
            <a:chOff x="24471" y="4218404"/>
            <a:chExt cx="5673172" cy="1694999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C29410B4-888E-4607-9EDC-7DCCC13D3568}"/>
                </a:ext>
              </a:extLst>
            </p:cNvPr>
            <p:cNvGrpSpPr/>
            <p:nvPr/>
          </p:nvGrpSpPr>
          <p:grpSpPr>
            <a:xfrm>
              <a:off x="24471" y="4218404"/>
              <a:ext cx="4943493" cy="1694999"/>
              <a:chOff x="-6290" y="3932020"/>
              <a:chExt cx="4943493" cy="1694999"/>
            </a:xfrm>
          </p:grpSpPr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6CBF2B10-3537-408B-8B86-01AE13975D47}"/>
                  </a:ext>
                </a:extLst>
              </p:cNvPr>
              <p:cNvGrpSpPr/>
              <p:nvPr/>
            </p:nvGrpSpPr>
            <p:grpSpPr>
              <a:xfrm>
                <a:off x="-6290" y="4968108"/>
                <a:ext cx="4933393" cy="658911"/>
                <a:chOff x="2663548" y="4306063"/>
                <a:chExt cx="4933393" cy="658911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A369DE1A-896E-45CC-AB44-916CF111B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3548" y="4964974"/>
                  <a:ext cx="2636758" cy="0"/>
                </a:xfrm>
                <a:prstGeom prst="line">
                  <a:avLst/>
                </a:prstGeom>
                <a:ln w="508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B9DAE45-085C-4D66-B8BB-C18DB59BA06A}"/>
                    </a:ext>
                  </a:extLst>
                </p:cNvPr>
                <p:cNvCxnSpPr/>
                <p:nvPr/>
              </p:nvCxnSpPr>
              <p:spPr>
                <a:xfrm flipV="1">
                  <a:off x="5300306" y="4306063"/>
                  <a:ext cx="0" cy="658911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AFC8CB28-D6F9-46F9-9846-B7F360E36F87}"/>
                    </a:ext>
                  </a:extLst>
                </p:cNvPr>
                <p:cNvCxnSpPr/>
                <p:nvPr/>
              </p:nvCxnSpPr>
              <p:spPr>
                <a:xfrm>
                  <a:off x="5261742" y="4306063"/>
                  <a:ext cx="2335199" cy="0"/>
                </a:xfrm>
                <a:prstGeom prst="line">
                  <a:avLst/>
                </a:prstGeom>
                <a:ln w="508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B8F6925C-F257-4138-89FD-10ABA4311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103" y="3932020"/>
                <a:ext cx="10100" cy="1046845"/>
              </a:xfrm>
              <a:prstGeom prst="line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232BF3F9-7530-4EF2-AF5F-8285D0E06C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76" y="4239346"/>
              <a:ext cx="743467" cy="6946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D050ECE5-ADF1-4D50-9437-0EC5AFCC0638}"/>
              </a:ext>
            </a:extLst>
          </p:cNvPr>
          <p:cNvGrpSpPr/>
          <p:nvPr/>
        </p:nvGrpSpPr>
        <p:grpSpPr>
          <a:xfrm>
            <a:off x="6056322" y="5000078"/>
            <a:ext cx="911112" cy="183626"/>
            <a:chOff x="4532322" y="5000078"/>
            <a:chExt cx="911112" cy="183626"/>
          </a:xfrm>
        </p:grpSpPr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07787E48-B6F0-4664-B38C-08F5EF1DA4E0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322" y="5002204"/>
              <a:ext cx="324664" cy="181500"/>
            </a:xfrm>
            <a:prstGeom prst="rect">
              <a:avLst/>
            </a:prstGeom>
          </p:spPr>
        </p:pic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8EC2F409-D483-41A6-8D04-1526F6D2A1A3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052" y="5000078"/>
              <a:ext cx="325382" cy="183042"/>
            </a:xfrm>
            <a:prstGeom prst="rect">
              <a:avLst/>
            </a:prstGeom>
          </p:spPr>
        </p:pic>
        <p:sp>
          <p:nvSpPr>
            <p:cNvPr id="118" name="Flèche : droite 117">
              <a:extLst>
                <a:ext uri="{FF2B5EF4-FFF2-40B4-BE49-F238E27FC236}">
                  <a16:creationId xmlns:a16="http://schemas.microsoft.com/office/drawing/2014/main" id="{F1F832F0-CCCA-4D82-82DE-D9FE154E6668}"/>
                </a:ext>
              </a:extLst>
            </p:cNvPr>
            <p:cNvSpPr/>
            <p:nvPr/>
          </p:nvSpPr>
          <p:spPr>
            <a:xfrm rot="10800000">
              <a:off x="4850764" y="5031898"/>
              <a:ext cx="184534" cy="87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1" name="Image 120">
            <a:extLst>
              <a:ext uri="{FF2B5EF4-FFF2-40B4-BE49-F238E27FC236}">
                <a16:creationId xmlns:a16="http://schemas.microsoft.com/office/drawing/2014/main" id="{29863EDB-2B99-4EE0-82F8-AAAD1F4572F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1" y="1684568"/>
            <a:ext cx="59949" cy="9717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A26D0EB5-55A6-45A1-BB2B-6C0D060EC333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96" y="1697054"/>
            <a:ext cx="59949" cy="97170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5F6FD1C3-B31B-4FEE-8E9C-41242C3D520C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7" y="2268257"/>
            <a:ext cx="54857" cy="169143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98C6B48B-06E2-4498-887F-02CAD5907E5F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13" y="4989520"/>
            <a:ext cx="158476" cy="172190"/>
          </a:xfrm>
          <a:prstGeom prst="rect">
            <a:avLst/>
          </a:prstGeom>
        </p:spPr>
      </p:pic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AA1B93D3-860C-41BD-91AF-FA767B8B75CD}"/>
              </a:ext>
            </a:extLst>
          </p:cNvPr>
          <p:cNvCxnSpPr/>
          <p:nvPr/>
        </p:nvCxnSpPr>
        <p:spPr>
          <a:xfrm>
            <a:off x="5336605" y="3919128"/>
            <a:ext cx="13329" cy="1882233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6768AB7F-7874-4013-A292-6ABC312DFAF1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28" y="5888559"/>
            <a:ext cx="792381" cy="246857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36184298-DB24-4E6F-868F-FF5A1F2400C3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61" y="6123474"/>
            <a:ext cx="3556571" cy="225524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356D07B-B34A-40B1-BAEF-42FFEC17F36C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5" y="3687410"/>
            <a:ext cx="514620" cy="128931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1BFABEFA-E0E1-4A09-A231-21A12A1A60D8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04" y="3656295"/>
            <a:ext cx="506102" cy="130026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922C36-DA47-4322-89EC-1A900B6BCFAB}"/>
              </a:ext>
            </a:extLst>
          </p:cNvPr>
          <p:cNvCxnSpPr>
            <a:cxnSpLocks/>
          </p:cNvCxnSpPr>
          <p:nvPr/>
        </p:nvCxnSpPr>
        <p:spPr>
          <a:xfrm flipV="1">
            <a:off x="1732344" y="4906433"/>
            <a:ext cx="58998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F06587DF-64E0-4378-9A9A-F62CB2AA118A}"/>
              </a:ext>
            </a:extLst>
          </p:cNvPr>
          <p:cNvGrpSpPr/>
          <p:nvPr/>
        </p:nvGrpSpPr>
        <p:grpSpPr>
          <a:xfrm>
            <a:off x="7921143" y="2877216"/>
            <a:ext cx="2715475" cy="1864611"/>
            <a:chOff x="6397142" y="2877215"/>
            <a:chExt cx="2715475" cy="1864611"/>
          </a:xfrm>
        </p:grpSpPr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4102FCEA-0319-4393-8292-E0389D423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27" y="3154766"/>
              <a:ext cx="0" cy="13823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3ACDE1A-2899-43D0-A39E-A22C817AF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142" y="4162564"/>
              <a:ext cx="267370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9963EA19-B760-4B92-9646-A1D603288F59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6" y="2877215"/>
              <a:ext cx="54857" cy="169143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6397C00D-0819-4E96-A912-CB6850D1A939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333" y="4370568"/>
              <a:ext cx="188284" cy="178801"/>
            </a:xfrm>
            <a:prstGeom prst="rect">
              <a:avLst/>
            </a:prstGeom>
          </p:spPr>
        </p:pic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056FD39-2AB1-4BEC-A5AA-A3A5CD51FA38}"/>
                </a:ext>
              </a:extLst>
            </p:cNvPr>
            <p:cNvCxnSpPr/>
            <p:nvPr/>
          </p:nvCxnSpPr>
          <p:spPr>
            <a:xfrm>
              <a:off x="7381773" y="3500537"/>
              <a:ext cx="1113632" cy="12412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6E7CC836-F7D4-40F4-8E2A-3F9C485C6031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333" y="4370475"/>
              <a:ext cx="188284" cy="178801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9A946EF-1B31-43EA-8256-D3AB45C11343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881" y="3844828"/>
              <a:ext cx="540984" cy="265086"/>
            </a:xfrm>
            <a:prstGeom prst="rect">
              <a:avLst/>
            </a:prstGeom>
          </p:spPr>
        </p:pic>
      </p:grpSp>
      <p:sp>
        <p:nvSpPr>
          <p:cNvPr id="113" name="Titre 3">
            <a:extLst>
              <a:ext uri="{FF2B5EF4-FFF2-40B4-BE49-F238E27FC236}">
                <a16:creationId xmlns:a16="http://schemas.microsoft.com/office/drawing/2014/main" id="{AC949C65-AFB8-F841-B9A1-C4171DA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78" y="117910"/>
            <a:ext cx="10515600" cy="1325563"/>
          </a:xfrm>
        </p:spPr>
        <p:txBody>
          <a:bodyPr/>
          <a:lstStyle/>
          <a:p>
            <a:r>
              <a:rPr lang="fr-FR" dirty="0"/>
              <a:t>Titrage ampérométrique</a:t>
            </a:r>
          </a:p>
        </p:txBody>
      </p:sp>
    </p:spTree>
    <p:extLst>
      <p:ext uri="{BB962C8B-B14F-4D97-AF65-F5344CB8AC3E}">
        <p14:creationId xmlns:p14="http://schemas.microsoft.com/office/powerpoint/2010/main" val="25879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23772"/>
  <p:tag name="ORIGINALWIDTH" val="898,3877"/>
  <p:tag name="LATEXADDIN" val="\documentclass{article}&#10;\usepackage{amsmath}&#10;\pagestyle{empty}&#10;\begin{document}&#10;&#10;Ox + n$e^{-}$= Red&#10;&#10;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89,3888"/>
  <p:tag name="LATEXADDIN" val="\documentclass{article}&#10;\usepackage{amsmath}&#10;\pagestyle{empty}&#10;\begin{document}&#10;&#10;Contre-électrode&#10;&#10;\end{document}"/>
  <p:tag name="IGUANATEXSIZE" val="20"/>
  <p:tag name="IGUANATEXCURSOR" val="9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&#10;i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7,99023"/>
  <p:tag name="LATEXADDIN" val="\documentclass{article}&#10;\usepackage{amsmath}&#10;\pagestyle{empty}&#10;\begin{document}&#10;&#10;&#10;E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389,9513"/>
  <p:tag name="LATEXADDIN" val="\documentclass{article}&#10;\usepackage{amsmath}&#10;\pagestyle{empty}&#10;\begin{document}&#10;&#10;&#10;&#10;E$_{titrage}$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750,281"/>
  <p:tag name="LATEXADDIN" val="\documentclass{article}&#10;\usepackage{amsmath}&#10;\pagestyle{empty}&#10;\begin{document}&#10;&#10;Fixé par l'expérimentateur à 1V&#10;&#10;&#10;\end{document}"/>
  <p:tag name="IGUANATEXSIZE" val="20"/>
  <p:tag name="IGUANATEXCURSOR" val="11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0,2062"/>
  <p:tag name="LATEXADDIN" val="\documentclass{article}&#10;\usepackage{amsmath}&#10;\pagestyle{empty}&#10;\begin{document}&#10;&#10;&#10;&#10;0.77 V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4,207"/>
  <p:tag name="LATEXADDIN" val="\documentclass{article}&#10;\usepackage{amsmath}&#10;\pagestyle{empty}&#10;\begin{document}&#10;&#10;&#10;&#10;1.44 V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&#10;i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64,867"/>
  <p:tag name="LATEXADDIN" val="\documentclass{article}&#10;\usepackage{amsmath}&#10;\pagestyle{empty}&#10;\begin{document}&#10;&#10;Electrode de travail&#10;&#10;\end{document}"/>
  <p:tag name="IGUANATEXSIZE" val="20"/>
  <p:tag name="IGUANATEXCURSOR" val="10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9,23882"/>
  <p:tag name="LATEXADDIN" val="\documentclass{article}&#10;\usepackage{amsmath}&#10;\pagestyle{empty}&#10;\begin{document}&#10;&#10;&#10;V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9,23882"/>
  <p:tag name="LATEXADDIN" val="\documentclass{article}&#10;\usepackage{amsmath}&#10;\pagestyle{empty}&#10;\begin{document}&#10;&#10;&#10;V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5,718"/>
  <p:tag name="LATEXADDIN" val="\documentclass{article}&#10;\usepackage{amsmath}&#10;\pagestyle{empty}&#10;\begin{document}&#10;&#10;&#10;V$_{(eq)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79,64"/>
  <p:tag name="LATEXADDIN" val="\documentclass{article}&#10;\usepackage{amsmath}&#10;\pagestyle{empty}&#10;\begin{document}&#10;&#10;(E.C.S ou AgCl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&#10;i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7,99023"/>
  <p:tag name="LATEXADDIN" val="\documentclass{article}&#10;\usepackage{amsmath}&#10;\pagestyle{empty}&#10;\begin{document}&#10;&#10;&#10;E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188,9764"/>
  <p:tag name="LATEXADDIN" val="\documentclass{article}&#10;\usepackage{amsmath}&#10;\pagestyle{empty}&#10;\begin{document}&#10;&#10;mA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91,2261"/>
  <p:tag name="LATEXADDIN" val="\documentclass{article}&#10;\usepackage{amsmath}&#10;\pagestyle{empty}&#10;\begin{document}&#10;&#10;mV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4,73937"/>
  <p:tag name="LATEXADDIN" val="\documentclass{article}&#10;\usepackage{amsmath}&#10;\pagestyle{empty}&#10;\begin{document}&#10;&#10;&#10;G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1507,312"/>
  <p:tag name="LATEXADDIN" val="\documentclass{article}&#10;\usepackage{amsmath}&#10;\pagestyle{empty}&#10;\begin{document}&#10;&#10;Solution $Fe^{2+}_{(aq)}$ à  0.1 mol/L&#10;&#10;&#10;\end{document}"/>
  <p:tag name="IGUANATEXSIZE" val="20"/>
  <p:tag name="IGUANATEXCURSOR" val="11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1507,312"/>
  <p:tag name="LATEXADDIN" val="\documentclass{article}&#10;\usepackage{amsmath}&#10;\pagestyle{empty}&#10;\begin{document}&#10;&#10;Solution $Fe^{3+}_{(aq)}$ à  0.1 mol/L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35,4706"/>
  <p:tag name="LATEXADDIN" val="\documentclass{article}&#10;\usepackage{amsmath}&#10;\pagestyle{empty}&#10;\begin{document}&#10;&#10;(Ox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&#10;i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7,99023"/>
  <p:tag name="LATEXADDIN" val="\documentclass{article}&#10;\usepackage{amsmath}&#10;\pagestyle{empty}&#10;\begin{document}&#10;&#10;&#10;E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i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7,99023"/>
  <p:tag name="LATEXADDIN" val="\documentclass{article}&#10;\usepackage{amsmath}&#10;\pagestyle{empty}&#10;\begin{document}&#10;&#10;E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88,7139"/>
  <p:tag name="LATEXADDIN" val="\documentclass{article}&#10;\usepackage{amsmath}&#10;\pagestyle{empty}&#10;\begin{document}&#10;&#10;(Red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35,4706"/>
  <p:tag name="LATEXADDIN" val="\documentclass{article}&#10;\usepackage{amsmath}&#10;\pagestyle{empty}&#10;\begin{document}&#10;&#10;(Ox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1484,814"/>
  <p:tag name="LATEXADDIN" val="\documentclass{article}&#10;\usepackage{amsmath}&#10;\pagestyle{empty}&#10;\begin{document}&#10;&#10;Burette (Ce$^{4+}_{(aq)}$, 0.2 mol/L)&#10;&#10;&#10;\end{document}"/>
  <p:tag name="IGUANATEXSIZE" val="20"/>
  <p:tag name="IGUANATEXCURSOR" val="11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342,332"/>
  <p:tag name="LATEXADDIN" val="\documentclass{article}&#10;\usepackage{amsmath}&#10;\usepackage{color}&#10;\pagestyle{empty}&#10;\begin{document}&#10;\color{white}{Titrage de la vitamine C}&#10;&#10;&#10;&#10;\end{document}"/>
  <p:tag name="IGUANATEXSIZE" val="25"/>
  <p:tag name="IGUANATEXCURSOR" val="13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1802,775"/>
  <p:tag name="LATEXADDIN" val="\documentclass{article}&#10;\usepackage{amsmath}&#10;\pagestyle{empty}&#10;\begin{document}&#10;&#10;Bécher (Fe$^{2+}_{(aq)}$, 20mL, 0.1 mol/L)&#10;&#10;&#10;\end{document}"/>
  <p:tag name="IGUANATEXSIZE" val="20"/>
  <p:tag name="IGUANATEXCURSOR" val="12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408,6989"/>
  <p:tag name="LATEXADDIN" val="\documentclass{article}&#10;\usepackage{amsmath}&#10;\pagestyle{empty}&#10;\begin{document}&#10;&#10;K=$10^{13}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88,7139"/>
  <p:tag name="LATEXADDIN" val="\documentclass{article}&#10;\usepackage{amsmath}&#10;\pagestyle{empty}&#10;\begin{document}&#10;&#10;(Red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972,254"/>
  <p:tag name="LATEXADDIN" val="\documentclass{article}&#10;\usepackage{amsmath}&#10;\pagestyle{empty}&#10;\begin{document}&#10;&#10;(Volume équivalent attendu: 10 mL)&#10;&#10;&#10;\end{document}"/>
  <p:tag name="IGUANATEXSIZE" val="20"/>
  <p:tag name="IGUANATEXCURSOR" val="11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33,9708"/>
  <p:tag name="LATEXADDIN" val="\documentclass{article}&#10;\usepackage{amsmath}&#10;\pagestyle{empty}&#10;\begin{document}&#10;&#10;Etat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73,1909"/>
  <p:tag name="LATEXADDIN" val="\documentclass{article}&#10;\usepackage{amsmath}&#10;\pagestyle{empty}&#10;\begin{document}&#10;&#10;Reaction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49,1938"/>
  <p:tag name="LATEXADDIN" val="\documentclass{article}&#10;\usepackage{amsmath}&#10;\pagestyle{empty}&#10;\begin{document}&#10;&#10;Cathode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897,6378"/>
  <p:tag name="LATEXADDIN" val="\documentclass{article}&#10;\usepackage{amsmath}&#10;\pagestyle{empty}&#10;\begin{document}&#10;&#10;E$_N(Fe^{3+}/Fe^{2+})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481,4398"/>
  <p:tag name="LATEXADDIN" val="\documentclass{article}&#10;\usepackage{amsmath}&#10;\pagestyle{empty}&#10;\begin{document}&#10;&#10;V=$V_{eq}/2$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543,6821"/>
  <p:tag name="LATEXADDIN" val="\documentclass{article}&#10;\usepackage{amsmath}&#10;\pagestyle{empty}&#10;\begin{document}&#10;&#10;V=$3V_{eq}/2$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593,551"/>
  <p:tag name="LATEXADDIN" val="\documentclass{article}&#10;\usepackage{amsmath}&#10;\usepackage{color}&#10;\pagestyle{empty}&#10;\begin{document}&#10;\color{white}{Le montage à trois électrodes }&#10;&#10;&#10;&#10;\end{document}"/>
  <p:tag name="IGUANATEXSIZE" val="25"/>
  <p:tag name="IGUANATEXCURSOR" val="14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898,3877"/>
  <p:tag name="LATEXADDIN" val="\documentclass{article}&#10;\usepackage{amsmath}&#10;\pagestyle{empty}&#10;\begin{document}&#10;&#10;E$_N(Ce^{3+}/Ce^{4+})$&#10;&#10;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5,2194"/>
  <p:tag name="LATEXADDIN" val="\documentclass{article}&#10;\usepackage{amsmath}&#10;\pagestyle{empty}&#10;\begin{document}&#10;&#10;V=0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352,4559"/>
  <p:tag name="LATEXADDIN" val="\documentclass{article}&#10;\usepackage{amsmath}&#10;\pagestyle{empty}&#10;\begin{document}&#10;&#10;V=$V_{eq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188,9764"/>
  <p:tag name="LATEXADDIN" val="\documentclass{article}&#10;\usepackage{amsmath}&#10;\pagestyle{empty}&#10;\begin{document}&#10;&#10;mA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26,99661"/>
  <p:tag name="LATEXADDIN" val="\documentclass{article}&#10;\usepackage{amsmath}&#10;\pagestyle{empty}&#10;\begin{document}&#10;&#10;&#10;i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7,99023"/>
  <p:tag name="LATEXADDIN" val="\documentclass{article}&#10;\usepackage{amsmath}&#10;\pagestyle{empty}&#10;\begin{document}&#10;&#10;&#10;E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0,2062"/>
  <p:tag name="LATEXADDIN" val="\documentclass{article}&#10;\usepackage{amsmath}&#10;\pagestyle{empty}&#10;\begin{document}&#10;&#10;&#10;&#10;0.77 V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4,207"/>
  <p:tag name="LATEXADDIN" val="\documentclass{article}&#10;\usepackage{amsmath}&#10;\pagestyle{empty}&#10;\begin{document}&#10;&#10;&#10;&#10;1.44 V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91,2261"/>
  <p:tag name="LATEXADDIN" val="\documentclass{article}&#10;\usepackage{amsmath}&#10;\pagestyle{empty}&#10;\begin{document}&#10;&#10;mV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33,9708"/>
  <p:tag name="LATEXADDIN" val="\documentclass{article}&#10;\usepackage{amsmath}&#10;\pagestyle{empty}&#10;\begin{document}&#10;&#10;Etat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73,1909"/>
  <p:tag name="LATEXADDIN" val="\documentclass{article}&#10;\usepackage{amsmath}&#10;\pagestyle{empty}&#10;\begin{document}&#10;&#10;Reaction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320,9598"/>
  <p:tag name="LATEXADDIN" val="\documentclass{article}&#10;\usepackage{amsmath}&#10;\pagestyle{empty}&#10;\begin{document}&#10;&#10;$Ce^{4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3+}_{(aq)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0,9598"/>
  <p:tag name="LATEXADDIN" val="\documentclass{article}&#10;\usepackage{amsmath}&#10;\pagestyle{empty}&#10;\begin{document}&#10;&#10;$Ce^{3+}_{(aq)}$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4,73937"/>
  <p:tag name="LATEXADDIN" val="\documentclass{article}&#10;\usepackage{amsmath}&#10;\pagestyle{empty}&#10;\begin{document}&#10;&#10;&#10;G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^{2+}_{(aq)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897,6378"/>
  <p:tag name="LATEXADDIN" val="\documentclass{article}&#10;\usepackage{amsmath}&#10;\pagestyle{empty}&#10;\begin{document}&#10;&#10;E$_N(Fe^{3+}/Fe^{2+})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481,4398"/>
  <p:tag name="LATEXADDIN" val="\documentclass{article}&#10;\usepackage{amsmath}&#10;\pagestyle{empty}&#10;\begin{document}&#10;&#10;V=$V_{eq}/2$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543,6821"/>
  <p:tag name="LATEXADDIN" val="\documentclass{article}&#10;\usepackage{amsmath}&#10;\pagestyle{empty}&#10;\begin{document}&#10;&#10;V=$3V_{eq}/2$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09,2239"/>
  <p:tag name="LATEXADDIN" val="\documentclass{article}&#10;\usepackage{amsmath}&#10;\pagestyle{empty}&#10;\begin{document}&#10;&#10;&#10;$c_i/2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1199,1"/>
  <p:tag name="LATEXADDIN" val="\documentclass{article}&#10;\usepackage{amsmath}&#10;\pagestyle{empty}&#10;\begin{document}&#10;&#10;&#10;Electrode de référence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898,3877"/>
  <p:tag name="LATEXADDIN" val="\documentclass{article}&#10;\usepackage{amsmath}&#10;\pagestyle{empty}&#10;\begin{document}&#10;&#10;E$_N(Ce^{3+}/Ce^{4+})$&#10;&#10;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5,2194"/>
  <p:tag name="LATEXADDIN" val="\documentclass{article}&#10;\usepackage{amsmath}&#10;\pagestyle{empty}&#10;\begin{document}&#10;&#10;V=0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352,4559"/>
  <p:tag name="LATEXADDIN" val="\documentclass{article}&#10;\usepackage{amsmath}&#10;\pagestyle{empty}&#10;\begin{document}&#10;&#10;V=$V_{eq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145</Words>
  <Application>Microsoft Macintosh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LC28 : cinétique électrochimique</vt:lpstr>
      <vt:lpstr>Présentation PowerPoint</vt:lpstr>
      <vt:lpstr>Montage à  trois électrodes</vt:lpstr>
      <vt:lpstr>Premier diagramme intensité potentiel</vt:lpstr>
      <vt:lpstr>Transfert de matière</vt:lpstr>
      <vt:lpstr>Limitation par transfert de matière : diffusion</vt:lpstr>
      <vt:lpstr>Titrage ampérométrique</vt:lpstr>
      <vt:lpstr>Titrage ampérométrique</vt:lpstr>
      <vt:lpstr>Titrage ampérométrique</vt:lpstr>
      <vt:lpstr>Matériel</vt:lpstr>
      <vt:lpstr>Protocole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LC28 : cinétique électrochimique</dc:title>
  <dc:creator>Louis Heitz</dc:creator>
  <cp:lastModifiedBy>Louis Heitz</cp:lastModifiedBy>
  <cp:revision>8</cp:revision>
  <dcterms:created xsi:type="dcterms:W3CDTF">2021-06-12T16:27:09Z</dcterms:created>
  <dcterms:modified xsi:type="dcterms:W3CDTF">2021-06-19T18:50:07Z</dcterms:modified>
</cp:coreProperties>
</file>