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F49B3-B2BE-471D-9A2B-F7107C0A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571AB6-BE5B-49FC-8186-69DD7730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A09C3-14D2-4A00-BA86-8A770013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93C0-1FE2-4847-8321-F67FB4F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112C0-A7E3-46F5-AE86-CBDEA8A2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ED1C8-A4CB-4617-A4D7-1AC44D07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BE9D7-876B-4E5C-8665-C7C7B0341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684C2-27D4-49FA-BCED-D770A329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46F8F-AA4E-4AD1-8B74-E8E26DD4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AF02D-7D91-498B-9957-063626E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12E880-929F-4DBD-9DEB-FCC01C0E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75877-EA1D-4867-9EA7-550B932F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C7D10-2E7D-452C-AB04-4C7BFE58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BC4ED-C211-4FEE-BF3A-6CD19A9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9A026-934A-49D0-B119-2066F016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8675C-5575-46F5-9186-BCFF596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B43CE-B0C3-4A7A-B9A9-87BBD014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9CDF5-C76C-4CF8-8013-32FA606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4380B-2BF8-40FF-B062-A8D9B338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F8961-352E-49AC-8044-5C20294D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923ED-FC7E-4B9F-91D2-1D7228C7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FD74C2-7777-491A-A493-CFDA9F1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B7B2E-A0CE-4339-9135-3AC7A2E6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9073A-E57C-44D9-9A06-DC0C4643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A2E71-5762-49BF-9A0F-16D1380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5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03EB2-0522-4CCF-98A5-E963B0B0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4E5FE-4594-49D4-8D14-39D85EFAB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AC172-BBED-491D-A600-359140F53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5C9A47-3F0C-4584-8292-16EC7E65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F6DB3-F1C2-4FB1-B838-20246AC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D5F0CE-91E8-4436-A973-50AFC99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1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9FA60-103B-4E63-A7ED-8805AEC2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A8868-9AD6-44B6-BF35-AC8FB122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B9B36B-2262-4CA3-90A6-B78A3EB2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BF0505-414E-40E6-931D-C3442BD72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28DB3-60D8-4B16-9237-F85596AE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FC07D8-9B8D-47AB-A08C-F16CE591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BBCD6F-920D-4079-84F1-0FA63116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A5709C-E19B-4879-8908-D7403499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62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BC209-4965-4316-8612-28FC6471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B6799E-F442-481C-8B75-F447F89F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CF9D82-F941-4066-8D2A-D9905131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3C62AD-4588-4820-8B81-67CE77FA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83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0AFCA-A67C-4448-8C7E-4F357D34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8DFD87-B5EB-40F3-A27C-AA1895B5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C2CBE-DBE9-43F8-99F2-0F8386F1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4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D4945-8783-4B09-B596-6F69EE1F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5F054-4FD4-4AED-9793-268B9399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271731-DE8F-4141-BFA2-4ED41637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85868A-6410-49D1-B5E9-7BDCF318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4D6B73-6229-4244-91A3-00E685E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DD96BC-AC74-4EB5-9695-EF29758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75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C5760-B2E1-4DD6-8F13-C73AE58A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471755-6D36-45C6-838E-A05FBB405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C8B146-C4FA-4535-A588-873AC305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8C8A-D26E-4A90-807D-EF8C887E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FC253-B1E2-47DE-B8FB-29CD089B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9E9E8-4F11-4955-AA1B-9295E974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6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AFC028-8A92-4822-9D35-F954D7A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9F6A8D-2A2D-49C2-924C-5D75C5EB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753B6-3E94-470E-8DF4-14EF3AB45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013C5A-1D93-4695-A167-421796828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BC8812-B9AB-490A-A851-D5537A77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9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9166-9C93-4152-89C9-BA3CA24A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900-F686-4919-A6C4-BD05F06D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78" y="2420882"/>
            <a:ext cx="9144000" cy="576713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 </a:t>
            </a:r>
            <a:r>
              <a:rPr lang="fr-FR" sz="2800" dirty="0"/>
              <a:t>Lycée</a:t>
            </a:r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</a:t>
            </a:r>
          </a:p>
          <a:p>
            <a:pPr algn="l"/>
            <a:r>
              <a:rPr lang="fr-FR" dirty="0"/>
              <a:t>-Réactions acido-basique</a:t>
            </a:r>
          </a:p>
          <a:p>
            <a:pPr algn="l"/>
            <a:r>
              <a:rPr lang="fr-FR" dirty="0"/>
              <a:t>-Réactions oxydo-réduction</a:t>
            </a:r>
          </a:p>
          <a:p>
            <a:pPr algn="l"/>
            <a:r>
              <a:rPr lang="fr-FR" dirty="0"/>
              <a:t>-Mesure de pH</a:t>
            </a:r>
          </a:p>
          <a:p>
            <a:pPr algn="l"/>
            <a:r>
              <a:rPr lang="fr-FR" dirty="0"/>
              <a:t>-Notions de dosage et de titrage</a:t>
            </a:r>
          </a:p>
          <a:p>
            <a:pPr algn="l"/>
            <a:r>
              <a:rPr lang="fr-FR" dirty="0"/>
              <a:t>-Absorbance</a:t>
            </a:r>
          </a:p>
          <a:p>
            <a:pPr algn="l"/>
            <a:r>
              <a:rPr lang="fr-FR" dirty="0"/>
              <a:t>-Notions de statistiques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EF2A3F0-1E46-4042-97EB-D49AB6215D20}"/>
              </a:ext>
            </a:extLst>
          </p:cNvPr>
          <p:cNvSpPr txBox="1">
            <a:spLocks/>
          </p:cNvSpPr>
          <p:nvPr/>
        </p:nvSpPr>
        <p:spPr>
          <a:xfrm>
            <a:off x="1761067" y="297977"/>
            <a:ext cx="8669866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06: Chimie analytique quantitative et fiabilité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2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C5033ACA-DDB6-4929-85B0-316150A8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03" y="194734"/>
            <a:ext cx="8437578" cy="64685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C9049F-3FB9-45A9-BD3E-D6BE99CC8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3242" y="-1622776"/>
            <a:ext cx="12994105" cy="2387600"/>
          </a:xfrm>
        </p:spPr>
        <p:txBody>
          <a:bodyPr>
            <a:normAutofit/>
          </a:bodyPr>
          <a:lstStyle/>
          <a:p>
            <a:endParaRPr lang="fr-FR" sz="32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CDEB075-5A66-41D3-909A-3B75752A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29" y="1316687"/>
            <a:ext cx="6768771" cy="7941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BF0ECA-3984-423A-80A1-D8668A64DB9C}"/>
              </a:ext>
            </a:extLst>
          </p:cNvPr>
          <p:cNvSpPr/>
          <p:nvPr/>
        </p:nvSpPr>
        <p:spPr>
          <a:xfrm>
            <a:off x="5536537" y="1205557"/>
            <a:ext cx="6569737" cy="101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3F4C474-1C00-4E10-90A8-427DC9714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7" y="643466"/>
            <a:ext cx="99929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57D663-12B9-475A-B299-4B9644C45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6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A4DFC-FE9D-417F-8246-3A61CF82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0"/>
            <a:ext cx="10515600" cy="1325563"/>
          </a:xfrm>
        </p:spPr>
        <p:txBody>
          <a:bodyPr/>
          <a:lstStyle/>
          <a:p>
            <a:r>
              <a:rPr lang="fr-FR" dirty="0"/>
              <a:t>Détermination du volume à l’équivalence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21036-5406-4ECE-8473-E0885137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76B453-E313-44DA-A851-62CF6F37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8" t="14159" r="20367" b="32671"/>
          <a:stretch/>
        </p:blipFill>
        <p:spPr>
          <a:xfrm>
            <a:off x="2028358" y="1403058"/>
            <a:ext cx="8526352" cy="40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6FFA3-F568-4934-9FA7-D88CE6DF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Dosage par étalonnage du permanganate dans le Dakin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CA4093-D34D-46AE-9ACD-15DF899F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4" y="1244708"/>
            <a:ext cx="11654112" cy="5613292"/>
          </a:xfrm>
        </p:spPr>
      </p:pic>
    </p:spTree>
    <p:extLst>
      <p:ext uri="{BB962C8B-B14F-4D97-AF65-F5344CB8AC3E}">
        <p14:creationId xmlns:p14="http://schemas.microsoft.com/office/powerpoint/2010/main" val="4549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41DC1-C524-4C11-B926-AAE90F15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F1178-8936-4223-B1CE-135B4201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Titrage vinaigre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78476D-DFCA-4F4E-852F-15F06426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59" y="1714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0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52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Thème Office</vt:lpstr>
      <vt:lpstr>Présentation PowerPoint</vt:lpstr>
      <vt:lpstr>Présentation PowerPoint</vt:lpstr>
      <vt:lpstr>Présentation PowerPoint</vt:lpstr>
      <vt:lpstr>Présentation PowerPoint</vt:lpstr>
      <vt:lpstr>Détermination du volume à l’équivalence</vt:lpstr>
      <vt:lpstr>Dosage par étalonnage du permanganate dans le Dakin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9</cp:revision>
  <dcterms:created xsi:type="dcterms:W3CDTF">2021-06-10T18:56:34Z</dcterms:created>
  <dcterms:modified xsi:type="dcterms:W3CDTF">2021-06-20T17:19:52Z</dcterms:modified>
</cp:coreProperties>
</file>