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77C9D-4AFD-8949-B11E-C13907410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24A748-3FC9-B543-B41E-F3D876499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6C9557-D707-9E40-8F82-C0AA9BD8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D7BF9-A01B-4948-B345-AC569C17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CF87B-A186-B44B-99CC-47FDD553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88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646ED-F1EF-1048-B042-7F4D04AF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7E6B4B-3F19-024D-AF00-B7D83E1F3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8C352A-DE10-224F-B090-A15BFB66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410F1-4241-F64B-B906-53932EA3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FCEC5-3555-C64C-8C01-C57F6402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65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8C74B3-D8B7-4C45-AF4F-20F7A1ADD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BD1528-1ED1-E741-9E73-8B0B015A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83BF9-EDB5-424D-876C-3F69C092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69A37C-0261-B642-A48A-F1B3DD91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9D233-75EC-214B-B2CE-3EAB0836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65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32309-05AA-4C4F-A36F-88E35125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ACE33-2BBB-8D4D-933F-353251D4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CAD324-8EA8-E149-9955-0CFA5152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68225-5564-DA43-8C70-9D03724D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08D0C7-A9D0-7B42-90C9-CBA7D487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0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E0657-487D-9440-86AF-C3E9D2C3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B88850-FD1A-2C48-A653-7BE13B78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6F85C3-0605-5B42-8E36-DA69DECD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629D5-D5FF-9041-9E2D-3E8604A5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FC0943-3091-694C-AAD2-49FFE6BD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EDD80-EB2A-A64D-A7D1-15599D88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1A35E-5241-6F4F-A11E-60BC4CC7E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029512-601B-924B-876C-959CBA01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5852C9-8714-9246-9DBD-90625835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3EE3A6-112F-A542-8F18-A0F72C41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B37CBA-4C8C-3547-9B44-DACA482E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75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668BD-BEB2-9340-88D3-1B945F08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D5FE6-C190-B54D-B73C-C6F92094D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6F4EA3-DE18-A549-A68C-44BE4450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440B2D-43B9-FC46-A7E4-0F76321A6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4349D3-E76B-7E49-A7C7-E249BC069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6A1303-4618-B44E-A8F3-EE800036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0BB557-DDA3-0946-9AB3-A7EE7DEC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DE82E7-2617-B748-A86A-D5CE3DD0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69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DBF48-629A-5749-BD18-863ADDED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977506-0EAF-E845-B468-6C37889B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A849CD-BC51-BF4D-95D2-2EFE2183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5046BD-12BB-774F-9CD1-F6FBC3AC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69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3D4ADC-6015-5648-9DAC-E277119D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06FEAA-C43B-A044-A903-362B076F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97E90F-89B2-9C47-9ED9-ECC78CFC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23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41DD-36BC-424D-9089-0ACAA174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C47E98-FE9C-434C-B7EC-956A38EF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E88C5A-C2F2-7640-BB4A-9E4EA6C30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0C7F95-E4CF-D048-B846-B4906D07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F03A08-94F8-364A-A6AA-50051378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CF7DF9-D956-E847-A882-62608B34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0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90082-F3B7-F942-8AD2-517E4524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256FEF-E3A6-E84D-9002-5421AE8B9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CAAEA6-16AC-AB4E-BE34-CD585FC1C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157FC0-45A1-E745-842E-7849D1F3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8CC3D1-7CB4-E042-BBDA-6C5B4794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CA75F0-0CD1-4644-B4EC-F2D0F12E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4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DB2779-C911-7149-B3E6-A2DABC1C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9FE9C-3FD5-2F47-8B24-F297D4D56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CA8C8F-9441-E84B-B588-72F0D0B14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50CEF-AA75-E248-A5D2-C429519BBDE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FB433B-EA42-F64C-A4A6-84FD154C4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0DC2C-3488-D44C-883D-371765C93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C73C-509E-C94B-916E-4F5F24FC3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7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86667-7E06-E743-A2B1-A063DB136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LC07 : Evolution spontanée d’un système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39135B-A906-7F43-9259-6DFCDD58A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Lycée</a:t>
            </a:r>
          </a:p>
          <a:p>
            <a:r>
              <a:rPr lang="fr-FR" dirty="0"/>
              <a:t>Prérequis : Tableau d’avancement, </a:t>
            </a:r>
            <a:r>
              <a:rPr lang="fr-FR" dirty="0" err="1"/>
              <a:t>réactions</a:t>
            </a:r>
            <a:r>
              <a:rPr lang="fr-FR" dirty="0"/>
              <a:t> acido-basiques, potentiel standard, Loi de Kohlrausch </a:t>
            </a:r>
            <a:endParaRPr lang="fr-FR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04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AA88E-5B0B-094D-A494-492264F3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quotient réactionnel</a:t>
            </a:r>
          </a:p>
        </p:txBody>
      </p:sp>
      <p:pic>
        <p:nvPicPr>
          <p:cNvPr id="1025" name="Picture 1" descr="page2image64165360">
            <a:extLst>
              <a:ext uri="{FF2B5EF4-FFF2-40B4-BE49-F238E27FC236}">
                <a16:creationId xmlns:a16="http://schemas.microsoft.com/office/drawing/2014/main" id="{72ACB1EF-0CDA-EA45-97C1-BD99E027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61" y="1690688"/>
            <a:ext cx="9366787" cy="449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7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CE6D2-4DE8-B546-8CC2-5307F87B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Q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8F1A70-3213-834E-B2B6-85D4806A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56" y="1690688"/>
            <a:ext cx="9893643" cy="39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5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445B9CE-FD05-444B-A81F-EB1C8F09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33"/>
            <a:ext cx="12192000" cy="662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4562D4-E149-2048-BDB9-11D28A73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33"/>
            <a:ext cx="12192000" cy="662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3DF0877-827C-B64D-9362-1D3A0B8C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33"/>
            <a:ext cx="12192000" cy="662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39314-954D-3048-A594-3248C42E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et protocole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CF3B19-1266-2343-8D0A-41FB0D2B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696"/>
            <a:ext cx="12192000" cy="14778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0212C02-C707-DB41-8D80-8E06E42BC462}"/>
              </a:ext>
            </a:extLst>
          </p:cNvPr>
          <p:cNvSpPr txBox="1"/>
          <p:nvPr/>
        </p:nvSpPr>
        <p:spPr>
          <a:xfrm>
            <a:off x="1272746" y="3707027"/>
            <a:ext cx="764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Piles Daniell (Cu2+, Zn2+  à 0.1 M), plaque de Zn, plaque de Cu, bécher de 100mL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LED </a:t>
            </a:r>
          </a:p>
        </p:txBody>
      </p:sp>
    </p:spTree>
    <p:extLst>
      <p:ext uri="{BB962C8B-B14F-4D97-AF65-F5344CB8AC3E}">
        <p14:creationId xmlns:p14="http://schemas.microsoft.com/office/powerpoint/2010/main" val="3934303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Macintosh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LC07 : Evolution spontanée d’un système chimique</vt:lpstr>
      <vt:lpstr>Notion de quotient réactionnel</vt:lpstr>
      <vt:lpstr>Mesure de Q</vt:lpstr>
      <vt:lpstr>Présentation PowerPoint</vt:lpstr>
      <vt:lpstr>Présentation PowerPoint</vt:lpstr>
      <vt:lpstr>Présentation PowerPoint</vt:lpstr>
      <vt:lpstr>Matériel et protocole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LC07 : Evolution spontanée d’un système chimique</dc:title>
  <dc:creator>Louis Heitz</dc:creator>
  <cp:lastModifiedBy>Louis Heitz</cp:lastModifiedBy>
  <cp:revision>3</cp:revision>
  <dcterms:created xsi:type="dcterms:W3CDTF">2021-06-17T15:08:09Z</dcterms:created>
  <dcterms:modified xsi:type="dcterms:W3CDTF">2021-06-17T15:12:39Z</dcterms:modified>
</cp:coreProperties>
</file>