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0" r:id="rId4"/>
    <p:sldId id="261" r:id="rId5"/>
    <p:sldId id="258" r:id="rId6"/>
    <p:sldId id="259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4F49B3-B2BE-471D-9A2B-F7107C0AE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C571AB6-BE5B-49FC-8186-69DD77302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6A09C3-14D2-4A00-BA86-8A770013D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31B1-F9D4-4800-99D0-EB88BF42BDF6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C893C0-1FE2-4847-8321-F67FB4F02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3112C0-A7E3-46F5-AE86-CBDEA8A24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59BAD-9E64-448A-B626-A011C3BA95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4477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DED1C8-A4CB-4617-A4D7-1AC44D079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26BE9D7-876B-4E5C-8665-C7C7B0341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C684C2-27D4-49FA-BCED-D770A3297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31B1-F9D4-4800-99D0-EB88BF42BDF6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E46F8F-AA4E-4AD1-8B74-E8E26DD45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8AF02D-7D91-498B-9957-063626E3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59BAD-9E64-448A-B626-A011C3BA95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5380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112E880-929F-4DBD-9DEB-FCC01C0E3B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7B75877-EA1D-4867-9EA7-550B932F4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FC7D10-2E7D-452C-AB04-4C7BFE58E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31B1-F9D4-4800-99D0-EB88BF42BDF6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1BC4ED-C211-4FEE-BF3A-6CD19A99B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89A026-934A-49D0-B119-2066F0164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59BAD-9E64-448A-B626-A011C3BA95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168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18675C-5575-46F5-9186-BCFF596AC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DB43CE-B0C3-4A7A-B9A9-87BBD0141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79CDF5-C76C-4CF8-8013-32FA606D0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31B1-F9D4-4800-99D0-EB88BF42BDF6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04380B-2BF8-40FF-B062-A8D9B338F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9F8961-352E-49AC-8044-5C20294D0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59BAD-9E64-448A-B626-A011C3BA95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862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1923ED-FC7E-4B9F-91D2-1D7228C7B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BFD74C2-7777-491A-A493-CFDA9F1EA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7B7B2E-A0CE-4339-9135-3AC7A2E6B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31B1-F9D4-4800-99D0-EB88BF42BDF6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B9073A-E57C-44D9-9A06-DC0C46431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7A2E71-5762-49BF-9A0F-16D1380E9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59BAD-9E64-448A-B626-A011C3BA95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7504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703EB2-0522-4CCF-98A5-E963B0B08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74E5FE-4594-49D4-8D14-39D85EFAB3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33AC172-BBED-491D-A600-359140F53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95C9A47-3F0C-4584-8292-16EC7E65C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31B1-F9D4-4800-99D0-EB88BF42BDF6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EDF6DB3-F1C2-4FB1-B838-20246AC77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7D5F0CE-91E8-4436-A973-50AFC994E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59BAD-9E64-448A-B626-A011C3BA95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4192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C9FA60-103B-4E63-A7ED-8805AEC26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5A8868-9AD6-44B6-BF35-AC8FB1222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7B9B36B-2262-4CA3-90A6-B78A3EB276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DBF0505-414E-40E6-931D-C3442BD729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8C28DB3-60D8-4B16-9237-F85596AE29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1FC07D8-9B8D-47AB-A08C-F16CE5919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31B1-F9D4-4800-99D0-EB88BF42BDF6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FBBCD6F-920D-4079-84F1-0FA631166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9A5709C-E19B-4879-8908-D7403499A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59BAD-9E64-448A-B626-A011C3BA95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1628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9BC209-4965-4316-8612-28FC64710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2B6799E-F442-481C-8B75-F447F89F5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31B1-F9D4-4800-99D0-EB88BF42BDF6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8CF9D82-F941-4066-8D2A-D99051316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03C62AD-4588-4820-8B81-67CE77FAD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59BAD-9E64-448A-B626-A011C3BA95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2839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090AFCA-A67C-4448-8C7E-4F357D34D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31B1-F9D4-4800-99D0-EB88BF42BDF6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18DFD87-B5EB-40F3-A27C-AA1895B5D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52C2CBE-DBE9-43F8-99F2-0F8386F13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59BAD-9E64-448A-B626-A011C3BA95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1742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CD4945-8783-4B09-B596-6F69EE1F3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E5F054-4FD4-4AED-9793-268B93996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C271731-DE8F-4141-BFA2-4ED41637E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485868A-6410-49D1-B5E9-7BDCF3185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31B1-F9D4-4800-99D0-EB88BF42BDF6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A4D6B73-6229-4244-91A3-00E685EBC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BDD96BC-AC74-4EB5-9695-EF29758AF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59BAD-9E64-448A-B626-A011C3BA95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3759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8C5760-B2E1-4DD6-8F13-C73AE58A6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F471755-6D36-45C6-838E-A05FBB4053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7C8B146-C4FA-4535-A588-873AC3059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BD48C8A-D26E-4A90-807D-EF8C887EC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31B1-F9D4-4800-99D0-EB88BF42BDF6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9FC253-B1E2-47DE-B8FB-29CD089B0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559E9E8-4F11-4955-AA1B-9295E9746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59BAD-9E64-448A-B626-A011C3BA95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7461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AAFC028-8A92-4822-9D35-F954D7A33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9F6A8D-2A2D-49C2-924C-5D75C5EB5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A753B6-3E94-470E-8DF4-14EF3AB451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F31B1-F9D4-4800-99D0-EB88BF42BDF6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013C5A-1D93-4695-A167-4217968285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BBC8812-B9AB-490A-A851-D5537A7780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59BAD-9E64-448A-B626-A011C3BA95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5391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779166-9C93-4152-89C9-BA3CA24AF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787400"/>
            <a:ext cx="9144000" cy="2387600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4D75900-F686-4919-A6C4-BD05F06DA0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8878" y="2420882"/>
            <a:ext cx="9144000" cy="5767137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/>
              <a:t>Niveau : </a:t>
            </a:r>
            <a:r>
              <a:rPr lang="fr-FR" sz="2800" dirty="0"/>
              <a:t>Lycée</a:t>
            </a:r>
          </a:p>
          <a:p>
            <a:pPr algn="l"/>
            <a:endParaRPr lang="fr-FR" sz="2000" b="1" dirty="0"/>
          </a:p>
          <a:p>
            <a:pPr algn="l"/>
            <a:r>
              <a:rPr lang="fr-FR" sz="2800" b="1" dirty="0"/>
              <a:t>Prérequis :</a:t>
            </a:r>
          </a:p>
          <a:p>
            <a:pPr algn="l"/>
            <a:r>
              <a:rPr lang="fr-FR" dirty="0"/>
              <a:t>-Réactions acido-basique</a:t>
            </a:r>
          </a:p>
          <a:p>
            <a:pPr algn="l"/>
            <a:r>
              <a:rPr lang="fr-FR" dirty="0"/>
              <a:t>-Réactions oxydo-réduction</a:t>
            </a:r>
          </a:p>
          <a:p>
            <a:pPr algn="l"/>
            <a:r>
              <a:rPr lang="fr-FR" dirty="0"/>
              <a:t>-Mesure de pH</a:t>
            </a:r>
          </a:p>
          <a:p>
            <a:pPr algn="l"/>
            <a:r>
              <a:rPr lang="fr-FR" dirty="0"/>
              <a:t>-Notions de dosage et de titrage</a:t>
            </a:r>
          </a:p>
          <a:p>
            <a:pPr algn="l"/>
            <a:r>
              <a:rPr lang="fr-FR" dirty="0"/>
              <a:t>-Absorbance</a:t>
            </a:r>
          </a:p>
          <a:p>
            <a:pPr algn="l"/>
            <a:r>
              <a:rPr lang="fr-FR" dirty="0"/>
              <a:t>-Notions de statistiques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2EF2A3F0-1E46-4042-97EB-D49AB6215D20}"/>
              </a:ext>
            </a:extLst>
          </p:cNvPr>
          <p:cNvSpPr txBox="1">
            <a:spLocks/>
          </p:cNvSpPr>
          <p:nvPr/>
        </p:nvSpPr>
        <p:spPr>
          <a:xfrm>
            <a:off x="1761067" y="297977"/>
            <a:ext cx="8669866" cy="18579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LC 06: Chimie analytique quantitative et fiabilité</a:t>
            </a:r>
            <a:endParaRPr kumimoji="0" lang="fr-FR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3291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>
            <a:extLst>
              <a:ext uri="{FF2B5EF4-FFF2-40B4-BE49-F238E27FC236}">
                <a16:creationId xmlns:a16="http://schemas.microsoft.com/office/drawing/2014/main" id="{C5033ACA-DDB6-4929-85B0-316150A84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8603" y="194734"/>
            <a:ext cx="8437578" cy="646853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DC9049F-3FB9-45A9-BD3E-D6BE99CC8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73242" y="-1622776"/>
            <a:ext cx="12994105" cy="2387600"/>
          </a:xfrm>
        </p:spPr>
        <p:txBody>
          <a:bodyPr>
            <a:normAutofit/>
          </a:bodyPr>
          <a:lstStyle/>
          <a:p>
            <a:endParaRPr lang="fr-FR" sz="3200" dirty="0"/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CCDEB075-5A66-41D3-909A-3B75752AF9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229" y="1316687"/>
            <a:ext cx="6768771" cy="794101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53BF0ECA-3984-423A-80A1-D8668A64DB9C}"/>
              </a:ext>
            </a:extLst>
          </p:cNvPr>
          <p:cNvSpPr/>
          <p:nvPr/>
        </p:nvSpPr>
        <p:spPr>
          <a:xfrm>
            <a:off x="5536537" y="1205557"/>
            <a:ext cx="6569737" cy="10163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5115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3F4C474-1C00-4E10-90A8-427DC9714B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27" y="643466"/>
            <a:ext cx="9992946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43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457D663-12B9-475A-B299-4B9644C457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443" y="643466"/>
            <a:ext cx="928511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461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DA4DFC-FE9D-417F-8246-3A61CF825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052" y="0"/>
            <a:ext cx="10515600" cy="1325563"/>
          </a:xfrm>
        </p:spPr>
        <p:txBody>
          <a:bodyPr/>
          <a:lstStyle/>
          <a:p>
            <a:r>
              <a:rPr lang="fr-FR" dirty="0"/>
              <a:t>Détermination du volume à l’équivalence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B21036-5406-4ECE-8473-E0885137C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876B453-E313-44DA-A851-62CF6F3790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98" t="14159" r="20367" b="32671"/>
          <a:stretch/>
        </p:blipFill>
        <p:spPr>
          <a:xfrm>
            <a:off x="2028358" y="1403058"/>
            <a:ext cx="8526352" cy="405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498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E6FFA3-F568-4934-9FA7-D88CE6DFF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0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/>
              <a:t>Dosage par étalonnage du permanganate dans le Dakin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CCA4093-D34D-46AE-9ACD-15DF899F7E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44" y="1244708"/>
            <a:ext cx="11654112" cy="5613292"/>
          </a:xfrm>
        </p:spPr>
      </p:pic>
    </p:spTree>
    <p:extLst>
      <p:ext uri="{BB962C8B-B14F-4D97-AF65-F5344CB8AC3E}">
        <p14:creationId xmlns:p14="http://schemas.microsoft.com/office/powerpoint/2010/main" val="454995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541DC1-C524-4C11-B926-AAE90F15F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4F1178-8936-4223-B1CE-135B42019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Voir décoloration Erythrosine B</a:t>
            </a:r>
          </a:p>
          <a:p>
            <a:endParaRPr lang="fr-FR" dirty="0"/>
          </a:p>
          <a:p>
            <a:r>
              <a:rPr lang="fr-FR" dirty="0"/>
              <a:t>+ </a:t>
            </a:r>
            <a:r>
              <a:rPr lang="fr-FR"/>
              <a:t>Titrage vinaigre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78408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5111</TotalTime>
  <Words>56</Words>
  <Application>Microsoft Office PowerPoint</Application>
  <PresentationFormat>Grand écran</PresentationFormat>
  <Paragraphs>15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</vt:lpstr>
      <vt:lpstr>Thème Office</vt:lpstr>
      <vt:lpstr>Présentation PowerPoint</vt:lpstr>
      <vt:lpstr>Présentation PowerPoint</vt:lpstr>
      <vt:lpstr>Présentation PowerPoint</vt:lpstr>
      <vt:lpstr>Présentation PowerPoint</vt:lpstr>
      <vt:lpstr>Détermination du volume à l’équivalence</vt:lpstr>
      <vt:lpstr>Dosage par étalonnage du permanganate dans le Dakin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Vincent Brémaud</dc:creator>
  <cp:lastModifiedBy>Vincent Brémaud</cp:lastModifiedBy>
  <cp:revision>8</cp:revision>
  <dcterms:created xsi:type="dcterms:W3CDTF">2021-06-10T18:56:34Z</dcterms:created>
  <dcterms:modified xsi:type="dcterms:W3CDTF">2021-06-20T16:52:03Z</dcterms:modified>
</cp:coreProperties>
</file>