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8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f4b42fb1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f4b42fb1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07c8582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07c8582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07c8582a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07c8582a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f4b42fb1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f4b42fb1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81fc4b1e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81fc4b1e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07c8582a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07c8582a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07c8582a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07c8582a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81fc4b1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81fc4b1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f4b42fb1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f4b42fb1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81fc4b1e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81fc4b1e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ebf9f00c9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ebf9f00c9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f4b42fb1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f4b42fb1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f4b42fb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f4b42fb1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f4b42fb1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f4b42fb1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f4b42fb1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f4b42fb1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f4b42fb1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f4b42fb1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81fc4b1e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81fc4b1e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f4b42fb1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f4b42fb1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PG-mHrquj1k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G-mHrquj1k&amp;t=1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ulturesciences.chimie.ens.fr/thematiques/histoire-de-la-chimie/la-classification-periodique-de-lavoisier-a-mendeleiev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2723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LC 16 : Classification périodique des éléments</a:t>
            </a:r>
            <a:endParaRPr u="sng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Niveau : </a:t>
            </a:r>
            <a:r>
              <a:rPr lang="fr" sz="2400">
                <a:solidFill>
                  <a:srgbClr val="000000"/>
                </a:solidFill>
              </a:rPr>
              <a:t>CPGE	</a:t>
            </a:r>
            <a:endParaRPr sz="2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Prérequis : </a:t>
            </a:r>
            <a:r>
              <a:rPr lang="fr" sz="2300">
                <a:solidFill>
                  <a:schemeClr val="dk1"/>
                </a:solidFill>
              </a:rPr>
              <a:t>configuration électronique, structure de l’atome, réactions red-ox.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01025" y="171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Tableau périodique par bloc : </a:t>
            </a:r>
            <a:endParaRPr u="sng"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63" y="808025"/>
            <a:ext cx="738187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2363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Précipitation des halogénures </a:t>
            </a:r>
            <a:endParaRPr u="sng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948" y="1152485"/>
            <a:ext cx="3737650" cy="36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236350" y="665075"/>
            <a:ext cx="3155700" cy="1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u="sng"/>
              <a:t>Manipulation :</a:t>
            </a:r>
            <a:endParaRPr sz="2300" u="sn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245775" y="68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u="sng"/>
              <a:t>Précipitation des halogénures 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245775" y="702750"/>
            <a:ext cx="4089600" cy="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u="sng"/>
              <a:t>Résultats :</a:t>
            </a:r>
            <a:endParaRPr sz="2300" u="sng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650" y="1431275"/>
            <a:ext cx="5180849" cy="34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198650" y="228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Evolution du rayon atomique :</a:t>
            </a:r>
            <a:endParaRPr u="sng"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500" y="1152462"/>
            <a:ext cx="471487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236350" y="58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Evolution de l’électronégativité et du rayon atomique</a:t>
            </a:r>
            <a:endParaRPr u="sng"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38" y="1675413"/>
            <a:ext cx="36671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>
            <a:off x="802625" y="1315075"/>
            <a:ext cx="30333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/>
              <a:t>Electronégativité :</a:t>
            </a:r>
            <a:endParaRPr sz="1900" u="sng"/>
          </a:p>
        </p:txBody>
      </p:sp>
      <p:sp>
        <p:nvSpPr>
          <p:cNvPr id="150" name="Google Shape;150;p26"/>
          <p:cNvSpPr txBox="1"/>
          <p:nvPr/>
        </p:nvSpPr>
        <p:spPr>
          <a:xfrm>
            <a:off x="5682325" y="1237250"/>
            <a:ext cx="2355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/>
              <a:t>Rayon atomique :</a:t>
            </a:r>
            <a:endParaRPr sz="1900" u="sng"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2425" y="2145000"/>
            <a:ext cx="48768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153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u="sng"/>
              <a:t>Caractère oxydant des halogènes</a:t>
            </a:r>
            <a:endParaRPr u="sng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378700" y="862900"/>
            <a:ext cx="32877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u="sng"/>
              <a:t>Manipulation :</a:t>
            </a:r>
            <a:endParaRPr sz="2000" u="sng"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200" y="1658275"/>
            <a:ext cx="6897576" cy="29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264600" y="124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u="sng"/>
              <a:t>Caractère oxydant des halogènes</a:t>
            </a:r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6" name="Google Shape;166;p28"/>
          <p:cNvSpPr txBox="1"/>
          <p:nvPr/>
        </p:nvSpPr>
        <p:spPr>
          <a:xfrm>
            <a:off x="264600" y="815775"/>
            <a:ext cx="3165300" cy="8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u="sng"/>
              <a:t>Résultats :</a:t>
            </a:r>
            <a:endParaRPr sz="2200" u="sng"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350" y="697450"/>
            <a:ext cx="5931100" cy="4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293200" y="1449750"/>
            <a:ext cx="1634400" cy="25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1/ Lithium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2/ Sodium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3/ Potassium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4/ Rubidium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000000"/>
                </a:solidFill>
              </a:rPr>
              <a:t>5/ Cesium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3" name="Google Shape;173;p29" descr="Vidéo originale en anglais décrivant la réaction en laboratoire des différents métaux alcalins avec l'air et l'eau. &#10;Utiliser les sous-titres français.&#10;&#10;Source : openlearn.open.ac.uk." title="Réaction des métaux alcalins avec l'air et l'eau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2325" y="834625"/>
            <a:ext cx="5680450" cy="40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293200" y="156375"/>
            <a:ext cx="80262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u="sng"/>
              <a:t>Caractère réducteur des alcalins</a:t>
            </a:r>
            <a:endParaRPr sz="2800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124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Bilan des principales propriétés physico-chimiques :</a:t>
            </a:r>
            <a:endParaRPr u="sng"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50" y="763950"/>
            <a:ext cx="7671501" cy="400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274000" y="209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Ressources : </a:t>
            </a:r>
            <a:endParaRPr u="sng"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973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https://www.youtube.com/watch?v=PG-mHrquj1k&amp;t=1s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https://culturesciences.chimie.ens.fr/thematiques/histoire-de-la-chimie/la-classification-periodique-de-lavoisier-a-mendeleiev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Chimie PCSI, Tec et Doc.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43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Découverte des éléments par siècle</a:t>
            </a:r>
            <a:endParaRPr u="sng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646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425" y="963975"/>
            <a:ext cx="3308825" cy="40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D1DB1-954B-4B11-BF9C-CF7FA736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4D57F3-FCC1-4B01-A400-C982FA1DD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dirty="0"/>
              <a:t>Voir CR pour </a:t>
            </a:r>
            <a:r>
              <a:rPr lang="fr-FR"/>
              <a:t>le protocole</a:t>
            </a:r>
            <a:endParaRPr lang="fr-FR" dirty="0"/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1215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1817 : Les Triades de Döbereiner</a:t>
            </a:r>
            <a:endParaRPr u="sng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(Sr, Ca, Ba) puis (Cl, Br, I) et (Li, Na, K) en 1827.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000000"/>
                </a:solidFill>
              </a:rPr>
              <a:t>Premier lien entre la masse atomique et la périodicité des propriétés physico - chimique.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04450" y="175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1862 : La vis tellurique de Chancourtois</a:t>
            </a:r>
            <a:endParaRPr u="sng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450" y="815800"/>
            <a:ext cx="5297475" cy="41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5100" y="1621325"/>
            <a:ext cx="1786500" cy="20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87050" y="181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1870 : Tableau périodique de Mendeleïev</a:t>
            </a:r>
            <a:endParaRPr u="sng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625" y="938277"/>
            <a:ext cx="2841450" cy="357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189250" y="105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Prédictions de Mendeleïev</a:t>
            </a:r>
            <a:endParaRPr u="sng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674" y="774324"/>
            <a:ext cx="3664875" cy="41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237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1900 : Ajout des gazs nobles (peu réactif) </a:t>
            </a:r>
            <a:endParaRPr u="sng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026" y="1301576"/>
            <a:ext cx="6241550" cy="32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264600" y="124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u="sng"/>
              <a:t>Rappels :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264600" y="1095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chemeClr val="dk1"/>
                </a:solidFill>
              </a:rPr>
              <a:t>Elément chimique :</a:t>
            </a:r>
            <a:endParaRPr sz="1700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700">
                <a:solidFill>
                  <a:schemeClr val="dk1"/>
                </a:solidFill>
              </a:rPr>
              <a:t>Un élément chimique est caractérisé par la donnée de son numéro atomique Z.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58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Rappels :</a:t>
            </a:r>
            <a:endParaRPr u="sng"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170400" y="549575"/>
            <a:ext cx="598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000000"/>
                </a:solidFill>
              </a:rPr>
              <a:t>Remplissage des orbitales avec la règle de Klechkowski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177" y="964925"/>
            <a:ext cx="3291575" cy="36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4572000" y="1196475"/>
            <a:ext cx="4418100" cy="3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Nombre d’électrons par type d’orbitale (avec le principe de Pauli et la mécanique quantique) 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s : 2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p : 6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d : 10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f : 14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...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Affichage à l'écran (16:9)</PresentationFormat>
  <Paragraphs>50</Paragraphs>
  <Slides>20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LC 16 : Classification périodique des éléments</vt:lpstr>
      <vt:lpstr>Découverte des éléments par siècle</vt:lpstr>
      <vt:lpstr>1817 : Les Triades de Döbereiner</vt:lpstr>
      <vt:lpstr>1862 : La vis tellurique de Chancourtois</vt:lpstr>
      <vt:lpstr>1870 : Tableau périodique de Mendeleïev</vt:lpstr>
      <vt:lpstr>Prédictions de Mendeleïev</vt:lpstr>
      <vt:lpstr>1900 : Ajout des gazs nobles (peu réactif) </vt:lpstr>
      <vt:lpstr>Rappels :</vt:lpstr>
      <vt:lpstr>Rappels :</vt:lpstr>
      <vt:lpstr>Tableau périodique par bloc : </vt:lpstr>
      <vt:lpstr>Précipitation des halogénures </vt:lpstr>
      <vt:lpstr>Précipitation des halogénures </vt:lpstr>
      <vt:lpstr>Evolution du rayon atomique :</vt:lpstr>
      <vt:lpstr>Evolution de l’électronégativité et du rayon atomique</vt:lpstr>
      <vt:lpstr>Caractère oxydant des halogènes</vt:lpstr>
      <vt:lpstr>Caractère oxydant des halogènes</vt:lpstr>
      <vt:lpstr>Présentation PowerPoint</vt:lpstr>
      <vt:lpstr>Bilan des principales propriétés physico-chimiques :</vt:lpstr>
      <vt:lpstr>Ressources :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16 : Classification périodique des éléments</dc:title>
  <cp:lastModifiedBy>Vincent Brémaud</cp:lastModifiedBy>
  <cp:revision>1</cp:revision>
  <dcterms:modified xsi:type="dcterms:W3CDTF">2021-06-20T16:48:41Z</dcterms:modified>
</cp:coreProperties>
</file>