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7" r:id="rId5"/>
    <p:sldId id="273" r:id="rId6"/>
    <p:sldId id="266" r:id="rId7"/>
    <p:sldId id="259" r:id="rId8"/>
    <p:sldId id="27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51559-87A6-4FC8-A7B7-BAA13CE9D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FA57C1-7403-437A-9E8F-D93384672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AFD71-B46F-4ADA-BC47-38618549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3E091C-AF60-42BE-A2EB-9C6D367D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423C9-FD2D-445A-BEFE-10865F2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23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AD9C6-8A00-4DC8-AF03-7199F7C1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EDB7BE-BA00-41B1-B12F-66959D05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E47ED-4D03-49F2-A9AA-42EEF4DB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FFD4BE-3B6A-4323-8543-8804AC8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DF0CF5-B4E3-4B27-9706-A7D68C15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62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C19235-51A3-4903-87CA-6D94EFC9B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6F37F9-ACC5-462C-AC11-597D41C7B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DF86E6-7A5E-4173-9AAB-6BBBAAB3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13E9A-5640-402B-A27D-31C53FB9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EE117D-8EB3-42C7-A8F7-8A5B20BA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5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10CD2-40B9-4CAC-B5F6-992DF0F5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E4EAA-9904-49EA-8F23-3C3ABC22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8073B0-3248-4846-B378-65DEF417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CF3C9-EE51-4514-A6C9-50E02D12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AF281-67EB-4F09-9BF3-A755321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8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69BC9-7FCD-4A14-AA30-3187A71E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D10B12-9AEC-45C2-983A-FC30B8C2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851EC1-E871-4B6B-9FD7-32EC023D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172D75-C3D3-4E8F-B8B0-A5A96CEB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3AE7F-7B79-4992-9C93-A8679BE2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A45A7-031E-4D60-8A13-BC111EF0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DC5961-46EC-4337-B1D8-D876360D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A797DC-3AA8-4941-935F-C8197381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7D8507-83E8-4751-B686-C7C232C2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74F05C-9DD5-45C4-AA13-7D3B43D9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208F4E-CE02-478B-86DD-B4F31B00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7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B0E04-77C3-40F8-A031-118CF3A9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4C3740-2B98-4BB1-A594-E348A2E3C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1D2246-E70E-4EAC-8D76-9F4AE4D3F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E38AFA-53A5-4730-B101-9B47EFAED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015AA0-2946-42B4-9B1D-DCCD20381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5414A8-C2C4-4724-A5EA-845F5937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D757C7-5855-4A27-8B7A-D0339504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1FF0B6-AAB1-4421-BD6F-AB4102D1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4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93F10-EB16-4FD5-9AC6-DEEE06B8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666C72-2803-4057-87F5-F352C76E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04551-CFF8-4EC2-9FF8-40BC8F8A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D71BE6-1909-4C6C-AC26-03469444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869DFD-68C1-42FA-B71F-6884233F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247F4-5619-47C9-909D-5F39E059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4C676-A195-4F05-A1D5-132E76FD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8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486AF-A4E9-49FB-BDAF-6D7FB6DF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434FF-E6E4-47B4-9476-C871806F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4F7927-6A64-4B41-9D7A-F8C169D8F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36DF04-A078-4AFF-9D82-7E00DB8A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8B3BAA-C3FA-4C59-961E-D77D26F6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3BE324-C682-4708-8FC2-8C8429DA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22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DAC5E-DEB8-4377-A728-BC16E65B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1E9840-AAAB-42E2-AF04-918236FA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2E4164-A2BB-49BE-9AEA-D1CB2433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890F00-F3E6-4421-B453-2A65744E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A500F6-0066-49A0-AF69-F85B3470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9EC3F-B822-41BC-9CAB-73816A1A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16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0477ED-1B08-485C-93E0-C49DF108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228C5-EFD0-4960-A3C2-32AEE0B1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FB264-F0A6-46DB-8C3B-B45B6E335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FA8D-2514-4F83-AD35-AE53A8490902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28FBC-08FC-4F43-97B8-3708E3B44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49540F-A067-41D6-8B6B-1903EDAFF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7D7D-7934-47CE-88FB-0C35A6FDF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7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image" Target="../media/image11.png"/><Relationship Id="rId39" Type="http://schemas.openxmlformats.org/officeDocument/2006/relationships/image" Target="../media/image24.png"/><Relationship Id="rId21" Type="http://schemas.openxmlformats.org/officeDocument/2006/relationships/tags" Target="../tags/tag30.xml"/><Relationship Id="rId34" Type="http://schemas.openxmlformats.org/officeDocument/2006/relationships/image" Target="../media/image19.png"/><Relationship Id="rId42" Type="http://schemas.openxmlformats.org/officeDocument/2006/relationships/image" Target="../media/image27.png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image" Target="../media/image14.png"/><Relationship Id="rId41" Type="http://schemas.openxmlformats.org/officeDocument/2006/relationships/image" Target="../media/image26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5.pn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3.png"/><Relationship Id="rId36" Type="http://schemas.openxmlformats.org/officeDocument/2006/relationships/image" Target="../media/image21.png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image" Target="../media/image16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20.png"/><Relationship Id="rId43" Type="http://schemas.openxmlformats.org/officeDocument/2006/relationships/image" Target="../media/image28.png"/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9.png"/><Relationship Id="rId18" Type="http://schemas.openxmlformats.org/officeDocument/2006/relationships/image" Target="../media/image21.png"/><Relationship Id="rId3" Type="http://schemas.openxmlformats.org/officeDocument/2006/relationships/tags" Target="../tags/tag34.xml"/><Relationship Id="rId21" Type="http://schemas.openxmlformats.org/officeDocument/2006/relationships/image" Target="../media/image35.png"/><Relationship Id="rId7" Type="http://schemas.openxmlformats.org/officeDocument/2006/relationships/tags" Target="../tags/tag38.xml"/><Relationship Id="rId12" Type="http://schemas.openxmlformats.org/officeDocument/2006/relationships/image" Target="../media/image29.png"/><Relationship Id="rId17" Type="http://schemas.openxmlformats.org/officeDocument/2006/relationships/image" Target="../media/image20.png"/><Relationship Id="rId2" Type="http://schemas.openxmlformats.org/officeDocument/2006/relationships/tags" Target="../tags/tag33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15" Type="http://schemas.openxmlformats.org/officeDocument/2006/relationships/image" Target="../media/image31.png"/><Relationship Id="rId10" Type="http://schemas.openxmlformats.org/officeDocument/2006/relationships/tags" Target="../tags/tag41.xml"/><Relationship Id="rId19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30.png"/><Relationship Id="rId2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49.png"/><Relationship Id="rId21" Type="http://schemas.openxmlformats.org/officeDocument/2006/relationships/tags" Target="../tags/tag62.xml"/><Relationship Id="rId34" Type="http://schemas.openxmlformats.org/officeDocument/2006/relationships/image" Target="../media/image44.png"/><Relationship Id="rId42" Type="http://schemas.openxmlformats.org/officeDocument/2006/relationships/image" Target="../media/image11.png"/><Relationship Id="rId47" Type="http://schemas.openxmlformats.org/officeDocument/2006/relationships/image" Target="../media/image23.png"/><Relationship Id="rId50" Type="http://schemas.openxmlformats.org/officeDocument/2006/relationships/image" Target="../media/image54.png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image" Target="../media/image39.png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2.png"/><Relationship Id="rId53" Type="http://schemas.openxmlformats.org/officeDocument/2006/relationships/image" Target="../media/image57.png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image" Target="../media/image41.png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image" Target="../media/image37.png"/><Relationship Id="rId30" Type="http://schemas.openxmlformats.org/officeDocument/2006/relationships/image" Target="../media/image40.svg"/><Relationship Id="rId35" Type="http://schemas.openxmlformats.org/officeDocument/2006/relationships/image" Target="../media/image45.png"/><Relationship Id="rId43" Type="http://schemas.openxmlformats.org/officeDocument/2006/relationships/image" Target="../media/image12.png"/><Relationship Id="rId48" Type="http://schemas.openxmlformats.org/officeDocument/2006/relationships/image" Target="../media/image19.png"/><Relationship Id="rId8" Type="http://schemas.openxmlformats.org/officeDocument/2006/relationships/tags" Target="../tags/tag49.xml"/><Relationship Id="rId51" Type="http://schemas.openxmlformats.org/officeDocument/2006/relationships/image" Target="../media/image55.png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3.png"/><Relationship Id="rId20" Type="http://schemas.openxmlformats.org/officeDocument/2006/relationships/tags" Target="../tags/tag61.xml"/><Relationship Id="rId41" Type="http://schemas.openxmlformats.org/officeDocument/2006/relationships/image" Target="../media/image10.png"/><Relationship Id="rId54" Type="http://schemas.openxmlformats.org/officeDocument/2006/relationships/image" Target="../media/image5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tags" Target="../tags/tag69.xml"/><Relationship Id="rId21" Type="http://schemas.openxmlformats.org/officeDocument/2006/relationships/image" Target="../media/image67.png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3.png"/><Relationship Id="rId2" Type="http://schemas.openxmlformats.org/officeDocument/2006/relationships/tags" Target="../tags/tag68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image" Target="../media/image61.png"/><Relationship Id="rId10" Type="http://schemas.openxmlformats.org/officeDocument/2006/relationships/tags" Target="../tags/tag76.xml"/><Relationship Id="rId19" Type="http://schemas.openxmlformats.org/officeDocument/2006/relationships/image" Target="../media/image65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E35C7-1FB5-431A-ABE8-B2DECE169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982FFB-17FA-4147-AB9B-48CD5EA1F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5116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572A40E-2C0B-4DD9-B997-EDC79C1CF671}"/>
              </a:ext>
            </a:extLst>
          </p:cNvPr>
          <p:cNvSpPr txBox="1">
            <a:spLocks/>
          </p:cNvSpPr>
          <p:nvPr/>
        </p:nvSpPr>
        <p:spPr>
          <a:xfrm>
            <a:off x="1761067" y="458260"/>
            <a:ext cx="9144000" cy="1857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LC 22: Evolution et équilibre chimique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A76408D6-AAEC-4646-83F1-50ECB64BF101}"/>
              </a:ext>
            </a:extLst>
          </p:cNvPr>
          <p:cNvSpPr txBox="1">
            <a:spLocks/>
          </p:cNvSpPr>
          <p:nvPr/>
        </p:nvSpPr>
        <p:spPr>
          <a:xfrm>
            <a:off x="1761067" y="2763836"/>
            <a:ext cx="9144000" cy="5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/>
              <a:t>Niveau : CPGE</a:t>
            </a:r>
            <a:endParaRPr lang="fr-FR" sz="2800" dirty="0"/>
          </a:p>
          <a:p>
            <a:pPr algn="l"/>
            <a:endParaRPr lang="fr-FR" sz="2000" b="1" dirty="0"/>
          </a:p>
          <a:p>
            <a:pPr algn="l"/>
            <a:r>
              <a:rPr lang="fr-FR" sz="2800" b="1" dirty="0"/>
              <a:t>Prérequis : </a:t>
            </a:r>
            <a:r>
              <a:rPr lang="fr-FR" sz="2000" dirty="0"/>
              <a:t>potentiel thermodynamique, tableaux d’avancement, activité chimique (corps pur, mélange idéal de gaz parfaits, mélange de phases condensées, solution aqueuse diluée)</a:t>
            </a:r>
          </a:p>
          <a:p>
            <a:pPr algn="l"/>
            <a:r>
              <a:rPr lang="fr-FR" sz="2000" dirty="0"/>
              <a:t>Réactions acido-basiques</a:t>
            </a:r>
          </a:p>
          <a:p>
            <a:pPr algn="l"/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5812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9A802FE-1393-4E8A-A98E-30CD9383BF1A}"/>
              </a:ext>
            </a:extLst>
          </p:cNvPr>
          <p:cNvSpPr/>
          <p:nvPr/>
        </p:nvSpPr>
        <p:spPr>
          <a:xfrm>
            <a:off x="2177472" y="2122749"/>
            <a:ext cx="8069802" cy="10110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CA644-1D93-4AC8-BC5E-3ECEFD03E427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A71876-A0DE-4293-A1EF-D187FC0787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98" y="163212"/>
            <a:ext cx="4400230" cy="3062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CD36F4-5D85-4703-838D-8C4D02064A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675" y="2498963"/>
            <a:ext cx="3542615" cy="2586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B7A9B3-D921-44DA-95AE-D5CDBB984412}"/>
              </a:ext>
            </a:extLst>
          </p:cNvPr>
          <p:cNvCxnSpPr>
            <a:cxnSpLocks/>
          </p:cNvCxnSpPr>
          <p:nvPr/>
        </p:nvCxnSpPr>
        <p:spPr>
          <a:xfrm flipV="1">
            <a:off x="2949829" y="2902999"/>
            <a:ext cx="1722268" cy="1083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689D7EB-363A-465C-B0EB-25473237F4AE}"/>
              </a:ext>
            </a:extLst>
          </p:cNvPr>
          <p:cNvCxnSpPr>
            <a:cxnSpLocks/>
          </p:cNvCxnSpPr>
          <p:nvPr/>
        </p:nvCxnSpPr>
        <p:spPr>
          <a:xfrm flipV="1">
            <a:off x="6212373" y="2902999"/>
            <a:ext cx="0" cy="11452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637142B-5286-4210-9A21-37ADF531AEAF}"/>
              </a:ext>
            </a:extLst>
          </p:cNvPr>
          <p:cNvCxnSpPr>
            <a:cxnSpLocks/>
          </p:cNvCxnSpPr>
          <p:nvPr/>
        </p:nvCxnSpPr>
        <p:spPr>
          <a:xfrm flipH="1" flipV="1">
            <a:off x="7794079" y="2846773"/>
            <a:ext cx="1183689" cy="1139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7E0C4FA-7275-48F4-B070-C7266EDBE13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55" y="4131470"/>
            <a:ext cx="2377438" cy="22448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9C99794-907E-4DBB-A45F-873C56D300B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26" y="4501347"/>
            <a:ext cx="971496" cy="22649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94C6A62-2C48-417F-B5F4-F50D87AB064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17" y="4130988"/>
            <a:ext cx="3099027" cy="224963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9D48D5F-76FB-43E1-B5F1-678E31AD904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62" y="4519078"/>
            <a:ext cx="1310439" cy="22852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2C2A671-FA8F-4A13-8993-32F480BBDBC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40" y="4150683"/>
            <a:ext cx="1210056" cy="18557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75490758-21C6-4B5C-B3C0-0F54976496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09" y="4481255"/>
            <a:ext cx="973118" cy="228842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0A1F62AB-7DEA-43E0-BC16-90CB8DEA801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70" y="5353118"/>
            <a:ext cx="3622095" cy="3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2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A62E49-CAAA-4B43-A47D-2562518FE488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B98AEF-F59D-4DB4-AF90-7CF0C16963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41" y="156623"/>
            <a:ext cx="6055318" cy="3159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BD9EC9-6E52-4454-9ECD-DFDBBBCEDB81}"/>
              </a:ext>
            </a:extLst>
          </p:cNvPr>
          <p:cNvSpPr/>
          <p:nvPr/>
        </p:nvSpPr>
        <p:spPr>
          <a:xfrm>
            <a:off x="2136560" y="958789"/>
            <a:ext cx="7918881" cy="366647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116266A-58CE-4CAF-B2FD-05A46F072315}"/>
              </a:ext>
            </a:extLst>
          </p:cNvPr>
          <p:cNvCxnSpPr/>
          <p:nvPr/>
        </p:nvCxnSpPr>
        <p:spPr>
          <a:xfrm>
            <a:off x="2145438" y="1482571"/>
            <a:ext cx="7936637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0F4B2FC-CC74-4FF9-833E-59018E945EF9}"/>
              </a:ext>
            </a:extLst>
          </p:cNvPr>
          <p:cNvCxnSpPr/>
          <p:nvPr/>
        </p:nvCxnSpPr>
        <p:spPr>
          <a:xfrm>
            <a:off x="2145438" y="2558249"/>
            <a:ext cx="7936637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C2B81C-56A6-48AE-81E1-EF46D101B56A}"/>
              </a:ext>
            </a:extLst>
          </p:cNvPr>
          <p:cNvCxnSpPr/>
          <p:nvPr/>
        </p:nvCxnSpPr>
        <p:spPr>
          <a:xfrm>
            <a:off x="2127682" y="3580660"/>
            <a:ext cx="7936637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AD46171-6E7D-4DF8-B167-5A0F79642FFD}"/>
              </a:ext>
            </a:extLst>
          </p:cNvPr>
          <p:cNvCxnSpPr/>
          <p:nvPr/>
        </p:nvCxnSpPr>
        <p:spPr>
          <a:xfrm>
            <a:off x="3894338" y="958789"/>
            <a:ext cx="0" cy="3666478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78D47CC-EA91-4230-8A96-8639BEF7A8C4}"/>
              </a:ext>
            </a:extLst>
          </p:cNvPr>
          <p:cNvCxnSpPr/>
          <p:nvPr/>
        </p:nvCxnSpPr>
        <p:spPr>
          <a:xfrm flipV="1">
            <a:off x="2145438" y="958789"/>
            <a:ext cx="1748901" cy="5237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7BB3F895-06CA-483C-BE99-831855DF33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78" y="1045442"/>
            <a:ext cx="475429" cy="17523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19494E1-33CF-4135-88B5-A35FE5B211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41" y="1253999"/>
            <a:ext cx="777136" cy="14389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431D522-D80F-4DFF-8A82-6F1250DA3C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10" y="1957901"/>
            <a:ext cx="656762" cy="17828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1F454A5-96A2-4705-81DD-527B0255DE8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38" y="2967551"/>
            <a:ext cx="960623" cy="17672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0131F39-95FB-4BD5-8251-7E7D0C797EF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86" y="4022728"/>
            <a:ext cx="560124" cy="180301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AA879081-86B2-4115-9727-BAB4DA81E64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41" y="1092805"/>
            <a:ext cx="2539388" cy="247880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1526A03-2451-426E-BE98-45384AEB53C6}"/>
              </a:ext>
            </a:extLst>
          </p:cNvPr>
          <p:cNvCxnSpPr/>
          <p:nvPr/>
        </p:nvCxnSpPr>
        <p:spPr>
          <a:xfrm>
            <a:off x="5794159" y="1482571"/>
            <a:ext cx="0" cy="3142696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744B2E0-BABB-4011-A54F-D49E10E67719}"/>
              </a:ext>
            </a:extLst>
          </p:cNvPr>
          <p:cNvCxnSpPr/>
          <p:nvPr/>
        </p:nvCxnSpPr>
        <p:spPr>
          <a:xfrm>
            <a:off x="7100656" y="1482571"/>
            <a:ext cx="0" cy="3142696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D4A9B05-A9BC-4247-95DA-4134766940DD}"/>
              </a:ext>
            </a:extLst>
          </p:cNvPr>
          <p:cNvCxnSpPr/>
          <p:nvPr/>
        </p:nvCxnSpPr>
        <p:spPr>
          <a:xfrm>
            <a:off x="8877670" y="1482571"/>
            <a:ext cx="0" cy="3142696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E735EEA-27D6-47B4-B64D-16A34F66FB44}"/>
              </a:ext>
            </a:extLst>
          </p:cNvPr>
          <p:cNvCxnSpPr/>
          <p:nvPr/>
        </p:nvCxnSpPr>
        <p:spPr>
          <a:xfrm flipV="1">
            <a:off x="6096000" y="1873189"/>
            <a:ext cx="639193" cy="363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35EF198-87B1-443F-8712-C3F7C91B1494}"/>
              </a:ext>
            </a:extLst>
          </p:cNvPr>
          <p:cNvCxnSpPr/>
          <p:nvPr/>
        </p:nvCxnSpPr>
        <p:spPr>
          <a:xfrm flipV="1">
            <a:off x="6164803" y="2948866"/>
            <a:ext cx="639193" cy="363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D3571EB-A9E8-464B-BD42-55CB9DADB0FE}"/>
              </a:ext>
            </a:extLst>
          </p:cNvPr>
          <p:cNvCxnSpPr/>
          <p:nvPr/>
        </p:nvCxnSpPr>
        <p:spPr>
          <a:xfrm flipV="1">
            <a:off x="6146308" y="4021036"/>
            <a:ext cx="639193" cy="363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949E25D1-D8CA-4A5F-BD36-3566897C801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36" y="1969892"/>
            <a:ext cx="237714" cy="15238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9A34441-4073-4FF7-BF3B-A4565284EFB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64" y="3061384"/>
            <a:ext cx="708443" cy="15442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F7F929DE-3121-4F29-9BD9-C627382A37F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06" y="4083794"/>
            <a:ext cx="910081" cy="18935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6E63CB14-CBE6-4E04-A252-4C847B36D3C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85" y="1985453"/>
            <a:ext cx="108190" cy="173714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16E7A76-055F-4CD4-977D-C3E742641C7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200" y="1969891"/>
            <a:ext cx="108190" cy="173714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3911BC9E-C175-4B9B-BE9B-24EFE457AEF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454" y="2995244"/>
            <a:ext cx="128587" cy="114943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246A1E69-82FF-43A7-A334-C923E6886C61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804" y="3035300"/>
            <a:ext cx="128587" cy="1149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23D3300-214A-43B2-B5D2-B73B31BEF7EF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804" y="4078371"/>
            <a:ext cx="333508" cy="18812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3B5B52F-B434-4BFE-B8AF-A383AFBF8CF5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93" y="4078371"/>
            <a:ext cx="333508" cy="188123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BD7E647F-5F53-4F6A-A7E9-26A710FFFED2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98" y="1049459"/>
            <a:ext cx="2473805" cy="319744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5E56526A-BF3F-4BF3-95D6-1FA736C28CED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57743" t="40665" r="36569" b="52949"/>
          <a:stretch/>
        </p:blipFill>
        <p:spPr>
          <a:xfrm>
            <a:off x="6803995" y="1065151"/>
            <a:ext cx="520132" cy="32847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1E4EB184-9289-4EE6-BBFD-FC98405A7D04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55" y="5969913"/>
            <a:ext cx="5235432" cy="426919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3EFBF984-8A23-4B51-87BC-4CB1DEDD6153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29" y="4996583"/>
            <a:ext cx="1328762" cy="249905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8272BA0F-5E26-40CC-ACCC-8B859B867972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99" y="4946344"/>
            <a:ext cx="2043428" cy="251429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F9346E6C-19C7-49DA-AF74-FE7928EFD305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59" y="5013173"/>
            <a:ext cx="655238" cy="178286"/>
          </a:xfrm>
          <a:prstGeom prst="rect">
            <a:avLst/>
          </a:prstGeom>
        </p:spPr>
      </p:pic>
      <p:sp>
        <p:nvSpPr>
          <p:cNvPr id="73" name="Flèche : droite 72">
            <a:extLst>
              <a:ext uri="{FF2B5EF4-FFF2-40B4-BE49-F238E27FC236}">
                <a16:creationId xmlns:a16="http://schemas.microsoft.com/office/drawing/2014/main" id="{18A5C85F-A9CB-46C5-BD3B-D4A6E1D8CA77}"/>
              </a:ext>
            </a:extLst>
          </p:cNvPr>
          <p:cNvSpPr/>
          <p:nvPr/>
        </p:nvSpPr>
        <p:spPr>
          <a:xfrm>
            <a:off x="7301960" y="6037602"/>
            <a:ext cx="802640" cy="30332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B630A3-DB7A-41C2-8EDB-27A6B03B53E6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73" y="6047761"/>
            <a:ext cx="2328519" cy="28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2B64244-0586-455E-922D-ECD7817291D7}"/>
              </a:ext>
            </a:extLst>
          </p:cNvPr>
          <p:cNvSpPr/>
          <p:nvPr/>
        </p:nvSpPr>
        <p:spPr>
          <a:xfrm>
            <a:off x="4670258" y="1162930"/>
            <a:ext cx="2661920" cy="461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23C4AF-95C1-4EED-9C60-8B4E01B8E44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3750" t="22148" r="30583" b="5549"/>
          <a:stretch/>
        </p:blipFill>
        <p:spPr>
          <a:xfrm>
            <a:off x="3536236" y="1680683"/>
            <a:ext cx="5090160" cy="37189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A62E49-CAAA-4B43-A47D-2562518FE488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B98AEF-F59D-4DB4-AF90-7CF0C16963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41" y="156623"/>
            <a:ext cx="6055318" cy="3159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D4A297-8A58-448F-98DA-CDD2A15D67B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02333" y="3185061"/>
            <a:ext cx="1696000" cy="2727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1B7CAA-4931-4C3A-9176-BBECAD5F4C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66727" y="3301542"/>
            <a:ext cx="489522" cy="25491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A54A0D-7383-433B-8FE2-73261F21859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56" y="5535996"/>
            <a:ext cx="7314285" cy="28342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08A7D04-C446-41B2-9361-43AB681043D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292" y="4963577"/>
            <a:ext cx="128000" cy="1142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338DFB3-BF14-4FDD-BE5A-30DBDE8714C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69" y="5161481"/>
            <a:ext cx="331313" cy="185181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CECBD377-D073-4E86-99B7-8A8553D9FE5D}"/>
              </a:ext>
            </a:extLst>
          </p:cNvPr>
          <p:cNvSpPr/>
          <p:nvPr/>
        </p:nvSpPr>
        <p:spPr>
          <a:xfrm>
            <a:off x="3951776" y="4745942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C289E715-5587-4701-8BF6-E7C5AC8857C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790" y="763690"/>
            <a:ext cx="3382857" cy="23314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A8DCC5F-271F-479B-8A46-D52E8DA80D0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22" y="1306736"/>
            <a:ext cx="2076952" cy="233143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CBCA06B9-B29F-4321-87BA-487810300909}"/>
              </a:ext>
            </a:extLst>
          </p:cNvPr>
          <p:cNvSpPr/>
          <p:nvPr/>
        </p:nvSpPr>
        <p:spPr>
          <a:xfrm>
            <a:off x="3951776" y="1911842"/>
            <a:ext cx="152400" cy="1524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0B8772-DF11-4011-8E64-ECBE76B76100}"/>
              </a:ext>
            </a:extLst>
          </p:cNvPr>
          <p:cNvSpPr/>
          <p:nvPr/>
        </p:nvSpPr>
        <p:spPr>
          <a:xfrm>
            <a:off x="3473786" y="2827408"/>
            <a:ext cx="45719" cy="1249680"/>
          </a:xfrm>
          <a:prstGeom prst="rect">
            <a:avLst/>
          </a:prstGeom>
          <a:solidFill>
            <a:srgbClr val="181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D0249-6795-4745-A839-4232DC4C5C67}"/>
              </a:ext>
            </a:extLst>
          </p:cNvPr>
          <p:cNvSpPr/>
          <p:nvPr/>
        </p:nvSpPr>
        <p:spPr>
          <a:xfrm>
            <a:off x="8720054" y="2827408"/>
            <a:ext cx="45719" cy="1249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04BE58E-2806-4BE8-98F1-F095098C8C5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28" y="1306735"/>
            <a:ext cx="1379048" cy="17828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C5C41BC-E1DB-4D76-BFBA-AF91960C3A6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789" y="6441227"/>
            <a:ext cx="6017524" cy="2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3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1.11111E-6 0.00046 L 0.00399 -0.00417 C 0.00417 -0.00417 0.00677 -0.00648 0.00677 -0.00625 C 0.00886 -0.0088 0.00781 -0.00787 0.00972 -0.00949 C 0.01198 -0.01389 0.00886 -0.00857 0.01233 -0.0125 C 0.01285 -0.0132 0.0132 -0.01389 0.01354 -0.01459 C 0.01406 -0.01574 0.01476 -0.01644 0.01528 -0.01713 C 0.01736 -0.02037 0.01493 -0.01783 0.01754 -0.02014 C 0.01979 -0.02477 0.01684 -0.01898 0.01962 -0.02292 C 0.02014 -0.02384 0.02031 -0.02477 0.02101 -0.02547 C 0.02205 -0.02662 0.02344 -0.02755 0.02431 -0.02894 C 0.02535 -0.03033 0.02622 -0.03218 0.02743 -0.0331 C 0.02813 -0.0338 0.02986 -0.03542 0.03038 -0.03611 C 0.03073 -0.03658 0.03108 -0.03727 0.03142 -0.03773 C 0.03177 -0.0382 0.03229 -0.03843 0.03264 -0.03889 C 0.03316 -0.03982 0.03368 -0.04074 0.0342 -0.04121 C 0.03472 -0.0419 0.03542 -0.0419 0.03594 -0.04236 C 0.03663 -0.04283 0.03698 -0.04375 0.03733 -0.04422 C 0.03889 -0.04607 0.04011 -0.04607 0.04219 -0.04792 L 0.0434 -0.04908 C 0.04358 -0.04954 0.0434 -0.05023 0.04375 -0.0507 C 0.0474 -0.0544 0.04601 -0.05232 0.04861 -0.05371 C 0.05017 -0.05463 0.05208 -0.05602 0.05365 -0.05718 C 0.05434 -0.05787 0.05504 -0.05857 0.05573 -0.05903 C 0.05729 -0.05996 0.05903 -0.06019 0.06007 -0.06134 C 0.06077 -0.06181 0.06129 -0.0625 0.06181 -0.0632 C 0.06302 -0.06412 0.06424 -0.06459 0.06528 -0.06551 C 0.06788 -0.06806 0.06875 -0.06898 0.07136 -0.07084 C 0.0717 -0.0713 0.07222 -0.0713 0.07274 -0.07153 C 0.07327 -0.07176 0.07396 -0.07222 0.07448 -0.07269 C 0.07622 -0.07384 0.07639 -0.07431 0.0783 -0.0757 C 0.07882 -0.07593 0.07917 -0.07593 0.07952 -0.07616 C 0.08004 -0.07639 0.08038 -0.07709 0.0809 -0.07732 C 0.08281 -0.07824 0.08351 -0.07824 0.08524 -0.07917 C 0.08559 -0.0794 0.08594 -0.07963 0.08646 -0.07963 C 0.08715 -0.07986 0.08802 -0.08009 0.08872 -0.08033 C 0.0974 -0.08426 0.08993 -0.08148 0.09462 -0.08334 C 0.09774 -0.08611 0.09392 -0.08287 0.09757 -0.08496 C 0.09809 -0.08519 0.09861 -0.08588 0.09896 -0.08611 C 0.10087 -0.0875 0.10035 -0.08611 0.10191 -0.0875 C 0.10243 -0.08773 0.10278 -0.0882 0.10313 -0.08843 C 0.10382 -0.08889 0.10417 -0.08889 0.10469 -0.08912 C 0.10504 -0.08935 0.10538 -0.08982 0.1059 -0.09051 C 0.10625 -0.09074 0.10677 -0.09074 0.10712 -0.09097 C 0.11181 -0.09329 0.10625 -0.09097 0.11354 -0.09375 C 0.11441 -0.09468 0.11493 -0.09584 0.1158 -0.0963 C 0.11684 -0.09676 0.11806 -0.09699 0.11927 -0.09722 C 0.11979 -0.09746 0.12049 -0.09746 0.12101 -0.09792 C 0.12552 -0.10116 0.1191 -0.09653 0.12535 -0.10139 C 0.12604 -0.10232 0.12691 -0.10278 0.12778 -0.10324 C 0.12865 -0.10371 0.13021 -0.10417 0.1309 -0.1044 C 0.13403 -0.10787 0.13108 -0.10486 0.1342 -0.10741 C 0.1349 -0.10787 0.13524 -0.10834 0.13559 -0.10857 C 0.13663 -0.10926 0.1375 -0.11042 0.13854 -0.11111 C 0.13976 -0.11181 0.14271 -0.11412 0.1441 -0.11459 C 0.14549 -0.11505 0.14688 -0.11528 0.14809 -0.11574 C 0.15573 -0.11875 0.14722 -0.11621 0.15556 -0.11922 C 0.15851 -0.12037 0.15712 -0.11922 0.15972 -0.12037 C 0.16059 -0.1206 0.16129 -0.12107 0.16198 -0.12153 C 0.16285 -0.12222 0.16372 -0.12222 0.16441 -0.12292 C 0.16493 -0.12315 0.16528 -0.12361 0.1658 -0.12384 C 0.16667 -0.12454 0.16754 -0.12477 0.1684 -0.125 C 0.16875 -0.12523 0.16927 -0.12547 0.16962 -0.12593 C 0.17083 -0.12662 0.17153 -0.12709 0.17274 -0.12755 C 0.17344 -0.12778 0.17431 -0.12778 0.17517 -0.12801 C 0.17882 -0.13056 0.17517 -0.12824 0.17865 -0.12986 C 0.17934 -0.13033 0.18004 -0.13079 0.18073 -0.13102 C 0.18195 -0.13148 0.18299 -0.13148 0.18386 -0.13172 C 0.18559 -0.13218 0.18524 -0.13218 0.18698 -0.13264 C 0.1875 -0.13287 0.18802 -0.1331 0.18872 -0.13334 C 0.18906 -0.1338 0.18941 -0.13403 0.18993 -0.13403 C 0.19167 -0.13472 0.1934 -0.13519 0.19514 -0.13565 L 0.19688 -0.13634 C 0.19965 -0.13912 0.19636 -0.13611 0.19983 -0.1382 C 0.2007 -0.13866 0.20139 -0.13935 0.20243 -0.13982 C 0.20313 -0.14028 0.20382 -0.14074 0.20452 -0.14097 C 0.20504 -0.14121 0.20573 -0.14121 0.20625 -0.14167 C 0.20729 -0.14213 0.20816 -0.14283 0.20886 -0.14352 C 0.20938 -0.14375 0.20972 -0.14422 0.21024 -0.14445 C 0.21077 -0.14491 0.21129 -0.14491 0.21181 -0.14514 C 0.21267 -0.1456 0.21337 -0.14607 0.21406 -0.14653 C 0.21441 -0.14676 0.21493 -0.14676 0.21528 -0.14699 C 0.21649 -0.14769 0.21771 -0.14861 0.21892 -0.14954 C 0.21945 -0.14977 0.22222 -0.15047 0.22274 -0.15047 C 0.22327 -0.15093 0.22379 -0.15139 0.22448 -0.15162 C 0.22483 -0.15185 0.22535 -0.15209 0.2257 -0.15232 C 0.22622 -0.15255 0.22761 -0.15324 0.22761 -0.15301 " pathEditMode="relative" rAng="0" ptsTypes="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72" y="-7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926 L 0.00382 0.00926 C 0.00435 0.01297 0.00504 0.0169 0.00573 0.02084 C 0.00591 0.02223 0.00643 0.02338 0.0066 0.02477 C 0.00695 0.02639 0.00695 0.02825 0.00764 0.02987 C 0.00799 0.03102 0.00886 0.03149 0.00955 0.03241 L 0.01146 0.04028 L 0.0125 0.04399 C 0.01285 0.04746 0.01303 0.05093 0.01337 0.0544 C 0.01372 0.05579 0.01407 0.05695 0.01441 0.05834 C 0.01476 0.05996 0.01511 0.06181 0.01546 0.06343 C 0.01563 0.06482 0.01615 0.06598 0.01632 0.06737 C 0.01667 0.06899 0.01685 0.07084 0.01737 0.07246 C 0.01789 0.07431 0.01875 0.07593 0.01928 0.07778 C 0.02205 0.0875 0.01771 0.07848 0.0231 0.0882 C 0.02344 0.09028 0.02379 0.09237 0.02414 0.09445 C 0.02466 0.09723 0.02553 0.09977 0.02605 0.10232 C 0.02639 0.10394 0.02674 0.10579 0.02709 0.10741 C 0.02709 0.10741 0.02952 0.11713 0.03004 0.11922 C 0.03021 0.12038 0.03073 0.12176 0.03091 0.12292 C 0.03125 0.12524 0.03125 0.12755 0.03195 0.1294 C 0.0323 0.13102 0.03334 0.13195 0.03386 0.13334 C 0.03438 0.1345 0.03455 0.13588 0.0349 0.13727 C 0.03525 0.13889 0.03525 0.14075 0.03577 0.14237 C 0.03681 0.14514 0.03976 0.15024 0.03976 0.15024 C 0.03994 0.15232 0.04028 0.15463 0.04063 0.15672 C 0.04115 0.15926 0.04202 0.16181 0.04254 0.16436 C 0.04289 0.16621 0.04306 0.16806 0.04358 0.16968 C 0.04445 0.17246 0.04584 0.17408 0.0474 0.17616 C 0.05 0.18982 0.04653 0.17477 0.05035 0.1838 C 0.05261 0.18913 0.05174 0.18959 0.0533 0.19422 C 0.05382 0.19607 0.05435 0.19769 0.05521 0.19931 C 0.05573 0.20047 0.0566 0.20116 0.05712 0.20186 C 0.05747 0.20417 0.05764 0.20649 0.05816 0.20834 C 0.05851 0.20996 0.05955 0.21088 0.06007 0.21227 C 0.06077 0.21389 0.06146 0.21575 0.06198 0.2176 C 0.0625 0.21875 0.0625 0.22014 0.06303 0.2213 C 0.06355 0.22246 0.06441 0.22292 0.06494 0.22408 C 0.06563 0.22524 0.06615 0.22663 0.06685 0.22778 C 0.06893 0.23866 0.0665 0.22801 0.0698 0.23681 C 0.07171 0.2419 0.06962 0.24051 0.07275 0.24607 C 0.07379 0.24792 0.07657 0.25116 0.07657 0.25116 C 0.07691 0.25325 0.07691 0.25556 0.07761 0.25764 C 0.07796 0.2588 0.079 0.25926 0.07952 0.26019 C 0.08421 0.26968 0.079 0.26204 0.08334 0.26806 C 0.08369 0.26922 0.08386 0.27061 0.08438 0.27176 C 0.08733 0.27871 0.08768 0.27871 0.09115 0.28357 C 0.0915 0.28473 0.09167 0.28612 0.09219 0.28727 C 0.09271 0.28866 0.09323 0.29005 0.0941 0.29121 C 0.09896 0.29862 0.09844 0.29769 0.10278 0.30163 C 0.10348 0.30301 0.104 0.30417 0.10469 0.30556 C 0.10539 0.30649 0.10608 0.30718 0.10678 0.30811 C 0.11233 0.31806 0.10816 0.31366 0.11355 0.31852 L 0.11928 0.3301 C 0.11997 0.33149 0.12049 0.33288 0.12136 0.33403 C 0.12223 0.33519 0.12344 0.33635 0.12414 0.33774 C 0.13039 0.34838 0.12535 0.34329 0.13108 0.34815 C 0.13698 0.36019 0.12935 0.34538 0.1349 0.35463 C 0.1356 0.35579 0.13612 0.35741 0.13681 0.35857 C 0.1408 0.36459 0.14063 0.36413 0.14462 0.3676 C 0.14532 0.36899 0.14566 0.37038 0.14653 0.37153 C 0.1474 0.37269 0.14844 0.37315 0.14948 0.37408 C 0.1507 0.37524 0.15209 0.37663 0.1533 0.37801 C 0.15469 0.37963 0.15573 0.38172 0.1573 0.38311 C 0.15799 0.38403 0.15921 0.3838 0.16007 0.3845 C 0.16112 0.38519 0.16198 0.38635 0.16303 0.38704 C 0.16667 0.38936 0.16806 0.38959 0.17188 0.39098 C 0.17518 0.39538 0.17292 0.39306 0.17952 0.39607 L 0.18247 0.39746 L 0.18542 0.39862 C 0.18646 0.39954 0.18716 0.4007 0.18837 0.40116 C 0.18994 0.40209 0.1915 0.40209 0.19323 0.40255 C 0.19445 0.40301 0.19584 0.40325 0.19705 0.40394 C 0.20521 0.40695 0.19445 0.40278 0.20296 0.40764 C 0.20417 0.40834 0.20556 0.40857 0.20678 0.40903 C 0.20782 0.40996 0.20869 0.41088 0.20973 0.41158 C 0.2132 0.41366 0.2224 0.4169 0.22518 0.4169 L 0.23212 0.4169 " pathEditMode="relative" ptsTypes="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D200D0-7718-4DF3-982E-7FB00BC52CA1}"/>
              </a:ext>
            </a:extLst>
          </p:cNvPr>
          <p:cNvSpPr/>
          <p:nvPr/>
        </p:nvSpPr>
        <p:spPr>
          <a:xfrm>
            <a:off x="1524000" y="-35511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F07A3D-E30D-4DF7-860A-2817FB291A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97" y="129605"/>
            <a:ext cx="7957185" cy="30162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0659912-59F1-456F-ABB0-8A89D79DDF96}"/>
              </a:ext>
            </a:extLst>
          </p:cNvPr>
          <p:cNvSpPr/>
          <p:nvPr/>
        </p:nvSpPr>
        <p:spPr>
          <a:xfrm>
            <a:off x="2002197" y="3093128"/>
            <a:ext cx="5863663" cy="479394"/>
          </a:xfrm>
          <a:prstGeom prst="roundRect">
            <a:avLst/>
          </a:prstGeom>
          <a:gradFill flip="none" rotWithShape="1">
            <a:gsLst>
              <a:gs pos="0">
                <a:srgbClr val="C55A11">
                  <a:shade val="30000"/>
                  <a:satMod val="115000"/>
                </a:srgbClr>
              </a:gs>
              <a:gs pos="50000">
                <a:srgbClr val="C55A11">
                  <a:shade val="67500"/>
                  <a:satMod val="115000"/>
                </a:srgbClr>
              </a:gs>
              <a:gs pos="100000">
                <a:srgbClr val="C55A1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DA660C-AC96-4879-BAD7-8F002CE8D07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39" y="2244272"/>
            <a:ext cx="695300" cy="842788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6AAA769E-121B-4632-A974-4023A7FF52B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218435" y="2658418"/>
            <a:ext cx="582021" cy="40014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A463596-BE56-465C-BE00-AEE063106EA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62" y="2247306"/>
            <a:ext cx="695300" cy="842788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86AC5122-60D7-4BF5-BE4A-BC2F3966579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418958" y="2661452"/>
            <a:ext cx="582021" cy="40014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532A60-44C3-419D-A1E4-FD781FE10E2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24" y="2247306"/>
            <a:ext cx="695300" cy="842788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5EEB4EAF-8149-4ACD-8F20-525AAF7A59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45720" y="2661452"/>
            <a:ext cx="582021" cy="40014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3768B59-9449-4CAA-84BE-FBEBD608C8C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6" y="2247306"/>
            <a:ext cx="695300" cy="842788"/>
          </a:xfrm>
          <a:prstGeom prst="rect">
            <a:avLst/>
          </a:prstGeom>
        </p:spPr>
      </p:pic>
      <p:pic>
        <p:nvPicPr>
          <p:cNvPr id="21" name="Graphique 20">
            <a:extLst>
              <a:ext uri="{FF2B5EF4-FFF2-40B4-BE49-F238E27FC236}">
                <a16:creationId xmlns:a16="http://schemas.microsoft.com/office/drawing/2014/main" id="{2E06ED8D-671E-4953-828C-B5273389D37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948272" y="2661452"/>
            <a:ext cx="582021" cy="400146"/>
          </a:xfrm>
          <a:prstGeom prst="rect">
            <a:avLst/>
          </a:prstGeom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488531E-2A81-42AD-8624-51DC9A0B9709}"/>
              </a:ext>
            </a:extLst>
          </p:cNvPr>
          <p:cNvSpPr/>
          <p:nvPr/>
        </p:nvSpPr>
        <p:spPr>
          <a:xfrm>
            <a:off x="2408769" y="3577329"/>
            <a:ext cx="360805" cy="579120"/>
          </a:xfrm>
          <a:prstGeom prst="roundRect">
            <a:avLst/>
          </a:prstGeom>
          <a:gradFill flip="none" rotWithShape="1">
            <a:gsLst>
              <a:gs pos="0">
                <a:srgbClr val="C55A11">
                  <a:shade val="30000"/>
                  <a:satMod val="115000"/>
                </a:srgbClr>
              </a:gs>
              <a:gs pos="50000">
                <a:srgbClr val="C55A11">
                  <a:shade val="67500"/>
                  <a:satMod val="115000"/>
                </a:srgbClr>
              </a:gs>
              <a:gs pos="100000">
                <a:srgbClr val="C55A11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7EE273D-5CDF-4174-B8A5-E2FCCE77FDFA}"/>
              </a:ext>
            </a:extLst>
          </p:cNvPr>
          <p:cNvSpPr/>
          <p:nvPr/>
        </p:nvSpPr>
        <p:spPr>
          <a:xfrm>
            <a:off x="6878477" y="3580734"/>
            <a:ext cx="360805" cy="579120"/>
          </a:xfrm>
          <a:prstGeom prst="roundRect">
            <a:avLst/>
          </a:prstGeom>
          <a:gradFill flip="none" rotWithShape="1">
            <a:gsLst>
              <a:gs pos="0">
                <a:srgbClr val="C55A11">
                  <a:shade val="30000"/>
                  <a:satMod val="115000"/>
                </a:srgbClr>
              </a:gs>
              <a:gs pos="50000">
                <a:srgbClr val="C55A11">
                  <a:shade val="67500"/>
                  <a:satMod val="115000"/>
                </a:srgbClr>
              </a:gs>
              <a:gs pos="100000">
                <a:srgbClr val="C55A11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FFDF371-3991-4541-B9F4-D7E36D335E3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769" y="1071036"/>
            <a:ext cx="6169905" cy="22704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0645E2E-F175-43B8-BBE6-5420E8ED2749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50000" t="40667" r="26750" b="42948"/>
          <a:stretch/>
        </p:blipFill>
        <p:spPr>
          <a:xfrm>
            <a:off x="7125313" y="1393164"/>
            <a:ext cx="2125980" cy="8427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3E9EDDE-DEAC-42E8-9B95-37DA10DA0860}"/>
              </a:ext>
            </a:extLst>
          </p:cNvPr>
          <p:cNvSpPr/>
          <p:nvPr/>
        </p:nvSpPr>
        <p:spPr>
          <a:xfrm>
            <a:off x="7443448" y="2155498"/>
            <a:ext cx="86844" cy="83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4C029D-9D96-4440-BE05-823A607496AF}"/>
              </a:ext>
            </a:extLst>
          </p:cNvPr>
          <p:cNvSpPr/>
          <p:nvPr/>
        </p:nvSpPr>
        <p:spPr>
          <a:xfrm>
            <a:off x="7207229" y="2096887"/>
            <a:ext cx="62865" cy="6777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FCD3E18-F1F2-47FF-8923-23589906E4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51" y="2331032"/>
            <a:ext cx="737978" cy="185604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D65B0B2-2F2D-4777-847F-AB1A80E3F53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64" y="2629609"/>
            <a:ext cx="1910961" cy="228883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6E49AB7-75F4-419D-8B2E-2F21F424F9DB}"/>
              </a:ext>
            </a:extLst>
          </p:cNvPr>
          <p:cNvCxnSpPr>
            <a:stCxn id="28" idx="1"/>
          </p:cNvCxnSpPr>
          <p:nvPr/>
        </p:nvCxnSpPr>
        <p:spPr>
          <a:xfrm flipV="1">
            <a:off x="7207229" y="2435755"/>
            <a:ext cx="1041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294DFEF-0FEA-4881-879F-0E0CA4F1B3C1}"/>
              </a:ext>
            </a:extLst>
          </p:cNvPr>
          <p:cNvSpPr/>
          <p:nvPr/>
        </p:nvSpPr>
        <p:spPr>
          <a:xfrm>
            <a:off x="2112606" y="3183235"/>
            <a:ext cx="890016" cy="2991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054A6FE-A054-49CD-8257-D5DBA7B14CBC}"/>
              </a:ext>
            </a:extLst>
          </p:cNvPr>
          <p:cNvSpPr/>
          <p:nvPr/>
        </p:nvSpPr>
        <p:spPr>
          <a:xfrm>
            <a:off x="3257525" y="3196533"/>
            <a:ext cx="890016" cy="2991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0F64BEE-F56E-443F-9A2F-E28A2FBA60A3}"/>
              </a:ext>
            </a:extLst>
          </p:cNvPr>
          <p:cNvSpPr/>
          <p:nvPr/>
        </p:nvSpPr>
        <p:spPr>
          <a:xfrm>
            <a:off x="4453129" y="3183235"/>
            <a:ext cx="890016" cy="2991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2DFD7E6-5244-4BCD-8BD2-8C68E1B6E712}"/>
              </a:ext>
            </a:extLst>
          </p:cNvPr>
          <p:cNvSpPr/>
          <p:nvPr/>
        </p:nvSpPr>
        <p:spPr>
          <a:xfrm>
            <a:off x="6793652" y="3166201"/>
            <a:ext cx="890016" cy="2991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B5727755-6AFD-4071-9771-00E8B0317B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46" y="1718035"/>
            <a:ext cx="1631196" cy="18712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FF603A1-AB1E-4ADA-A736-D6E460D0DC0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84" y="3260508"/>
            <a:ext cx="756767" cy="1273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5D2EE1-63B4-4AA9-9BA1-C2C3B139B53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97" y="3282011"/>
            <a:ext cx="832279" cy="12822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4BCE861-C0B3-475C-BD5B-2B534D440D4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64" y="2247306"/>
            <a:ext cx="695300" cy="842788"/>
          </a:xfrm>
          <a:prstGeom prst="rect">
            <a:avLst/>
          </a:prstGeom>
        </p:spPr>
      </p:pic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C3DF718A-D1CB-4EBE-8B24-571DA88131D4}"/>
              </a:ext>
            </a:extLst>
          </p:cNvPr>
          <p:cNvSpPr/>
          <p:nvPr/>
        </p:nvSpPr>
        <p:spPr>
          <a:xfrm>
            <a:off x="5636769" y="3183235"/>
            <a:ext cx="890016" cy="2991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Graphique 42">
            <a:extLst>
              <a:ext uri="{FF2B5EF4-FFF2-40B4-BE49-F238E27FC236}">
                <a16:creationId xmlns:a16="http://schemas.microsoft.com/office/drawing/2014/main" id="{FC58C6A8-1455-4D3F-9143-76C9138475B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830133" y="2647929"/>
            <a:ext cx="582021" cy="40014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43E1783-DD9C-4DF6-A858-9235AE3786B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26" y="3251229"/>
            <a:ext cx="758003" cy="1291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7782562-3826-42EE-BB19-06F046C1DA3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37" y="3258716"/>
            <a:ext cx="833080" cy="1291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CFC610E-AF2C-44BF-9012-45A689AC876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48" y="3223202"/>
            <a:ext cx="634691" cy="12818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E1C724C-CD86-4546-BA5A-197613CAD43B}"/>
              </a:ext>
            </a:extLst>
          </p:cNvPr>
          <p:cNvSpPr/>
          <p:nvPr/>
        </p:nvSpPr>
        <p:spPr>
          <a:xfrm>
            <a:off x="1976608" y="4651080"/>
            <a:ext cx="4341864" cy="136574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C81A0EB-2E86-455B-9D71-2817DC886BF9}"/>
              </a:ext>
            </a:extLst>
          </p:cNvPr>
          <p:cNvCxnSpPr/>
          <p:nvPr/>
        </p:nvCxnSpPr>
        <p:spPr>
          <a:xfrm>
            <a:off x="1976608" y="4938265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50F0537-6368-4F29-8C37-E126AB815A8A}"/>
              </a:ext>
            </a:extLst>
          </p:cNvPr>
          <p:cNvCxnSpPr/>
          <p:nvPr/>
        </p:nvCxnSpPr>
        <p:spPr>
          <a:xfrm>
            <a:off x="1976608" y="5528051"/>
            <a:ext cx="43516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04F5CCB-AE8F-48D3-8538-AA2CCF0EA2FD}"/>
              </a:ext>
            </a:extLst>
          </p:cNvPr>
          <p:cNvCxnSpPr>
            <a:cxnSpLocks/>
          </p:cNvCxnSpPr>
          <p:nvPr/>
        </p:nvCxnSpPr>
        <p:spPr>
          <a:xfrm>
            <a:off x="2935518" y="4651080"/>
            <a:ext cx="0" cy="1365743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D4A6198-4F26-469A-8FA3-ABCD090955D7}"/>
              </a:ext>
            </a:extLst>
          </p:cNvPr>
          <p:cNvCxnSpPr/>
          <p:nvPr/>
        </p:nvCxnSpPr>
        <p:spPr>
          <a:xfrm flipV="1">
            <a:off x="1976608" y="4651079"/>
            <a:ext cx="958910" cy="2871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 52">
            <a:extLst>
              <a:ext uri="{FF2B5EF4-FFF2-40B4-BE49-F238E27FC236}">
                <a16:creationId xmlns:a16="http://schemas.microsoft.com/office/drawing/2014/main" id="{D5BD4AFA-832D-438F-92D1-77A915CC4B0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34" y="4698590"/>
            <a:ext cx="260674" cy="9608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ED3AA755-F449-4FA3-8516-2D0C994D8B9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40" y="4812940"/>
            <a:ext cx="426098" cy="78898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E354441A-F330-46E1-94FF-5FC8E6AEAC6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16" y="5198886"/>
            <a:ext cx="360098" cy="97753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C7CD1C38-A67E-42B6-8B12-1F497EC0A4F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79" y="5752469"/>
            <a:ext cx="574057" cy="100547"/>
          </a:xfrm>
          <a:prstGeom prst="rect">
            <a:avLst/>
          </a:prstGeom>
        </p:spPr>
      </p:pic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6734DE3-0D4E-4D35-832C-D59132128B31}"/>
              </a:ext>
            </a:extLst>
          </p:cNvPr>
          <p:cNvCxnSpPr>
            <a:cxnSpLocks/>
          </p:cNvCxnSpPr>
          <p:nvPr/>
        </p:nvCxnSpPr>
        <p:spPr>
          <a:xfrm>
            <a:off x="3976380" y="4938266"/>
            <a:ext cx="0" cy="1078557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9DF5154-7F44-4196-8313-ABDE23555178}"/>
              </a:ext>
            </a:extLst>
          </p:cNvPr>
          <p:cNvCxnSpPr>
            <a:cxnSpLocks/>
          </p:cNvCxnSpPr>
          <p:nvPr/>
        </p:nvCxnSpPr>
        <p:spPr>
          <a:xfrm>
            <a:off x="4693519" y="4938266"/>
            <a:ext cx="0" cy="1078557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ECE42FC6-D17F-4349-9CFB-58BF9010DA67}"/>
              </a:ext>
            </a:extLst>
          </p:cNvPr>
          <p:cNvCxnSpPr>
            <a:cxnSpLocks/>
          </p:cNvCxnSpPr>
          <p:nvPr/>
        </p:nvCxnSpPr>
        <p:spPr>
          <a:xfrm>
            <a:off x="5667842" y="4938266"/>
            <a:ext cx="0" cy="1078557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88">
            <a:extLst>
              <a:ext uri="{FF2B5EF4-FFF2-40B4-BE49-F238E27FC236}">
                <a16:creationId xmlns:a16="http://schemas.microsoft.com/office/drawing/2014/main" id="{1870FD3A-D613-44B2-9D3E-A78CFEE943D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54" y="5205459"/>
            <a:ext cx="90625" cy="84942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0A8EDF-F8E0-4226-8EE7-6D9F08E4660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34" y="5803917"/>
            <a:ext cx="347858" cy="84943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5D89AB13-7664-4EC3-94C0-0FAF6F2A586E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57743" t="40665" r="36569" b="52949"/>
          <a:stretch/>
        </p:blipFill>
        <p:spPr>
          <a:xfrm>
            <a:off x="4530862" y="4709398"/>
            <a:ext cx="285185" cy="180101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142DEE10-7EB2-4AE0-A212-1FB39A7FD5D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00" y="5206465"/>
            <a:ext cx="59949" cy="97170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3D2F6DE0-0021-40A8-B199-23FDCE4A5EE8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70" y="5762532"/>
            <a:ext cx="71071" cy="6427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B2CDD3A8-9445-415A-87DB-3FB352F03540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9" y="4715092"/>
            <a:ext cx="3070828" cy="175374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EB634084-45A0-43B5-BD97-F8BA4CA7325F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14" y="5199176"/>
            <a:ext cx="59949" cy="97170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6852F5B3-D514-4DC4-AFDB-73E59FBABC3A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07" y="5754829"/>
            <a:ext cx="71071" cy="64271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D780C0A3-EE82-4FA1-9D64-02341DFA2DB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76" y="4719905"/>
            <a:ext cx="3948262" cy="186403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C449BFCB-494A-45AE-A482-193D41504546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64" y="5464837"/>
            <a:ext cx="1610407" cy="418465"/>
          </a:xfrm>
          <a:prstGeom prst="rect">
            <a:avLst/>
          </a:prstGeom>
        </p:spPr>
      </p:pic>
      <p:sp>
        <p:nvSpPr>
          <p:cNvPr id="101" name="Accolade fermante 100">
            <a:extLst>
              <a:ext uri="{FF2B5EF4-FFF2-40B4-BE49-F238E27FC236}">
                <a16:creationId xmlns:a16="http://schemas.microsoft.com/office/drawing/2014/main" id="{3297FE94-5B58-4F7B-9282-4805EA0D9CE4}"/>
              </a:ext>
            </a:extLst>
          </p:cNvPr>
          <p:cNvSpPr/>
          <p:nvPr/>
        </p:nvSpPr>
        <p:spPr>
          <a:xfrm rot="16200000">
            <a:off x="9411370" y="4199358"/>
            <a:ext cx="195621" cy="5157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A7E8C940-22AE-4FF4-912C-4C5E5694B5F9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694" y="4050380"/>
            <a:ext cx="124952" cy="161524"/>
          </a:xfrm>
          <a:prstGeom prst="rect">
            <a:avLst/>
          </a:prstGeom>
        </p:spPr>
      </p:pic>
      <p:pic>
        <p:nvPicPr>
          <p:cNvPr id="110" name="Image 109">
            <a:extLst>
              <a:ext uri="{FF2B5EF4-FFF2-40B4-BE49-F238E27FC236}">
                <a16:creationId xmlns:a16="http://schemas.microsoft.com/office/drawing/2014/main" id="{B340FB10-D499-465A-8FA5-D86E7A16F490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87" y="1571632"/>
            <a:ext cx="2986325" cy="1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8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B5B683-FF88-4902-93B8-788005772B12}"/>
              </a:ext>
            </a:extLst>
          </p:cNvPr>
          <p:cNvSpPr/>
          <p:nvPr/>
        </p:nvSpPr>
        <p:spPr>
          <a:xfrm>
            <a:off x="2016711" y="1395409"/>
            <a:ext cx="8158578" cy="4616389"/>
          </a:xfrm>
          <a:prstGeom prst="rect">
            <a:avLst/>
          </a:prstGeom>
          <a:solidFill>
            <a:schemeClr val="bg2"/>
          </a:solidFill>
          <a:ln w="5715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2C20709-4A9E-4556-93D6-9756E058D32C}"/>
              </a:ext>
            </a:extLst>
          </p:cNvPr>
          <p:cNvCxnSpPr/>
          <p:nvPr/>
        </p:nvCxnSpPr>
        <p:spPr>
          <a:xfrm>
            <a:off x="2639774" y="4182254"/>
            <a:ext cx="691570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035B2DFF-9C2A-4D68-B2B4-7AA48782C5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45" y="4566378"/>
            <a:ext cx="170667" cy="227048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CF0FD9D-7DCB-41BB-8431-8E52463E6230}"/>
              </a:ext>
            </a:extLst>
          </p:cNvPr>
          <p:cNvCxnSpPr/>
          <p:nvPr/>
        </p:nvCxnSpPr>
        <p:spPr>
          <a:xfrm>
            <a:off x="5908650" y="3947160"/>
            <a:ext cx="0" cy="411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D9AD5B4-9642-45D8-8BEA-9E097ACB785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77" y="3530736"/>
            <a:ext cx="313905" cy="17371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FD8AEDF-B5E5-4703-8A02-A9EBDD62347F}"/>
              </a:ext>
            </a:extLst>
          </p:cNvPr>
          <p:cNvSpPr/>
          <p:nvPr/>
        </p:nvSpPr>
        <p:spPr>
          <a:xfrm>
            <a:off x="1524000" y="-187911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0CCE2B18-4D93-45DF-A333-BFF09E336BA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17" y="-22796"/>
            <a:ext cx="6074383" cy="308439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D763DFFA-03CB-48D2-A280-D64C5A49069A}"/>
              </a:ext>
            </a:extLst>
          </p:cNvPr>
          <p:cNvGrpSpPr/>
          <p:nvPr/>
        </p:nvGrpSpPr>
        <p:grpSpPr>
          <a:xfrm>
            <a:off x="5721299" y="2062048"/>
            <a:ext cx="3847352" cy="4811619"/>
            <a:chOff x="4197299" y="2062047"/>
            <a:chExt cx="3847352" cy="4811619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E371BFA-D244-47A2-8763-923F937AA124}"/>
                </a:ext>
              </a:extLst>
            </p:cNvPr>
            <p:cNvGrpSpPr/>
            <p:nvPr/>
          </p:nvGrpSpPr>
          <p:grpSpPr>
            <a:xfrm>
              <a:off x="4197299" y="2062047"/>
              <a:ext cx="3748845" cy="2818715"/>
              <a:chOff x="4197299" y="2062047"/>
              <a:chExt cx="3748845" cy="2818715"/>
            </a:xfrm>
          </p:grpSpPr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AC8EA361-CD53-40F7-B905-A6DC2A846B13}"/>
                  </a:ext>
                </a:extLst>
              </p:cNvPr>
              <p:cNvGrpSpPr/>
              <p:nvPr/>
            </p:nvGrpSpPr>
            <p:grpSpPr>
              <a:xfrm>
                <a:off x="4197299" y="2532832"/>
                <a:ext cx="3106632" cy="2347930"/>
                <a:chOff x="4197298" y="2536256"/>
                <a:chExt cx="3106632" cy="2347930"/>
              </a:xfrm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957A6C6-7E9E-40D9-9DA0-5360F44E56B9}"/>
                    </a:ext>
                  </a:extLst>
                </p:cNvPr>
                <p:cNvSpPr/>
                <p:nvPr/>
              </p:nvSpPr>
              <p:spPr>
                <a:xfrm>
                  <a:off x="5467510" y="2536256"/>
                  <a:ext cx="1836420" cy="108888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89613E41-4B74-4804-8D1E-6BF7B639A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5742" y="2929707"/>
                  <a:ext cx="946451" cy="231443"/>
                </a:xfrm>
                <a:prstGeom prst="rect">
                  <a:avLst/>
                </a:prstGeom>
              </p:spPr>
            </p:pic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A7E9BCFF-12CA-4400-BB51-3E44D81E1DC9}"/>
                    </a:ext>
                  </a:extLst>
                </p:cNvPr>
                <p:cNvSpPr/>
                <p:nvPr/>
              </p:nvSpPr>
              <p:spPr>
                <a:xfrm>
                  <a:off x="6315675" y="4085393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Flèche : droite 27">
                  <a:extLst>
                    <a:ext uri="{FF2B5EF4-FFF2-40B4-BE49-F238E27FC236}">
                      <a16:creationId xmlns:a16="http://schemas.microsoft.com/office/drawing/2014/main" id="{5B6ED921-190E-4D4B-976E-8142945B5460}"/>
                    </a:ext>
                  </a:extLst>
                </p:cNvPr>
                <p:cNvSpPr/>
                <p:nvPr/>
              </p:nvSpPr>
              <p:spPr>
                <a:xfrm flipH="1">
                  <a:off x="4616526" y="4048528"/>
                  <a:ext cx="1633500" cy="277973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rgbClr val="3B7B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ED95816C-9FE9-4056-88B9-0F834DDC577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7298" y="4597157"/>
                  <a:ext cx="374701" cy="287029"/>
                </a:xfrm>
                <a:prstGeom prst="rect">
                  <a:avLst/>
                </a:prstGeom>
              </p:spPr>
            </p:pic>
            <p:pic>
              <p:nvPicPr>
                <p:cNvPr id="37" name="Image 36">
                  <a:extLst>
                    <a:ext uri="{FF2B5EF4-FFF2-40B4-BE49-F238E27FC236}">
                      <a16:creationId xmlns:a16="http://schemas.microsoft.com/office/drawing/2014/main" id="{8839644E-EE49-489B-B9D0-BC08773B92B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3075" y="4339148"/>
                  <a:ext cx="248569" cy="260744"/>
                </a:xfrm>
                <a:prstGeom prst="rect">
                  <a:avLst/>
                </a:prstGeom>
              </p:spPr>
            </p:pic>
          </p:grpSp>
          <p:pic>
            <p:nvPicPr>
              <p:cNvPr id="56" name="Image 55">
                <a:extLst>
                  <a:ext uri="{FF2B5EF4-FFF2-40B4-BE49-F238E27FC236}">
                    <a16:creationId xmlns:a16="http://schemas.microsoft.com/office/drawing/2014/main" id="{A3C64E43-4BC3-4C23-8890-09B3D55856D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4555" y="2062047"/>
                <a:ext cx="2871589" cy="229575"/>
              </a:xfrm>
              <a:prstGeom prst="rect">
                <a:avLst/>
              </a:prstGeom>
            </p:spPr>
          </p:pic>
        </p:grp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70FE257-A191-4BB0-BC0C-7BC09B9E5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79524" y="4712014"/>
              <a:ext cx="2165127" cy="2161652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C093389-6E21-485D-A4AB-791569A6B685}"/>
              </a:ext>
            </a:extLst>
          </p:cNvPr>
          <p:cNvGrpSpPr/>
          <p:nvPr/>
        </p:nvGrpSpPr>
        <p:grpSpPr>
          <a:xfrm>
            <a:off x="2641498" y="2072422"/>
            <a:ext cx="3454500" cy="4785579"/>
            <a:chOff x="1117498" y="2072421"/>
            <a:chExt cx="3454500" cy="4785579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7A221AE-FEF8-4177-B719-16AFDDA60CA3}"/>
                </a:ext>
              </a:extLst>
            </p:cNvPr>
            <p:cNvGrpSpPr/>
            <p:nvPr/>
          </p:nvGrpSpPr>
          <p:grpSpPr>
            <a:xfrm>
              <a:off x="1117498" y="2072421"/>
              <a:ext cx="3454500" cy="2808341"/>
              <a:chOff x="1117498" y="2072421"/>
              <a:chExt cx="3454500" cy="2808341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D7DAFA12-0F51-4FC9-896D-5AFCCB7032AA}"/>
                  </a:ext>
                </a:extLst>
              </p:cNvPr>
              <p:cNvGrpSpPr/>
              <p:nvPr/>
            </p:nvGrpSpPr>
            <p:grpSpPr>
              <a:xfrm>
                <a:off x="1504840" y="2551552"/>
                <a:ext cx="3067158" cy="2329210"/>
                <a:chOff x="1504842" y="2551552"/>
                <a:chExt cx="3067158" cy="2329210"/>
              </a:xfrm>
            </p:grpSpPr>
            <p:pic>
              <p:nvPicPr>
                <p:cNvPr id="8" name="Image 7">
                  <a:extLst>
                    <a:ext uri="{FF2B5EF4-FFF2-40B4-BE49-F238E27FC236}">
                      <a16:creationId xmlns:a16="http://schemas.microsoft.com/office/drawing/2014/main" id="{82F37711-9D9E-4D09-BD26-10161A0D037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7299" y="4593733"/>
                  <a:ext cx="374701" cy="287029"/>
                </a:xfrm>
                <a:prstGeom prst="rect">
                  <a:avLst/>
                </a:prstGeom>
              </p:spPr>
            </p:pic>
            <p:sp>
              <p:nvSpPr>
                <p:cNvPr id="11" name="Rectangle : coins arrondis 10">
                  <a:extLst>
                    <a:ext uri="{FF2B5EF4-FFF2-40B4-BE49-F238E27FC236}">
                      <a16:creationId xmlns:a16="http://schemas.microsoft.com/office/drawing/2014/main" id="{E8C17DB6-AB14-4600-8077-EF7CACC4C7BC}"/>
                    </a:ext>
                  </a:extLst>
                </p:cNvPr>
                <p:cNvSpPr/>
                <p:nvPr/>
              </p:nvSpPr>
              <p:spPr>
                <a:xfrm>
                  <a:off x="1504842" y="2551552"/>
                  <a:ext cx="1836420" cy="1234869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9" name="Image 38">
                  <a:extLst>
                    <a:ext uri="{FF2B5EF4-FFF2-40B4-BE49-F238E27FC236}">
                      <a16:creationId xmlns:a16="http://schemas.microsoft.com/office/drawing/2014/main" id="{FCAEE7AC-95A7-40AB-A01D-704C0248BB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3935" y="3021407"/>
                  <a:ext cx="946451" cy="262472"/>
                </a:xfrm>
                <a:prstGeom prst="rect">
                  <a:avLst/>
                </a:prstGeom>
              </p:spPr>
            </p:pic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411C7516-FC96-4B08-A031-4458D1156755}"/>
                    </a:ext>
                  </a:extLst>
                </p:cNvPr>
                <p:cNvSpPr/>
                <p:nvPr/>
              </p:nvSpPr>
              <p:spPr>
                <a:xfrm>
                  <a:off x="2354795" y="4076700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Flèche : droite 18">
                  <a:extLst>
                    <a:ext uri="{FF2B5EF4-FFF2-40B4-BE49-F238E27FC236}">
                      <a16:creationId xmlns:a16="http://schemas.microsoft.com/office/drawing/2014/main" id="{52A30279-8EC1-4C96-A91B-5B760D5957F4}"/>
                    </a:ext>
                  </a:extLst>
                </p:cNvPr>
                <p:cNvSpPr/>
                <p:nvPr/>
              </p:nvSpPr>
              <p:spPr>
                <a:xfrm>
                  <a:off x="2821795" y="4029572"/>
                  <a:ext cx="1440970" cy="315241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rgbClr val="3B7B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>
                  <a:extLst>
                    <a:ext uri="{FF2B5EF4-FFF2-40B4-BE49-F238E27FC236}">
                      <a16:creationId xmlns:a16="http://schemas.microsoft.com/office/drawing/2014/main" id="{08C201FF-79A8-458C-ADE1-F9C7BA3C0D1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2877" y="4381427"/>
                  <a:ext cx="248569" cy="260744"/>
                </a:xfrm>
                <a:prstGeom prst="rect">
                  <a:avLst/>
                </a:prstGeom>
              </p:spPr>
            </p:pic>
          </p:grpSp>
          <p:pic>
            <p:nvPicPr>
              <p:cNvPr id="53" name="Image 52">
                <a:extLst>
                  <a:ext uri="{FF2B5EF4-FFF2-40B4-BE49-F238E27FC236}">
                    <a16:creationId xmlns:a16="http://schemas.microsoft.com/office/drawing/2014/main" id="{12DC6F2C-806C-41E7-8E66-B969B8A15DE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498" y="2072421"/>
                <a:ext cx="2659324" cy="227535"/>
              </a:xfrm>
              <a:prstGeom prst="rect">
                <a:avLst/>
              </a:prstGeom>
            </p:spPr>
          </p:pic>
        </p:grp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8D345B79-9585-4A1E-91BE-E52768FD5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486" y="4696348"/>
              <a:ext cx="2165127" cy="216165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C4B91F1-E15D-45ED-A6F8-C86814AD70DD}"/>
              </a:ext>
            </a:extLst>
          </p:cNvPr>
          <p:cNvSpPr/>
          <p:nvPr/>
        </p:nvSpPr>
        <p:spPr>
          <a:xfrm>
            <a:off x="2393740" y="4660059"/>
            <a:ext cx="3274906" cy="1324807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795089-7CC8-436C-98BE-5462B45F6943}"/>
              </a:ext>
            </a:extLst>
          </p:cNvPr>
          <p:cNvSpPr/>
          <p:nvPr/>
        </p:nvSpPr>
        <p:spPr>
          <a:xfrm>
            <a:off x="6202223" y="4652426"/>
            <a:ext cx="3274906" cy="1324807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B6B099-F210-4252-8965-8F50656F8264}"/>
              </a:ext>
            </a:extLst>
          </p:cNvPr>
          <p:cNvSpPr/>
          <p:nvPr/>
        </p:nvSpPr>
        <p:spPr>
          <a:xfrm>
            <a:off x="2151591" y="6055690"/>
            <a:ext cx="3274906" cy="1324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B6CBF7-B1B9-45AC-BB08-610305BD7EF3}"/>
              </a:ext>
            </a:extLst>
          </p:cNvPr>
          <p:cNvSpPr/>
          <p:nvPr/>
        </p:nvSpPr>
        <p:spPr>
          <a:xfrm>
            <a:off x="7028097" y="6055690"/>
            <a:ext cx="3274906" cy="1324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99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267BA-D9ED-417A-B1BA-C5BD6689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96768"/>
            <a:ext cx="10515600" cy="1325563"/>
          </a:xfrm>
        </p:spPr>
        <p:txBody>
          <a:bodyPr/>
          <a:lstStyle/>
          <a:p>
            <a:r>
              <a:rPr lang="fr-FR" dirty="0"/>
              <a:t>Etat final du système chimique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345166CB-EF59-4E44-914F-127D6F972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47" y="1977762"/>
            <a:ext cx="3962435" cy="4303846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F94631C-2D66-4EB8-BB53-C0FA40BF1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07" y="1690688"/>
            <a:ext cx="4060096" cy="45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4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C8C63-D130-422A-A34E-D02BA8A5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12E61-7FC4-4E34-9E83-0678DEB6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D9EBD53-F874-4A4B-8865-828B38876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Matériel et protocole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B4B735-C440-4EBD-8A83-4AC6C3A4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696"/>
            <a:ext cx="12192000" cy="14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09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724,784"/>
  <p:tag name="LATEXADDIN" val="\documentclass{article}&#10;\usepackage{amsmath}&#10;\usepackage{color}&#10;\pagestyle{empty}&#10;\begin{document}&#10;\color{white}{Potentiel chimique d'une espèce}&#10;&#10;&#10;&#10;\end{document}"/>
  <p:tag name="IGUANATEXSIZE" val="25"/>
  <p:tag name="IGUANATEXCURSOR" val="14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2371,953"/>
  <p:tag name="LATEXADDIN" val="\documentclass{article}&#10;\usepackage{amsmath}&#10;\usepackage{color}&#10;\pagestyle{empty}&#10;\begin{document}&#10;\color{white}{Equilibre d'un acide avec sa base conjuguée}&#10;&#10;&#10;&#10;\end{document}"/>
  <p:tag name="IGUANATEXSIZE" val="25"/>
  <p:tag name="IGUANATEXCURSOR" val="15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33,9708"/>
  <p:tag name="LATEXADDIN" val="\documentclass{article}&#10;\usepackage{amsmath}&#10;\pagestyle{empty}&#10;\begin{document}&#10;&#10;Etat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73,1909"/>
  <p:tag name="LATEXADDIN" val="\documentclass{article}&#10;\usepackage{amsmath}&#10;\pagestyle{empty}&#10;\begin{document}&#10;&#10;Reaction&#10;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23,2096"/>
  <p:tag name="LATEXADDIN" val="\documentclass{article}&#10;\usepackage{amsmath}&#10;\pagestyle{empty}&#10;\begin{document}&#10;&#10;&#10;Initial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72,4409"/>
  <p:tag name="LATEXADDIN" val="\documentclass{article}&#10;\usepackage{amsmath}&#10;\pagestyle{empty}&#10;\begin{document}&#10;&#10;&#10;En cours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75,2156"/>
  <p:tag name="LATEXADDIN" val="\documentclass{article}&#10;\usepackage{amsmath}&#10;\pagestyle{empty}&#10;\begin{document}&#10;&#10;&#10;Final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9835"/>
  <p:tag name="ORIGINALWIDTH" val="1359,58"/>
  <p:tag name="LATEXADDIN" val="\documentclass{article}&#10;\usepackage{amsmath}&#10;\pagestyle{empty}&#10;\begin{document}&#10;&#10;$CH3COOH_{(aq)}+H_2O_{(l)}$      &#10;&#10;\end{document}"/>
  <p:tag name="IGUANATEXSIZE" val="20"/>
  <p:tag name="IGUANATEXCURSOR" val="11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16,9854"/>
  <p:tag name="LATEXADDIN" val="\documentclass{article}&#10;\usepackage{amsmath}&#10;\pagestyle{empty}&#10;\begin{document}&#10;&#10;&#10;$n_0$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345,7068"/>
  <p:tag name="LATEXADDIN" val="\documentclass{article}&#10;\usepackage{amsmath}&#10;\pagestyle{empty}&#10;\begin{document}&#10;&#10;&#10;$n_0-x$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43,1946"/>
  <p:tag name="LATEXADDIN" val="\documentclass{article}&#10;\usepackage{amsmath}&#10;\pagestyle{empty}&#10;\begin{document}&#10;&#10;&#10;$n_0-x_{eq}$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,7342"/>
  <p:tag name="ORIGINALWIDTH" val="1742,782"/>
  <p:tag name="LATEXADDIN" val="\documentclass{article}&#10;\usepackage{amsmath}&#10;\pagestyle{empty}&#10;\begin{document}&#10;&#10;&#10;$\mu_{i}(T,P,n_i)=\mu_{i}^{\circ}(T)+RT\ln (a_i)$&#10;&#10;\end{document}"/>
  <p:tag name="IGUANATEXSIZE" val="20"/>
  <p:tag name="IGUANATEXCURSOR" val="13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pagestyle{empty}&#10;\begin{document}&#10;&#10;&#10;$x$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pagestyle{empty}&#10;\begin{document}&#10;&#10;&#10;$x$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160,4799"/>
  <p:tag name="LATEXADDIN" val="\documentclass{article}&#10;\usepackage{amsmath}&#10;\pagestyle{empty}&#10;\begin{document}&#10;&#10;&#10;$x_{eq}$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160,4799"/>
  <p:tag name="LATEXADDIN" val="\documentclass{article}&#10;\usepackage{amsmath}&#10;\pagestyle{empty}&#10;\begin{document}&#10;&#10;&#10;$x_{eq}$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322,835"/>
  <p:tag name="LATEXADDIN" val="\documentclass{article}&#10;\usepackage{amsmath}&#10;\pagestyle{empty}&#10;\begin{document}&#10;&#10; $CH3COO^{-}_{(aq)}+H_3O^{+}_{(aq)}$&#10;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,2239"/>
  <p:tag name="ORIGINALWIDTH" val="2573,678"/>
  <p:tag name="LATEXADDIN" val="\documentclass{article}&#10;\usepackage{amsmath}&#10;\pagestyle{empty}&#10;\begin{document}&#10;&#10;&#10;A l'équilibre: $Q_{eq}=\frac{[CH3COO^{-}]_{eq}[H_3O^{+}]_{eq}}{[CH3COOH]_{eq}}=K_a$&#10;&#10;\end{document}"/>
  <p:tag name="IGUANATEXSIZE" val="20"/>
  <p:tag name="IGUANATEXCURSOR" val="16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653,9183"/>
  <p:tag name="LATEXADDIN" val="\documentclass{article}&#10;\usepackage{amsmath}&#10;\pagestyle{empty}&#10;\begin{document}&#10;&#10;$K_a=10^{-4.8}$&#10;&#10;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005,624"/>
  <p:tag name="LATEXADDIN" val="\documentclass{article}&#10;\usepackage{amsmath}&#10;\pagestyle{empty}&#10;\begin{document}&#10;&#10;&#10;$n_0=2\times 10^{-5}$ mol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1169,854"/>
  <p:tag name="LATEXADDIN" val="\documentclass{article}&#10;\usepackage{amsmath}&#10;\pagestyle{empty}&#10;\begin{document}&#10;&#10;&#10;Potentiel chimique de 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22,4597"/>
  <p:tag name="LATEXADDIN" val="\documentclass{article}&#10;\usepackage{amsmath}&#10;\pagestyle{empty}&#10;\begin{document}&#10;&#10;V=1L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4826"/>
  <p:tag name="ORIGINALWIDTH" val="1145,107"/>
  <p:tag name="LATEXADDIN" val="\documentclass{article}&#10;\usepackage{amsmath}&#10;\pagestyle{empty}&#10;\begin{document}&#10;&#10;&#10;$x_{eq}=1.2\times 10^{-5}$ mol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2371,953"/>
  <p:tag name="LATEXADDIN" val="\documentclass{article}&#10;\usepackage{amsmath}&#10;\usepackage{color}&#10;\pagestyle{empty}&#10;\begin{document}&#10;\color{white}{Equilibre d'un acide avec sa base conjuguée}&#10;&#10;&#10;&#10;\end{document}"/>
  <p:tag name="IGUANATEXSIZE" val="25"/>
  <p:tag name="IGUANATEXCURSOR" val="15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834,6457"/>
  <p:tag name="LATEXADDIN" val="\documentclass{article}&#10;\usepackage{amsmath}&#10;\pagestyle{empty}&#10;\begin{document}&#10;&#10;$\Delta_rG$(kJ.mol$^{-1}$)&#10;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40,7199"/>
  <p:tag name="LATEXADDIN" val="\documentclass{article}&#10;\usepackage{amsmath}&#10;\pagestyle{empty}&#10;\begin{document}&#10;&#10;$G$(J)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4826"/>
  <p:tag name="ORIGINALWIDTH" val="3599,55"/>
  <p:tag name="LATEXADDIN" val="\documentclass{article}&#10;\usepackage{amsmath}&#10;\pagestyle{empty}&#10;\begin{document}&#10;&#10;L'équilibre ($x_{eq}=1.2 \times 10^{-5}$ mol) correspond au minimum de G !&#10;&#10;&#10;\end{document}"/>
  <p:tag name="IGUANATEXSIZE" val="20"/>
  <p:tag name="IGUANATEXCURSOR" val="15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160,4799"/>
  <p:tag name="LATEXADDIN" val="\documentclass{article}&#10;\usepackage{amsmath}&#10;\pagestyle{empty}&#10;\begin{document}&#10;&#10;$x_{eq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1664,792"/>
  <p:tag name="LATEXADDIN" val="\documentclass{article}&#10;\usepackage{amsmath}&#10;\pagestyle{empty}&#10;\begin{document}&#10;&#10;&#10;Critère d'évolution $\Delta_rGd\xi\leq 0$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1022,122"/>
  <p:tag name="LATEXADDIN" val="\documentclass{article}&#10;\usepackage{amsmath}&#10;\pagestyle{empty}&#10;\begin{document}&#10;&#10;&#10;$\Delta_rG&lt;0 \rightarrow d\xi &gt;0$&#10;&#10;\end{document}"/>
  <p:tag name="IGUANATEXSIZE" val="20"/>
  <p:tag name="IGUANATEXCURSOR" val="11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77,6903"/>
  <p:tag name="LATEXADDIN" val="\documentclass{article}&#10;\usepackage{amsmath}&#10;\pagestyle{empty}&#10;\begin{document}&#10;&#10;&#10;l'espèce i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pagestyle{empty}&#10;\begin{document}&#10;&#10;&#10;Initialement:&#10;&#10;\end{document}"/>
  <p:tag name="IGUANATEXSIZE" val="20"/>
  <p:tag name="IGUANATEXCURSOR" val="9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,4841"/>
  <p:tag name="ORIGINALWIDTH" val="2961,38"/>
  <p:tag name="LATEXADDIN" val="\documentclass{article}&#10;\usepackage{amsmath}&#10;\pagestyle{empty}&#10;\begin{document}&#10;&#10;Paramètres de la simulation: $n_0=2 \cdot 10^{-5}$ mol, V=1L&#10;&#10;&#10;\end{document}"/>
  <p:tag name="IGUANATEXSIZE" val="20"/>
  <p:tag name="IGUANATEXCURSOR" val="13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116,61"/>
  <p:tag name="LATEXADDIN" val="\documentclass{article}&#10;\usepackage{amsmath}&#10;\usepackage{color}&#10;\pagestyle{empty}&#10;\begin{document}&#10;\color{white}{Mesure de la conductivité d'une solution d'acide acétique}&#10;&#10;&#10;&#10;\end{document}"/>
  <p:tag name="IGUANATEXSIZE" val="25"/>
  <p:tag name="IGUANATEXCURSOR" val="17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3036,37"/>
  <p:tag name="LATEXADDIN" val="\documentclass{article}&#10;\usepackage{amsmath}&#10;\pagestyle{empty}&#10;\begin{document}&#10;&#10;Solutions d'acides acétiques de concentration différentes&#10;&#10;&#10;\end{document}"/>
  <p:tag name="IGUANATEXSIZE" val="20"/>
  <p:tag name="IGUANATEXCURSOR" val="13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62,9547"/>
  <p:tag name="LATEXADDIN" val="\documentclass{article}&#10;\usepackage{amsmath}&#10;\pagestyle{empty}&#10;\begin{document}&#10;&#10;&#10;Cellule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937,3828"/>
  <p:tag name="LATEXADDIN" val="\documentclass{article}&#10;\usepackage{amsmath}&#10;\pagestyle{empty}&#10;\begin{document}&#10;&#10;&#10;conductimétrique&#10;&#10;\end{document}"/>
  <p:tag name="IGUANATEXSIZE" val="20"/>
  <p:tag name="IGUANATEXCURSOR" val="9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00,15"/>
  <p:tag name="LATEXADDIN" val="\documentclass{article}&#10;\usepackage{amsmath}&#10;\pagestyle{empty}&#10;\begin{document}&#10;&#10;&#10;Conductimètre&#10;&#10;\end{document}"/>
  <p:tag name="IGUANATEXSIZE" val="20"/>
  <p:tag name="IGUANATEXCURSOR" val="9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628,4214"/>
  <p:tag name="LATEXADDIN" val="\documentclass{article}&#10;\usepackage{amsmath}&#10;\pagestyle{empty}&#10;\begin{document}&#10;&#10;&#10;0.1 mol.L$^{-1}$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690,6636"/>
  <p:tag name="LATEXADDIN" val="\documentclass{article}&#10;\usepackage{amsmath}&#10;\pagestyle{empty}&#10;\begin{document}&#10;&#10;&#10;0.25 mol.L$^{-1}$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628,4214"/>
  <p:tag name="LATEXADDIN" val="\documentclass{article}&#10;\usepackage{amsmath}&#10;\usepackage{color}&#10;\pagestyle{empty}&#10;\begin{document}&#10;&#10;\textcolor{red}{&#10;0.5 mol.L$^{-1}$&#10;}&#10;\end{document}"/>
  <p:tag name="IGUANATEXSIZE" val="20"/>
  <p:tag name="IGUANATEXCURSOR" val="11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1523,809"/>
  <p:tag name="LATEXADDIN" val="\documentclass{article}&#10;\usepackage{amsmath}&#10;\pagestyle{empty}&#10;\begin{document}&#10;&#10;&#10;Potentiel chimique standard&#10;&#10;\end{document}"/>
  <p:tag name="IGUANATEXSIZE" val="20"/>
  <p:tag name="IGUANATEXCURSOR" val="10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690,6636"/>
  <p:tag name="LATEXADDIN" val="\documentclass{article}&#10;\usepackage{amsmath}&#10;\pagestyle{empty}&#10;\begin{document}&#10;&#10;&#10;0.75 mol.L$^{-1}$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525,6843"/>
  <p:tag name="LATEXADDIN" val="\documentclass{article}&#10;\usepackage{amsmath}&#10;\pagestyle{empty}&#10;\begin{document}&#10;&#10;&#10;1 mol.L$^{-1}$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33,9708"/>
  <p:tag name="LATEXADDIN" val="\documentclass{article}&#10;\usepackage{amsmath}&#10;\pagestyle{empty}&#10;\begin{document}&#10;&#10;Etat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73,1909"/>
  <p:tag name="LATEXADDIN" val="\documentclass{article}&#10;\usepackage{amsmath}&#10;\pagestyle{empty}&#10;\begin{document}&#10;&#10;Reaction&#10;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23,2096"/>
  <p:tag name="LATEXADDIN" val="\documentclass{article}&#10;\usepackage{amsmath}&#10;\pagestyle{empty}&#10;\begin{document}&#10;&#10;&#10;Initial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514,4357"/>
  <p:tag name="LATEXADDIN" val="\documentclass{article}&#10;\usepackage{amsmath}&#10;\pagestyle{empty}&#10;\begin{document}&#10;&#10;&#10;Etat final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80,24"/>
  <p:tag name="LATEXADDIN" val="\documentclass{article}&#10;\usepackage{amsmath}&#10;\pagestyle{empty}&#10;\begin{document}&#10;&#10;&#10;$c_i$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308,9613"/>
  <p:tag name="LATEXADDIN" val="\documentclass{article}&#10;\usepackage{amsmath}&#10;\pagestyle{empty}&#10;\begin{document}&#10;&#10;&#10;$c_i-x$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pagestyle{empty}&#10;\begin{document}&#10;&#10;&#10;$x$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643,4196"/>
  <p:tag name="LATEXADDIN" val="\documentclass{article}&#10;\usepackage{amsmath}&#10;\pagestyle{empty}&#10;\begin{document}&#10;&#10;&#10;de l'espèce i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3044,619"/>
  <p:tag name="LATEXADDIN" val="\documentclass{article}&#10;\usepackage{amsmath}&#10;\pagestyle{empty}&#10;\begin{document}&#10;&#10;$CH3COOH_{(aq)}+H_20_{(l)}\ \ \ \ \ \ \ \ \ CH3COO^{-}_{(aq)}+H_3O^{+}_{(aq)}$&#10;&#10;&#10;\end{document}"/>
  <p:tag name="IGUANATEXSIZE" val="20"/>
  <p:tag name="IGUANATEXCURSOR" val="12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53,24331"/>
  <p:tag name="LATEXADDIN" val="\documentclass{article}&#10;\usepackage{amsmath}&#10;\pagestyle{empty}&#10;\begin{document}&#10;&#10;&#10;0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pagestyle{empty}&#10;\begin{document}&#10;&#10;&#10;$x$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336"/>
  <p:tag name="ORIGINALWIDTH" val="2783,652"/>
  <p:tag name="LATEXADDIN" val="\documentclass{article}&#10;\usepackage{amsmath}&#10;\pagestyle{empty}&#10;\begin{document}&#10;&#10;Loi de Kohlrausch : $\sigma=x\times(\lambda_{CH3COO^{-}}+\lambda_{H_3O^{+}} )$&#10;&#10;&#10;\end{document}"/>
  <p:tag name="IGUANATEXSIZE" val="20"/>
  <p:tag name="IGUANATEXCURSOR" val="11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,9745"/>
  <p:tag name="ORIGINALWIDTH" val="790,4012"/>
  <p:tag name="LATEXADDIN" val="\documentclass{article}&#10;\usepackage{amsmath}&#10;\pagestyle{empty}&#10;\begin{document}&#10;&#10;&#10;$Q_r$=$\frac{(\sigma/y)^2}{(ci-\sigma/y)C^{\circ}}$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49008"/>
  <p:tag name="ORIGINALWIDTH" val="61,49228"/>
  <p:tag name="LATEXADDIN" val="\documentclass{article}&#10;\usepackage{amsmath}&#10;\pagestyle{empty}&#10;\begin{document}&#10;y&#10;&#10;&#10;&#10;\end{document}"/>
  <p:tag name="IGUANATEXSIZE" val="20"/>
  <p:tag name="IGUANATEXCURSOR" val="8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1467,567"/>
  <p:tag name="LATEXADDIN" val="\documentclass{article}&#10;\usepackage{amsmath}&#10;\usepackage{color}&#10;\pagestyle{empty}&#10;\begin{document}&#10;\textcolor{red}{Bécher thermostaté à $25^{\circ}$C}&#10;&#10;&#10;&#10;\end{document}"/>
  <p:tag name="IGUANATEXSIZE" val="20"/>
  <p:tag name="IGUANATEXCURSOR" val="14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3,98952"/>
  <p:tag name="LATEXADDIN" val="\documentclass{article}&#10;\usepackage{amsmath}&#10;\pagestyle{empty}&#10;\begin{document}&#10;&#10;Q&#10;&#10;&#10;\end{document}"/>
  <p:tag name="IGUANATEXSIZE" val="20"/>
  <p:tag name="IGUANATEXCURSOR" val="8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54,4807"/>
  <p:tag name="LATEXADDIN" val="\documentclass{article}&#10;\usepackage{amsmath}&#10;\pagestyle{empty}&#10;\begin{document}&#10;&#10;&#10;$K^{\circ}$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2378,703"/>
  <p:tag name="LATEXADDIN" val="\documentclass{article}&#10;\usepackage{amsmath}&#10;\usepackage{color}&#10;\pagestyle{empty}&#10;\begin{document}&#10;\color{white}{Evolution spontanée d'un système chimique}&#10;&#10;&#10;&#10;\end{document}"/>
  <p:tag name="IGUANATEXSIZE" val="25"/>
  <p:tag name="IGUANATEXCURSOR" val="15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4,6757"/>
  <p:tag name="LATEXADDIN" val="\documentclass{article}&#10;\usepackage{amsmath}&#10;\pagestyle{empty}&#10;\begin{document}&#10;&#10;&#10;Activité de &#10;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307,837"/>
  <p:tag name="LATEXADDIN" val="\documentclass{article}&#10;\usepackage{amsmath}&#10;\usepackage{color}&#10;\pagestyle{empty}&#10;\begin{document}&#10;\textcolor{red}{Déplacement sens direct}&#10;&#10;&#10;&#10;\end{document}"/>
  <p:tag name="IGUANATEXSIZE" val="20"/>
  <p:tag name="IGUANATEXCURSOR" val="13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82,2272"/>
  <p:tag name="LATEXADDIN" val="\documentclass{article}&#10;\usepackage{amsmath}&#10;\pagestyle{empty}&#10;\begin{document}&#10;&#10;Q$_{eq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458,9426"/>
  <p:tag name="LATEXADDIN" val="\documentclass{article}&#10;\usepackage{amsmath}&#10;\pagestyle{empty}&#10;\begin{document}&#10;&#10;$Q_i \leq K^{\circ}$&#10;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0,7349"/>
  <p:tag name="LATEXADDIN" val="\documentclass{article}&#10;\usepackage{amsmath}&#10;\pagestyle{empty}&#10;\begin{document}&#10;&#10;Q$_{i}$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411,323"/>
  <p:tag name="LATEXADDIN" val="\documentclass{article}&#10;\usepackage{amsmath}&#10;\usepackage{color}&#10;\pagestyle{empty}&#10;\begin{document}&#10;\textcolor{red}{Déplacement sens indirect}&#10;&#10;&#10;&#10;\end{document}"/>
  <p:tag name="IGUANATEXSIZE" val="20"/>
  <p:tag name="IGUANATEXCURSOR" val="13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458,9426"/>
  <p:tag name="LATEXADDIN" val="\documentclass{article}&#10;\usepackage{amsmath}&#10;\pagestyle{empty}&#10;\begin{document}&#10;&#10;$Q_i \geq K^{\circ}$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82,2272"/>
  <p:tag name="LATEXADDIN" val="\documentclass{article}&#10;\usepackage{amsmath}&#10;\pagestyle{empty}&#10;\begin{document}&#10;&#10;Q$_{eq}$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0,7349"/>
  <p:tag name="LATEXADDIN" val="\documentclass{article}&#10;\usepackage{amsmath}&#10;\pagestyle{empty}&#10;\begin{document}&#10;&#10;Q$_{i}$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77,6903"/>
  <p:tag name="LATEXADDIN" val="\documentclass{article}&#10;\usepackage{amsmath}&#10;\pagestyle{empty}&#10;\begin{document}&#10;&#10;l'espèce i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,7304"/>
  <p:tag name="ORIGINALWIDTH" val="1782,527"/>
  <p:tag name="LATEXADDIN" val="\documentclass{article}&#10;\usepackage{amsmath}&#10;\pagestyle{empty}&#10;\begin{document}&#10;&#10;&#10;Exemple pour l'activité: $a_i=\frac{C_i}{C^{\circ}}$&#10;&#10;\end{document}"/>
  <p:tag name="IGUANATEXSIZE" val="20"/>
  <p:tag name="IGUANATEXCURSOR" val="13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49</Words>
  <Application>Microsoft Office PowerPoint</Application>
  <PresentationFormat>Grand écran</PresentationFormat>
  <Paragraphs>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Etat final du système chimique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Brémaud</dc:creator>
  <cp:lastModifiedBy>Vincent Brémaud</cp:lastModifiedBy>
  <cp:revision>5</cp:revision>
  <dcterms:created xsi:type="dcterms:W3CDTF">2021-06-18T10:26:22Z</dcterms:created>
  <dcterms:modified xsi:type="dcterms:W3CDTF">2021-06-20T16:55:36Z</dcterms:modified>
</cp:coreProperties>
</file>