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7" r:id="rId3"/>
    <p:sldId id="288" r:id="rId4"/>
    <p:sldId id="283" r:id="rId5"/>
    <p:sldId id="258" r:id="rId6"/>
    <p:sldId id="284" r:id="rId7"/>
    <p:sldId id="259" r:id="rId8"/>
    <p:sldId id="260" r:id="rId9"/>
    <p:sldId id="263" r:id="rId10"/>
    <p:sldId id="285" r:id="rId11"/>
    <p:sldId id="286" r:id="rId12"/>
    <p:sldId id="276" r:id="rId13"/>
    <p:sldId id="289" r:id="rId14"/>
    <p:sldId id="269" r:id="rId15"/>
    <p:sldId id="271" r:id="rId16"/>
    <p:sldId id="270" r:id="rId17"/>
    <p:sldId id="268" r:id="rId18"/>
    <p:sldId id="273" r:id="rId19"/>
    <p:sldId id="274" r:id="rId20"/>
    <p:sldId id="272" r:id="rId21"/>
    <p:sldId id="281" r:id="rId22"/>
    <p:sldId id="282" r:id="rId23"/>
    <p:sldId id="279" r:id="rId24"/>
    <p:sldId id="277" r:id="rId25"/>
    <p:sldId id="278" r:id="rId26"/>
    <p:sldId id="290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86666-B1AA-40AD-AF32-4D58C2EFA190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04103-C3E1-4D65-B8AC-ED83705A7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71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ED77F-63F7-44A4-B17A-911BFBE3A37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43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AAB71-5BC5-4488-85BB-F30585E94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57A51B-072D-4028-A5A5-670D7D1BF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452936-2495-46DE-B5F1-CA65237D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36B2F6-CFA7-4817-B3BC-96C9E660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BF24E3-7FF9-475E-8A7A-7A45353B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29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7321B-4F8C-4FA2-BC6C-DF92BC59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458621-CEB1-4CE2-8574-12022D5E0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65E398-4DE0-418B-8F91-ADD03AA5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2E49BA-934B-466F-BE01-B4E77762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A49115-35BF-4DBC-9247-80394FF9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85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EC77CE-EEEF-436B-A85B-E58538E53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68CA06-4BB1-483A-9BEC-6386335D1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45935F-4C1E-4845-BF62-B4B588D0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630B0E-5FFF-4671-A4AC-E1525648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7C5058-0FEB-4B7E-8ABE-D26FE5EF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0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F33A0-F30F-43F2-AD3A-A69265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34D712-921A-4B87-9F8D-937F3AAD1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9A9EA-8ADC-4A28-92DE-31B28283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CF7207-5B97-4D20-9246-A55EABAD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FE321F-6713-4107-BA64-5BBA96CD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77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FDF22-CE9E-4FBE-9193-204C050F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B55378-967D-4CB2-BD1A-5F7E6AF3C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22E4E3-326F-48AE-8215-54AE8045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519274-4D14-4E55-93DD-828984BC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3A4E59-C098-4964-B861-A1C7079A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8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873DE-5BA5-4381-8198-D28CF0D3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779D15-74A6-43B9-AE26-CBCA2C982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40BB03-7A2D-46BB-9616-A27C936CF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9684BA-6A28-4429-87AD-0AF8AD57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00AB5B-07DD-49DB-B9D3-3E86D1B7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0D0D04-4D99-44D4-BA39-47A24C7B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51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10AF0-6F71-45FD-AED0-A52EDDC6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85EA13-A4EC-4923-815B-2B51B9E30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A7A0AC-054A-4406-B62F-ED1F244AB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22506B-783D-436C-B8FA-48583EC1A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FEEAE5-0AD2-4214-8498-71319ABC9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6A5CFD-30A6-4C9E-B526-D8985E23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912F06-CE50-4927-8F5D-888DC97E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342555-1857-4E78-8CE2-ECFA7539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2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AC6768-494A-4044-8CFC-2D5DBFDA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8AC07D-AD50-4609-8B21-A2C8E1A4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F607B8-1947-472B-A64F-254FCA6E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AB04E8-3253-4263-87BE-8159C6CF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77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67F049-D4C9-4E8F-86B4-E31BC96D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F8AC69-176C-4765-851C-55E5C909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F2A07B-FF83-429D-A098-29594665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52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C6CB0-982E-4D48-92FC-6662FBA8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30158-6C09-462F-8003-46654630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4D9C86-7012-48EA-9DC9-80A23D0A6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7E22A9-8069-47F7-B1BD-69C7E639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D6FEB9-59D2-4CF2-9D85-69D99C98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9343D3-2736-4905-B9E4-26692212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2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471F5-CCCC-4AAE-B777-BE7EA183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E0A09A-CFAF-42C3-95D8-46BF535E6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25DD30-A56A-4747-8E7A-94220EC4B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FEF0D8-4FAA-44BF-9C38-00E3EFF4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5CA5-0F21-4A7A-8A9E-73621D02A10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9E912-F446-40EE-91B0-DB55F078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73871-8801-42CD-B3FF-15FB7647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73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961BB3-3784-4E6A-922A-7301826E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D05514-AAD7-4A32-87E8-591A05A1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86E23A-5607-4119-AEFB-47850F7F9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E5CA5-0F21-4A7A-8A9E-73621D02A104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64EA77-E9D4-4EB5-B1AE-C0BBEEE23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3878DD-BA44-41CD-8FB2-39434428D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6636A-FDC5-48B2-A250-DAC2ABCDAD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5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tags" Target="../tags/tag3.xml"/><Relationship Id="rId7" Type="http://schemas.openxmlformats.org/officeDocument/2006/relationships/image" Target="../media/image3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6.xml"/><Relationship Id="rId7" Type="http://schemas.openxmlformats.org/officeDocument/2006/relationships/image" Target="../media/image3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2.png"/><Relationship Id="rId4" Type="http://schemas.openxmlformats.org/officeDocument/2006/relationships/tags" Target="../tags/tag7.xml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10.xml"/><Relationship Id="rId7" Type="http://schemas.openxmlformats.org/officeDocument/2006/relationships/image" Target="../media/image4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1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43.png"/><Relationship Id="rId2" Type="http://schemas.openxmlformats.org/officeDocument/2006/relationships/tags" Target="../tags/tag12.xml"/><Relationship Id="rId16" Type="http://schemas.openxmlformats.org/officeDocument/2006/relationships/image" Target="../media/image47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40.png"/><Relationship Id="rId5" Type="http://schemas.openxmlformats.org/officeDocument/2006/relationships/tags" Target="../tags/tag15.xml"/><Relationship Id="rId15" Type="http://schemas.openxmlformats.org/officeDocument/2006/relationships/image" Target="../media/image46.png"/><Relationship Id="rId10" Type="http://schemas.openxmlformats.org/officeDocument/2006/relationships/image" Target="../media/image39.png"/><Relationship Id="rId4" Type="http://schemas.openxmlformats.org/officeDocument/2006/relationships/tags" Target="../tags/tag14.xml"/><Relationship Id="rId9" Type="http://schemas.openxmlformats.org/officeDocument/2006/relationships/image" Target="../media/image38.png"/><Relationship Id="rId1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5.png"/><Relationship Id="rId26" Type="http://schemas.openxmlformats.org/officeDocument/2006/relationships/image" Target="../media/image41.png"/><Relationship Id="rId3" Type="http://schemas.openxmlformats.org/officeDocument/2006/relationships/tags" Target="../tags/tag20.xml"/><Relationship Id="rId21" Type="http://schemas.openxmlformats.org/officeDocument/2006/relationships/image" Target="../media/image49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43.png"/><Relationship Id="rId25" Type="http://schemas.openxmlformats.org/officeDocument/2006/relationships/image" Target="../media/image53.svg"/><Relationship Id="rId2" Type="http://schemas.openxmlformats.org/officeDocument/2006/relationships/tags" Target="../tags/tag19.xml"/><Relationship Id="rId16" Type="http://schemas.openxmlformats.org/officeDocument/2006/relationships/image" Target="../media/image40.png"/><Relationship Id="rId20" Type="http://schemas.openxmlformats.org/officeDocument/2006/relationships/image" Target="../media/image48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52.png"/><Relationship Id="rId5" Type="http://schemas.openxmlformats.org/officeDocument/2006/relationships/tags" Target="../tags/tag22.xml"/><Relationship Id="rId15" Type="http://schemas.openxmlformats.org/officeDocument/2006/relationships/image" Target="../media/image39.png"/><Relationship Id="rId23" Type="http://schemas.openxmlformats.org/officeDocument/2006/relationships/image" Target="../media/image51.png"/><Relationship Id="rId10" Type="http://schemas.openxmlformats.org/officeDocument/2006/relationships/tags" Target="../tags/tag27.xml"/><Relationship Id="rId19" Type="http://schemas.openxmlformats.org/officeDocument/2006/relationships/image" Target="../media/image46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38.png"/><Relationship Id="rId22" Type="http://schemas.openxmlformats.org/officeDocument/2006/relationships/image" Target="../media/image50.png"/><Relationship Id="rId27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5.png"/><Relationship Id="rId26" Type="http://schemas.openxmlformats.org/officeDocument/2006/relationships/image" Target="../media/image41.png"/><Relationship Id="rId3" Type="http://schemas.openxmlformats.org/officeDocument/2006/relationships/tags" Target="../tags/tag33.xml"/><Relationship Id="rId21" Type="http://schemas.openxmlformats.org/officeDocument/2006/relationships/image" Target="../media/image49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43.png"/><Relationship Id="rId25" Type="http://schemas.openxmlformats.org/officeDocument/2006/relationships/image" Target="../media/image53.svg"/><Relationship Id="rId2" Type="http://schemas.openxmlformats.org/officeDocument/2006/relationships/tags" Target="../tags/tag32.xml"/><Relationship Id="rId16" Type="http://schemas.openxmlformats.org/officeDocument/2006/relationships/image" Target="../media/image40.png"/><Relationship Id="rId20" Type="http://schemas.openxmlformats.org/officeDocument/2006/relationships/image" Target="../media/image48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image" Target="../media/image52.png"/><Relationship Id="rId5" Type="http://schemas.openxmlformats.org/officeDocument/2006/relationships/tags" Target="../tags/tag35.xml"/><Relationship Id="rId15" Type="http://schemas.openxmlformats.org/officeDocument/2006/relationships/image" Target="../media/image39.png"/><Relationship Id="rId23" Type="http://schemas.openxmlformats.org/officeDocument/2006/relationships/image" Target="../media/image51.png"/><Relationship Id="rId28" Type="http://schemas.openxmlformats.org/officeDocument/2006/relationships/image" Target="../media/image59.jpeg"/><Relationship Id="rId10" Type="http://schemas.openxmlformats.org/officeDocument/2006/relationships/tags" Target="../tags/tag40.xml"/><Relationship Id="rId19" Type="http://schemas.openxmlformats.org/officeDocument/2006/relationships/image" Target="../media/image46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38.png"/><Relationship Id="rId22" Type="http://schemas.openxmlformats.org/officeDocument/2006/relationships/image" Target="../media/image50.png"/><Relationship Id="rId27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45.png"/><Relationship Id="rId18" Type="http://schemas.openxmlformats.org/officeDocument/2006/relationships/image" Target="../media/image42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43.png"/><Relationship Id="rId17" Type="http://schemas.openxmlformats.org/officeDocument/2006/relationships/image" Target="../media/image41.png"/><Relationship Id="rId2" Type="http://schemas.openxmlformats.org/officeDocument/2006/relationships/tags" Target="../tags/tag44.xml"/><Relationship Id="rId16" Type="http://schemas.openxmlformats.org/officeDocument/2006/relationships/image" Target="../media/image60.png"/><Relationship Id="rId20" Type="http://schemas.openxmlformats.org/officeDocument/2006/relationships/image" Target="../media/image39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38.png"/><Relationship Id="rId5" Type="http://schemas.openxmlformats.org/officeDocument/2006/relationships/tags" Target="../tags/tag47.xml"/><Relationship Id="rId15" Type="http://schemas.openxmlformats.org/officeDocument/2006/relationships/image" Target="../media/image4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0.png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" Type="http://schemas.openxmlformats.org/officeDocument/2006/relationships/tags" Target="../tags/tag55.xml"/><Relationship Id="rId21" Type="http://schemas.openxmlformats.org/officeDocument/2006/relationships/image" Target="../media/image69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2" Type="http://schemas.openxmlformats.org/officeDocument/2006/relationships/tags" Target="../tags/tag54.xml"/><Relationship Id="rId16" Type="http://schemas.openxmlformats.org/officeDocument/2006/relationships/image" Target="../media/image64.png"/><Relationship Id="rId20" Type="http://schemas.openxmlformats.org/officeDocument/2006/relationships/image" Target="../media/image68.svg"/><Relationship Id="rId29" Type="http://schemas.openxmlformats.org/officeDocument/2006/relationships/image" Target="../media/image77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image" Target="../media/image72.png"/><Relationship Id="rId5" Type="http://schemas.openxmlformats.org/officeDocument/2006/relationships/tags" Target="../tags/tag57.xml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10" Type="http://schemas.openxmlformats.org/officeDocument/2006/relationships/tags" Target="../tags/tag62.xml"/><Relationship Id="rId19" Type="http://schemas.openxmlformats.org/officeDocument/2006/relationships/image" Target="../media/image67.png"/><Relationship Id="rId31" Type="http://schemas.openxmlformats.org/officeDocument/2006/relationships/image" Target="../media/image79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3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6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BA392-47A2-433A-A175-E9EB46427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98921F-5E01-4382-A012-38E6D7C14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323F5CD-1672-4A47-BFEA-A1C97AD6A257}"/>
              </a:ext>
            </a:extLst>
          </p:cNvPr>
          <p:cNvSpPr txBox="1">
            <a:spLocks/>
          </p:cNvSpPr>
          <p:nvPr/>
        </p:nvSpPr>
        <p:spPr>
          <a:xfrm>
            <a:off x="1761067" y="2763836"/>
            <a:ext cx="9144000" cy="576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b="1" dirty="0"/>
              <a:t>Niveau : CPGE</a:t>
            </a:r>
            <a:endParaRPr lang="fr-FR" sz="2800" dirty="0"/>
          </a:p>
          <a:p>
            <a:pPr algn="l"/>
            <a:endParaRPr lang="fr-FR" sz="2000" b="1" dirty="0"/>
          </a:p>
          <a:p>
            <a:pPr algn="l"/>
            <a:r>
              <a:rPr lang="fr-FR" sz="2800" b="1" dirty="0"/>
              <a:t>Prérequis : </a:t>
            </a:r>
            <a:r>
              <a:rPr lang="fr-FR" dirty="0"/>
              <a:t>Construction de diagrammes potentiel-pH, thermodynamique de l’oxydo-réduction, réactions acido-basiques, notion de domaines de prédominance et d’existence, dosages.</a:t>
            </a:r>
            <a:endParaRPr lang="fr-FR" sz="2800" b="1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3253AE8-16EE-4A4A-928C-0BF77F4CD507}"/>
              </a:ext>
            </a:extLst>
          </p:cNvPr>
          <p:cNvSpPr txBox="1">
            <a:spLocks/>
          </p:cNvSpPr>
          <p:nvPr/>
        </p:nvSpPr>
        <p:spPr>
          <a:xfrm>
            <a:off x="1761067" y="328865"/>
            <a:ext cx="9144000" cy="1857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LC 23: Diagrammes potentiel pH</a:t>
            </a:r>
            <a:endParaRPr kumimoji="0" lang="fr-FR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7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50EC62E-9D64-4A85-999A-466BAAA21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60" y="2638167"/>
            <a:ext cx="4352808" cy="3387837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CCB2852-6BC1-4122-A888-018333CFBD4F}"/>
              </a:ext>
            </a:extLst>
          </p:cNvPr>
          <p:cNvCxnSpPr>
            <a:cxnSpLocks/>
          </p:cNvCxnSpPr>
          <p:nvPr/>
        </p:nvCxnSpPr>
        <p:spPr>
          <a:xfrm>
            <a:off x="3992880" y="2153920"/>
            <a:ext cx="629920" cy="8229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0190164-8B3C-4488-BF03-778653E27E37}"/>
              </a:ext>
            </a:extLst>
          </p:cNvPr>
          <p:cNvCxnSpPr>
            <a:cxnSpLocks/>
          </p:cNvCxnSpPr>
          <p:nvPr/>
        </p:nvCxnSpPr>
        <p:spPr>
          <a:xfrm>
            <a:off x="3992880" y="2140339"/>
            <a:ext cx="3055620" cy="7451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39D693C-AA58-4DBA-B4F6-1AE5E0C02676}"/>
                  </a:ext>
                </a:extLst>
              </p:cNvPr>
              <p:cNvSpPr txBox="1"/>
              <p:nvPr/>
            </p:nvSpPr>
            <p:spPr>
              <a:xfrm>
                <a:off x="1780916" y="1656093"/>
                <a:ext cx="423596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𝑎𝑞</m:t>
                        </m:r>
                      </m:e>
                    </m:d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𝐼</m:t>
                    </m:r>
                    <m:sSubSup>
                      <m:sSub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</m:e>
                    </m:d>
                  </m:oMath>
                </a14:m>
                <a:r>
                  <a:rPr lang="fr-FR" sz="2400" dirty="0"/>
                  <a:t>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0,1 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39D693C-AA58-4DBA-B4F6-1AE5E0C02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916" y="1656093"/>
                <a:ext cx="4235968" cy="369332"/>
              </a:xfrm>
              <a:prstGeom prst="rect">
                <a:avLst/>
              </a:prstGeom>
              <a:blipFill>
                <a:blip r:embed="rId3"/>
                <a:stretch>
                  <a:fillRect l="-2446" t="-26667" r="-576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ECFE26FB-7A8B-42BC-B877-9C9B56BB00B1}"/>
              </a:ext>
            </a:extLst>
          </p:cNvPr>
          <p:cNvSpPr txBox="1"/>
          <p:nvPr/>
        </p:nvSpPr>
        <p:spPr>
          <a:xfrm>
            <a:off x="3799464" y="458576"/>
            <a:ext cx="4434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Médiamutation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7B7F0D-CA0E-44A5-B090-6305828E35DE}"/>
                  </a:ext>
                </a:extLst>
              </p:cNvPr>
              <p:cNvSpPr txBox="1"/>
              <p:nvPr/>
            </p:nvSpPr>
            <p:spPr>
              <a:xfrm>
                <a:off x="7546340" y="1656093"/>
                <a:ext cx="259731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/>
                  <a:t>à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7B7F0D-CA0E-44A5-B090-6305828E3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340" y="1656093"/>
                <a:ext cx="2597314" cy="369332"/>
              </a:xfrm>
              <a:prstGeom prst="rect">
                <a:avLst/>
              </a:prstGeom>
              <a:blipFill>
                <a:blip r:embed="rId4"/>
                <a:stretch>
                  <a:fillRect l="-4225" t="-26667" r="-1408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0D4FEE6-BEE7-48C6-BB09-3197B7C7257B}"/>
              </a:ext>
            </a:extLst>
          </p:cNvPr>
          <p:cNvCxnSpPr>
            <a:cxnSpLocks/>
          </p:cNvCxnSpPr>
          <p:nvPr/>
        </p:nvCxnSpPr>
        <p:spPr>
          <a:xfrm flipH="1">
            <a:off x="7178040" y="2153920"/>
            <a:ext cx="157734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7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195AA-A2F3-4715-B918-D372A109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7" y="129209"/>
            <a:ext cx="11353800" cy="1325563"/>
          </a:xfrm>
        </p:spPr>
        <p:txBody>
          <a:bodyPr/>
          <a:lstStyle/>
          <a:p>
            <a:r>
              <a:rPr lang="fr-FR" dirty="0"/>
              <a:t>Superposition du diagramme potentiel – ph du Fer et de l’eau.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F20112E-237F-4EB4-9D2C-22B0B9BFF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368" y="1454772"/>
            <a:ext cx="8451264" cy="5534241"/>
          </a:xfrm>
          <a:prstGeom prst="rect">
            <a:avLst/>
          </a:prstGeom>
        </p:spPr>
      </p:pic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31AC8A45-8A4F-4D8D-9E24-50F3C5C24F03}"/>
              </a:ext>
            </a:extLst>
          </p:cNvPr>
          <p:cNvSpPr txBox="1"/>
          <p:nvPr/>
        </p:nvSpPr>
        <p:spPr>
          <a:xfrm>
            <a:off x="7115833" y="3361708"/>
            <a:ext cx="115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0000FF"/>
                </a:solidFill>
              </a:rPr>
              <a:t>O</a:t>
            </a:r>
            <a:r>
              <a:rPr lang="fr" sz="2000" baseline="-25000" dirty="0">
                <a:solidFill>
                  <a:srgbClr val="0000FF"/>
                </a:solidFill>
              </a:rPr>
              <a:t>2</a:t>
            </a:r>
            <a:r>
              <a:rPr lang="fr" sz="2000" dirty="0">
                <a:solidFill>
                  <a:srgbClr val="0000FF"/>
                </a:solidFill>
              </a:rPr>
              <a:t> (aq)</a:t>
            </a:r>
            <a:endParaRPr sz="2000" dirty="0">
              <a:solidFill>
                <a:srgbClr val="0000FF"/>
              </a:solidFill>
            </a:endParaRPr>
          </a:p>
        </p:txBody>
      </p:sp>
      <p:sp>
        <p:nvSpPr>
          <p:cNvPr id="7" name="Google Shape;112;p17">
            <a:extLst>
              <a:ext uri="{FF2B5EF4-FFF2-40B4-BE49-F238E27FC236}">
                <a16:creationId xmlns:a16="http://schemas.microsoft.com/office/drawing/2014/main" id="{79AD4CF8-A429-45CA-ADA1-5EED5BC92F3C}"/>
              </a:ext>
            </a:extLst>
          </p:cNvPr>
          <p:cNvSpPr txBox="1"/>
          <p:nvPr/>
        </p:nvSpPr>
        <p:spPr>
          <a:xfrm>
            <a:off x="6859816" y="4682760"/>
            <a:ext cx="115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0000FF"/>
                </a:solidFill>
              </a:rPr>
              <a:t>H</a:t>
            </a:r>
            <a:r>
              <a:rPr lang="fr" sz="2000" baseline="-25000" dirty="0">
                <a:solidFill>
                  <a:srgbClr val="0000FF"/>
                </a:solidFill>
              </a:rPr>
              <a:t>2</a:t>
            </a:r>
            <a:r>
              <a:rPr lang="fr" sz="2000" dirty="0">
                <a:solidFill>
                  <a:srgbClr val="0000FF"/>
                </a:solidFill>
              </a:rPr>
              <a:t>O (l)</a:t>
            </a:r>
            <a:endParaRPr sz="2000" dirty="0">
              <a:solidFill>
                <a:srgbClr val="0000FF"/>
              </a:solidFill>
            </a:endParaRPr>
          </a:p>
        </p:txBody>
      </p:sp>
      <p:sp>
        <p:nvSpPr>
          <p:cNvPr id="8" name="Google Shape;111;p17">
            <a:extLst>
              <a:ext uri="{FF2B5EF4-FFF2-40B4-BE49-F238E27FC236}">
                <a16:creationId xmlns:a16="http://schemas.microsoft.com/office/drawing/2014/main" id="{1BB6BF7E-2E73-495B-AAE6-FF510994F5C2}"/>
              </a:ext>
            </a:extLst>
          </p:cNvPr>
          <p:cNvSpPr txBox="1"/>
          <p:nvPr/>
        </p:nvSpPr>
        <p:spPr>
          <a:xfrm>
            <a:off x="6096000" y="5761244"/>
            <a:ext cx="115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0000FF"/>
                </a:solidFill>
              </a:rPr>
              <a:t>H</a:t>
            </a:r>
            <a:r>
              <a:rPr lang="fr" sz="2000" baseline="-25000" dirty="0">
                <a:solidFill>
                  <a:srgbClr val="0000FF"/>
                </a:solidFill>
              </a:rPr>
              <a:t>2</a:t>
            </a:r>
            <a:r>
              <a:rPr lang="fr" sz="2000" dirty="0">
                <a:solidFill>
                  <a:srgbClr val="0000FF"/>
                </a:solidFill>
              </a:rPr>
              <a:t> (aq)</a:t>
            </a:r>
            <a:endParaRPr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0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5DADF3-50C0-4D35-9A42-CC31F3D93839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BED650-9803-4E4B-B57F-C79075E0D3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76" y="141955"/>
            <a:ext cx="7765374" cy="3114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2AA9DC-34A2-41D6-BC7B-9AC631FE03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6"/>
          <a:stretch/>
        </p:blipFill>
        <p:spPr>
          <a:xfrm>
            <a:off x="2713609" y="2823098"/>
            <a:ext cx="2751058" cy="323585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B4D0085-D561-4F56-8EFF-50DF05498CC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47" y="3755255"/>
            <a:ext cx="4984209" cy="255431"/>
          </a:xfrm>
          <a:prstGeom prst="rect">
            <a:avLst/>
          </a:prstGeom>
        </p:spPr>
      </p:pic>
      <p:pic>
        <p:nvPicPr>
          <p:cNvPr id="1026" name="Picture 2" descr="Chlorure de manganèse(II) — Wikipédia">
            <a:extLst>
              <a:ext uri="{FF2B5EF4-FFF2-40B4-BE49-F238E27FC236}">
                <a16:creationId xmlns:a16="http://schemas.microsoft.com/office/drawing/2014/main" id="{F5F8EB3F-572B-4BA8-B79B-396C8CF55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976" y="1145111"/>
            <a:ext cx="15240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400D688-5075-47E1-A946-EE1165B7E3E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32" y="1706988"/>
            <a:ext cx="3105745" cy="25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1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9B562-3E3F-450A-8820-02A416FC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-133675"/>
            <a:ext cx="10515600" cy="1325563"/>
          </a:xfrm>
        </p:spPr>
        <p:txBody>
          <a:bodyPr/>
          <a:lstStyle/>
          <a:p>
            <a:r>
              <a:rPr lang="fr-FR" dirty="0"/>
              <a:t>Diagramme potentiel ph de Mn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04E4CB-D90E-40AE-9249-D18EEF0C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0A4AE0-E49D-46EB-B078-A81A37D2E0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34" t="25803" r="36111" b="24815"/>
          <a:stretch/>
        </p:blipFill>
        <p:spPr>
          <a:xfrm>
            <a:off x="1524000" y="984733"/>
            <a:ext cx="7225304" cy="53441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E0503B-C764-4CD9-87C1-633AF39F3D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617" y="4301547"/>
            <a:ext cx="1065518" cy="27323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03EDCF9-8F87-4F9F-8C78-3BAFD3650DC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27" y="3442974"/>
            <a:ext cx="1332659" cy="2549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06ED02-A4F8-48B2-902B-04DBC6FF35C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78" y="5075886"/>
            <a:ext cx="1331809" cy="2544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3BB2591-1F25-4516-97F1-8E663978708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93" y="1673695"/>
            <a:ext cx="606476" cy="2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7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8B83D5E-24B2-496F-A113-B5BF71BEE8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34" t="25803" r="36111" b="24815"/>
          <a:stretch/>
        </p:blipFill>
        <p:spPr>
          <a:xfrm>
            <a:off x="2082800" y="975360"/>
            <a:ext cx="7225304" cy="5344160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5D33104-22CC-4C1E-893F-71DDFAE2160B}"/>
              </a:ext>
            </a:extLst>
          </p:cNvPr>
          <p:cNvGrpSpPr/>
          <p:nvPr/>
        </p:nvGrpSpPr>
        <p:grpSpPr>
          <a:xfrm>
            <a:off x="2712720" y="1950720"/>
            <a:ext cx="3307080" cy="3515360"/>
            <a:chOff x="1188720" y="1950720"/>
            <a:chExt cx="3307080" cy="351536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89B0F6-992C-48D4-9090-E7410B55B45A}"/>
                </a:ext>
              </a:extLst>
            </p:cNvPr>
            <p:cNvSpPr/>
            <p:nvPr/>
          </p:nvSpPr>
          <p:spPr>
            <a:xfrm>
              <a:off x="1188720" y="1950720"/>
              <a:ext cx="1087120" cy="3484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9A8A14-D99A-43D0-AA90-477D629DF571}"/>
                </a:ext>
              </a:extLst>
            </p:cNvPr>
            <p:cNvSpPr/>
            <p:nvPr/>
          </p:nvSpPr>
          <p:spPr>
            <a:xfrm>
              <a:off x="2094489" y="1965960"/>
              <a:ext cx="2401311" cy="3500120"/>
            </a:xfrm>
            <a:custGeom>
              <a:avLst/>
              <a:gdLst>
                <a:gd name="connsiteX0" fmla="*/ 0 w 1087120"/>
                <a:gd name="connsiteY0" fmla="*/ 0 h 3484880"/>
                <a:gd name="connsiteX1" fmla="*/ 1087120 w 1087120"/>
                <a:gd name="connsiteY1" fmla="*/ 0 h 3484880"/>
                <a:gd name="connsiteX2" fmla="*/ 1087120 w 1087120"/>
                <a:gd name="connsiteY2" fmla="*/ 3484880 h 3484880"/>
                <a:gd name="connsiteX3" fmla="*/ 0 w 1087120"/>
                <a:gd name="connsiteY3" fmla="*/ 3484880 h 3484880"/>
                <a:gd name="connsiteX4" fmla="*/ 0 w 1087120"/>
                <a:gd name="connsiteY4" fmla="*/ 0 h 3484880"/>
                <a:gd name="connsiteX0" fmla="*/ 0 w 1473200"/>
                <a:gd name="connsiteY0" fmla="*/ 0 h 3728720"/>
                <a:gd name="connsiteX1" fmla="*/ 1473200 w 1473200"/>
                <a:gd name="connsiteY1" fmla="*/ 243840 h 3728720"/>
                <a:gd name="connsiteX2" fmla="*/ 1473200 w 1473200"/>
                <a:gd name="connsiteY2" fmla="*/ 3728720 h 3728720"/>
                <a:gd name="connsiteX3" fmla="*/ 386080 w 1473200"/>
                <a:gd name="connsiteY3" fmla="*/ 3728720 h 3728720"/>
                <a:gd name="connsiteX4" fmla="*/ 0 w 1473200"/>
                <a:gd name="connsiteY4" fmla="*/ 0 h 3728720"/>
                <a:gd name="connsiteX0" fmla="*/ 0 w 1473200"/>
                <a:gd name="connsiteY0" fmla="*/ 0 h 3728720"/>
                <a:gd name="connsiteX1" fmla="*/ 1473200 w 1473200"/>
                <a:gd name="connsiteY1" fmla="*/ 243840 h 3728720"/>
                <a:gd name="connsiteX2" fmla="*/ 1473200 w 1473200"/>
                <a:gd name="connsiteY2" fmla="*/ 3728720 h 3728720"/>
                <a:gd name="connsiteX3" fmla="*/ 0 w 1473200"/>
                <a:gd name="connsiteY3" fmla="*/ 3413760 h 3728720"/>
                <a:gd name="connsiteX4" fmla="*/ 0 w 1473200"/>
                <a:gd name="connsiteY4" fmla="*/ 0 h 3728720"/>
                <a:gd name="connsiteX0" fmla="*/ 0 w 2214880"/>
                <a:gd name="connsiteY0" fmla="*/ 0 h 3444240"/>
                <a:gd name="connsiteX1" fmla="*/ 1473200 w 2214880"/>
                <a:gd name="connsiteY1" fmla="*/ 243840 h 3444240"/>
                <a:gd name="connsiteX2" fmla="*/ 2214880 w 2214880"/>
                <a:gd name="connsiteY2" fmla="*/ 3444240 h 3444240"/>
                <a:gd name="connsiteX3" fmla="*/ 0 w 2214880"/>
                <a:gd name="connsiteY3" fmla="*/ 3413760 h 3444240"/>
                <a:gd name="connsiteX4" fmla="*/ 0 w 2214880"/>
                <a:gd name="connsiteY4" fmla="*/ 0 h 3444240"/>
                <a:gd name="connsiteX0" fmla="*/ 0 w 2214880"/>
                <a:gd name="connsiteY0" fmla="*/ 0 h 3444240"/>
                <a:gd name="connsiteX1" fmla="*/ 2214880 w 2214880"/>
                <a:gd name="connsiteY1" fmla="*/ 2316480 h 3444240"/>
                <a:gd name="connsiteX2" fmla="*/ 2214880 w 2214880"/>
                <a:gd name="connsiteY2" fmla="*/ 3444240 h 3444240"/>
                <a:gd name="connsiteX3" fmla="*/ 0 w 2214880"/>
                <a:gd name="connsiteY3" fmla="*/ 3413760 h 3444240"/>
                <a:gd name="connsiteX4" fmla="*/ 0 w 2214880"/>
                <a:gd name="connsiteY4" fmla="*/ 0 h 3444240"/>
                <a:gd name="connsiteX0" fmla="*/ 30480 w 2214880"/>
                <a:gd name="connsiteY0" fmla="*/ 0 h 3383280"/>
                <a:gd name="connsiteX1" fmla="*/ 2214880 w 2214880"/>
                <a:gd name="connsiteY1" fmla="*/ 2255520 h 3383280"/>
                <a:gd name="connsiteX2" fmla="*/ 2214880 w 2214880"/>
                <a:gd name="connsiteY2" fmla="*/ 3383280 h 3383280"/>
                <a:gd name="connsiteX3" fmla="*/ 0 w 2214880"/>
                <a:gd name="connsiteY3" fmla="*/ 3352800 h 3383280"/>
                <a:gd name="connsiteX4" fmla="*/ 30480 w 2214880"/>
                <a:gd name="connsiteY4" fmla="*/ 0 h 3383280"/>
                <a:gd name="connsiteX0" fmla="*/ 0 w 2220976"/>
                <a:gd name="connsiteY0" fmla="*/ 0 h 3456432"/>
                <a:gd name="connsiteX1" fmla="*/ 2220976 w 2220976"/>
                <a:gd name="connsiteY1" fmla="*/ 2328672 h 3456432"/>
                <a:gd name="connsiteX2" fmla="*/ 2220976 w 2220976"/>
                <a:gd name="connsiteY2" fmla="*/ 3456432 h 3456432"/>
                <a:gd name="connsiteX3" fmla="*/ 6096 w 2220976"/>
                <a:gd name="connsiteY3" fmla="*/ 3425952 h 3456432"/>
                <a:gd name="connsiteX4" fmla="*/ 0 w 2220976"/>
                <a:gd name="connsiteY4" fmla="*/ 0 h 3456432"/>
                <a:gd name="connsiteX0" fmla="*/ 0 w 2220976"/>
                <a:gd name="connsiteY0" fmla="*/ 0 h 3456432"/>
                <a:gd name="connsiteX1" fmla="*/ 2214880 w 2220976"/>
                <a:gd name="connsiteY1" fmla="*/ 2273808 h 3456432"/>
                <a:gd name="connsiteX2" fmla="*/ 2220976 w 2220976"/>
                <a:gd name="connsiteY2" fmla="*/ 3456432 h 3456432"/>
                <a:gd name="connsiteX3" fmla="*/ 6096 w 2220976"/>
                <a:gd name="connsiteY3" fmla="*/ 3425952 h 3456432"/>
                <a:gd name="connsiteX4" fmla="*/ 0 w 2220976"/>
                <a:gd name="connsiteY4" fmla="*/ 0 h 3456432"/>
                <a:gd name="connsiteX0" fmla="*/ 148529 w 2214880"/>
                <a:gd name="connsiteY0" fmla="*/ 0 h 3471548"/>
                <a:gd name="connsiteX1" fmla="*/ 2208784 w 2214880"/>
                <a:gd name="connsiteY1" fmla="*/ 2288924 h 3471548"/>
                <a:gd name="connsiteX2" fmla="*/ 2214880 w 2214880"/>
                <a:gd name="connsiteY2" fmla="*/ 3471548 h 3471548"/>
                <a:gd name="connsiteX3" fmla="*/ 0 w 2214880"/>
                <a:gd name="connsiteY3" fmla="*/ 3441068 h 3471548"/>
                <a:gd name="connsiteX4" fmla="*/ 148529 w 2214880"/>
                <a:gd name="connsiteY4" fmla="*/ 0 h 347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4880" h="3471548">
                  <a:moveTo>
                    <a:pt x="148529" y="0"/>
                  </a:moveTo>
                  <a:lnTo>
                    <a:pt x="2208784" y="2288924"/>
                  </a:lnTo>
                  <a:lnTo>
                    <a:pt x="2214880" y="3471548"/>
                  </a:lnTo>
                  <a:lnTo>
                    <a:pt x="0" y="3441068"/>
                  </a:lnTo>
                  <a:lnTo>
                    <a:pt x="1485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E96CF005-BDAB-4964-9E4C-918F737971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13" y="3903982"/>
            <a:ext cx="1065518" cy="273237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C50D508-73CA-4E3A-B453-AFB6A6979FB6}"/>
              </a:ext>
            </a:extLst>
          </p:cNvPr>
          <p:cNvCxnSpPr>
            <a:cxnSpLocks/>
          </p:cNvCxnSpPr>
          <p:nvPr/>
        </p:nvCxnSpPr>
        <p:spPr>
          <a:xfrm>
            <a:off x="2712721" y="2565401"/>
            <a:ext cx="5860791" cy="2191795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DF9ABBA-112F-4F15-A9C9-E77FE88054B9}"/>
              </a:ext>
            </a:extLst>
          </p:cNvPr>
          <p:cNvSpPr/>
          <p:nvPr/>
        </p:nvSpPr>
        <p:spPr>
          <a:xfrm>
            <a:off x="2711933" y="1370924"/>
            <a:ext cx="5944769" cy="3370518"/>
          </a:xfrm>
          <a:custGeom>
            <a:avLst/>
            <a:gdLst>
              <a:gd name="connsiteX0" fmla="*/ 0 w 1276688"/>
              <a:gd name="connsiteY0" fmla="*/ 0 h 1590040"/>
              <a:gd name="connsiteX1" fmla="*/ 1276688 w 1276688"/>
              <a:gd name="connsiteY1" fmla="*/ 0 h 1590040"/>
              <a:gd name="connsiteX2" fmla="*/ 1276688 w 1276688"/>
              <a:gd name="connsiteY2" fmla="*/ 1590040 h 1590040"/>
              <a:gd name="connsiteX3" fmla="*/ 0 w 1276688"/>
              <a:gd name="connsiteY3" fmla="*/ 1590040 h 1590040"/>
              <a:gd name="connsiteX4" fmla="*/ 0 w 1276688"/>
              <a:gd name="connsiteY4" fmla="*/ 0 h 1590040"/>
              <a:gd name="connsiteX0" fmla="*/ 0 w 5918136"/>
              <a:gd name="connsiteY0" fmla="*/ 0 h 3766081"/>
              <a:gd name="connsiteX1" fmla="*/ 1276688 w 5918136"/>
              <a:gd name="connsiteY1" fmla="*/ 0 h 3766081"/>
              <a:gd name="connsiteX2" fmla="*/ 5918136 w 5918136"/>
              <a:gd name="connsiteY2" fmla="*/ 3766081 h 3766081"/>
              <a:gd name="connsiteX3" fmla="*/ 0 w 5918136"/>
              <a:gd name="connsiteY3" fmla="*/ 1590040 h 3766081"/>
              <a:gd name="connsiteX4" fmla="*/ 0 w 5918136"/>
              <a:gd name="connsiteY4" fmla="*/ 0 h 3766081"/>
              <a:gd name="connsiteX0" fmla="*/ 0 w 5952860"/>
              <a:gd name="connsiteY0" fmla="*/ 0 h 3766081"/>
              <a:gd name="connsiteX1" fmla="*/ 5952860 w 5952860"/>
              <a:gd name="connsiteY1" fmla="*/ 1875098 h 3766081"/>
              <a:gd name="connsiteX2" fmla="*/ 5918136 w 5952860"/>
              <a:gd name="connsiteY2" fmla="*/ 3766081 h 3766081"/>
              <a:gd name="connsiteX3" fmla="*/ 0 w 5952860"/>
              <a:gd name="connsiteY3" fmla="*/ 1590040 h 3766081"/>
              <a:gd name="connsiteX4" fmla="*/ 0 w 5952860"/>
              <a:gd name="connsiteY4" fmla="*/ 0 h 3766081"/>
              <a:gd name="connsiteX0" fmla="*/ 34724 w 5952860"/>
              <a:gd name="connsiteY0" fmla="*/ 0 h 3592460"/>
              <a:gd name="connsiteX1" fmla="*/ 5952860 w 5952860"/>
              <a:gd name="connsiteY1" fmla="*/ 1701477 h 3592460"/>
              <a:gd name="connsiteX2" fmla="*/ 5918136 w 5952860"/>
              <a:gd name="connsiteY2" fmla="*/ 3592460 h 3592460"/>
              <a:gd name="connsiteX3" fmla="*/ 0 w 5952860"/>
              <a:gd name="connsiteY3" fmla="*/ 1416419 h 3592460"/>
              <a:gd name="connsiteX4" fmla="*/ 34724 w 5952860"/>
              <a:gd name="connsiteY4" fmla="*/ 0 h 3592460"/>
              <a:gd name="connsiteX0" fmla="*/ 0 w 5953647"/>
              <a:gd name="connsiteY0" fmla="*/ 0 h 3370518"/>
              <a:gd name="connsiteX1" fmla="*/ 5953647 w 5953647"/>
              <a:gd name="connsiteY1" fmla="*/ 1479535 h 3370518"/>
              <a:gd name="connsiteX2" fmla="*/ 5918923 w 5953647"/>
              <a:gd name="connsiteY2" fmla="*/ 3370518 h 3370518"/>
              <a:gd name="connsiteX3" fmla="*/ 787 w 5953647"/>
              <a:gd name="connsiteY3" fmla="*/ 1194477 h 3370518"/>
              <a:gd name="connsiteX4" fmla="*/ 0 w 5953647"/>
              <a:gd name="connsiteY4" fmla="*/ 0 h 3370518"/>
              <a:gd name="connsiteX0" fmla="*/ 0 w 5944769"/>
              <a:gd name="connsiteY0" fmla="*/ 0 h 3370518"/>
              <a:gd name="connsiteX1" fmla="*/ 5944769 w 5944769"/>
              <a:gd name="connsiteY1" fmla="*/ 14719 h 3370518"/>
              <a:gd name="connsiteX2" fmla="*/ 5918923 w 5944769"/>
              <a:gd name="connsiteY2" fmla="*/ 3370518 h 3370518"/>
              <a:gd name="connsiteX3" fmla="*/ 787 w 5944769"/>
              <a:gd name="connsiteY3" fmla="*/ 1194477 h 3370518"/>
              <a:gd name="connsiteX4" fmla="*/ 0 w 5944769"/>
              <a:gd name="connsiteY4" fmla="*/ 0 h 337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4769" h="3370518">
                <a:moveTo>
                  <a:pt x="0" y="0"/>
                </a:moveTo>
                <a:lnTo>
                  <a:pt x="5944769" y="14719"/>
                </a:lnTo>
                <a:lnTo>
                  <a:pt x="5918923" y="3370518"/>
                </a:lnTo>
                <a:lnTo>
                  <a:pt x="787" y="1194477"/>
                </a:lnTo>
                <a:cubicBezTo>
                  <a:pt x="525" y="796318"/>
                  <a:pt x="262" y="398159"/>
                  <a:pt x="0" y="0"/>
                </a:cubicBezTo>
                <a:close/>
              </a:path>
            </a:pathLst>
          </a:cu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320D0-DCBB-457E-B5EB-E9BEBFA9E2FE}"/>
              </a:ext>
            </a:extLst>
          </p:cNvPr>
          <p:cNvSpPr/>
          <p:nvPr/>
        </p:nvSpPr>
        <p:spPr>
          <a:xfrm>
            <a:off x="2694177" y="1370924"/>
            <a:ext cx="5953647" cy="40646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9636A7F0-8F5B-45B6-AD31-ABBEC3E500A8}"/>
              </a:ext>
            </a:extLst>
          </p:cNvPr>
          <p:cNvGrpSpPr/>
          <p:nvPr/>
        </p:nvGrpSpPr>
        <p:grpSpPr>
          <a:xfrm>
            <a:off x="2711932" y="1965960"/>
            <a:ext cx="2614222" cy="1516490"/>
            <a:chOff x="1187932" y="1965960"/>
            <a:chExt cx="2614222" cy="1516490"/>
          </a:xfrm>
          <a:pattFill prst="lgCheck">
            <a:fgClr>
              <a:srgbClr val="FF0000"/>
            </a:fgClr>
            <a:bgClr>
              <a:schemeClr val="bg1"/>
            </a:bgClr>
          </a:pattFill>
        </p:grpSpPr>
        <p:sp>
          <p:nvSpPr>
            <p:cNvPr id="46" name="Rectangle 45 1">
              <a:extLst>
                <a:ext uri="{FF2B5EF4-FFF2-40B4-BE49-F238E27FC236}">
                  <a16:creationId xmlns:a16="http://schemas.microsoft.com/office/drawing/2014/main" id="{20BD8040-EA47-4F6F-A367-28499462E7B1}"/>
                </a:ext>
              </a:extLst>
            </p:cNvPr>
            <p:cNvSpPr/>
            <p:nvPr/>
          </p:nvSpPr>
          <p:spPr>
            <a:xfrm>
              <a:off x="1187932" y="1965960"/>
              <a:ext cx="1120928" cy="965200"/>
            </a:xfrm>
            <a:custGeom>
              <a:avLst/>
              <a:gdLst>
                <a:gd name="connsiteX0" fmla="*/ 0 w 1021868"/>
                <a:gd name="connsiteY0" fmla="*/ 0 h 568960"/>
                <a:gd name="connsiteX1" fmla="*/ 1021868 w 1021868"/>
                <a:gd name="connsiteY1" fmla="*/ 0 h 568960"/>
                <a:gd name="connsiteX2" fmla="*/ 1021868 w 1021868"/>
                <a:gd name="connsiteY2" fmla="*/ 568960 h 568960"/>
                <a:gd name="connsiteX3" fmla="*/ 0 w 1021868"/>
                <a:gd name="connsiteY3" fmla="*/ 568960 h 568960"/>
                <a:gd name="connsiteX4" fmla="*/ 0 w 1021868"/>
                <a:gd name="connsiteY4" fmla="*/ 0 h 568960"/>
                <a:gd name="connsiteX0" fmla="*/ 0 w 1120928"/>
                <a:gd name="connsiteY0" fmla="*/ 0 h 965200"/>
                <a:gd name="connsiteX1" fmla="*/ 1021868 w 1120928"/>
                <a:gd name="connsiteY1" fmla="*/ 0 h 965200"/>
                <a:gd name="connsiteX2" fmla="*/ 1120928 w 1120928"/>
                <a:gd name="connsiteY2" fmla="*/ 965200 h 965200"/>
                <a:gd name="connsiteX3" fmla="*/ 0 w 1120928"/>
                <a:gd name="connsiteY3" fmla="*/ 568960 h 965200"/>
                <a:gd name="connsiteX4" fmla="*/ 0 w 1120928"/>
                <a:gd name="connsiteY4" fmla="*/ 0 h 965200"/>
                <a:gd name="connsiteX0" fmla="*/ 0 w 1120928"/>
                <a:gd name="connsiteY0" fmla="*/ 0 h 965200"/>
                <a:gd name="connsiteX1" fmla="*/ 1067588 w 1120928"/>
                <a:gd name="connsiteY1" fmla="*/ 0 h 965200"/>
                <a:gd name="connsiteX2" fmla="*/ 1120928 w 1120928"/>
                <a:gd name="connsiteY2" fmla="*/ 965200 h 965200"/>
                <a:gd name="connsiteX3" fmla="*/ 0 w 1120928"/>
                <a:gd name="connsiteY3" fmla="*/ 568960 h 965200"/>
                <a:gd name="connsiteX4" fmla="*/ 0 w 1120928"/>
                <a:gd name="connsiteY4" fmla="*/ 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0928" h="965200">
                  <a:moveTo>
                    <a:pt x="0" y="0"/>
                  </a:moveTo>
                  <a:lnTo>
                    <a:pt x="1067588" y="0"/>
                  </a:lnTo>
                  <a:lnTo>
                    <a:pt x="1120928" y="965200"/>
                  </a:lnTo>
                  <a:lnTo>
                    <a:pt x="0" y="5689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5 2">
              <a:extLst>
                <a:ext uri="{FF2B5EF4-FFF2-40B4-BE49-F238E27FC236}">
                  <a16:creationId xmlns:a16="http://schemas.microsoft.com/office/drawing/2014/main" id="{406464C1-E7B7-4889-BDC3-EBEF07B12C9C}"/>
                </a:ext>
              </a:extLst>
            </p:cNvPr>
            <p:cNvSpPr/>
            <p:nvPr/>
          </p:nvSpPr>
          <p:spPr>
            <a:xfrm rot="10972134">
              <a:off x="2205512" y="2007020"/>
              <a:ext cx="1596642" cy="1475430"/>
            </a:xfrm>
            <a:custGeom>
              <a:avLst/>
              <a:gdLst>
                <a:gd name="connsiteX0" fmla="*/ 0 w 1021868"/>
                <a:gd name="connsiteY0" fmla="*/ 0 h 568960"/>
                <a:gd name="connsiteX1" fmla="*/ 1021868 w 1021868"/>
                <a:gd name="connsiteY1" fmla="*/ 0 h 568960"/>
                <a:gd name="connsiteX2" fmla="*/ 1021868 w 1021868"/>
                <a:gd name="connsiteY2" fmla="*/ 568960 h 568960"/>
                <a:gd name="connsiteX3" fmla="*/ 0 w 1021868"/>
                <a:gd name="connsiteY3" fmla="*/ 568960 h 568960"/>
                <a:gd name="connsiteX4" fmla="*/ 0 w 1021868"/>
                <a:gd name="connsiteY4" fmla="*/ 0 h 568960"/>
                <a:gd name="connsiteX0" fmla="*/ 0 w 1120928"/>
                <a:gd name="connsiteY0" fmla="*/ 0 h 965200"/>
                <a:gd name="connsiteX1" fmla="*/ 1021868 w 1120928"/>
                <a:gd name="connsiteY1" fmla="*/ 0 h 965200"/>
                <a:gd name="connsiteX2" fmla="*/ 1120928 w 1120928"/>
                <a:gd name="connsiteY2" fmla="*/ 965200 h 965200"/>
                <a:gd name="connsiteX3" fmla="*/ 0 w 1120928"/>
                <a:gd name="connsiteY3" fmla="*/ 568960 h 965200"/>
                <a:gd name="connsiteX4" fmla="*/ 0 w 1120928"/>
                <a:gd name="connsiteY4" fmla="*/ 0 h 965200"/>
                <a:gd name="connsiteX0" fmla="*/ 0 w 1120928"/>
                <a:gd name="connsiteY0" fmla="*/ 0 h 965200"/>
                <a:gd name="connsiteX1" fmla="*/ 1067588 w 1120928"/>
                <a:gd name="connsiteY1" fmla="*/ 0 h 965200"/>
                <a:gd name="connsiteX2" fmla="*/ 1120928 w 1120928"/>
                <a:gd name="connsiteY2" fmla="*/ 965200 h 965200"/>
                <a:gd name="connsiteX3" fmla="*/ 0 w 1120928"/>
                <a:gd name="connsiteY3" fmla="*/ 568960 h 965200"/>
                <a:gd name="connsiteX4" fmla="*/ 0 w 1120928"/>
                <a:gd name="connsiteY4" fmla="*/ 0 h 965200"/>
                <a:gd name="connsiteX0" fmla="*/ 0 w 1596642"/>
                <a:gd name="connsiteY0" fmla="*/ 0 h 1475430"/>
                <a:gd name="connsiteX1" fmla="*/ 1543302 w 1596642"/>
                <a:gd name="connsiteY1" fmla="*/ 510230 h 1475430"/>
                <a:gd name="connsiteX2" fmla="*/ 1596642 w 1596642"/>
                <a:gd name="connsiteY2" fmla="*/ 1475430 h 1475430"/>
                <a:gd name="connsiteX3" fmla="*/ 475714 w 1596642"/>
                <a:gd name="connsiteY3" fmla="*/ 1079190 h 1475430"/>
                <a:gd name="connsiteX4" fmla="*/ 0 w 1596642"/>
                <a:gd name="connsiteY4" fmla="*/ 0 h 1475430"/>
                <a:gd name="connsiteX0" fmla="*/ 0 w 1596642"/>
                <a:gd name="connsiteY0" fmla="*/ 0 h 1475430"/>
                <a:gd name="connsiteX1" fmla="*/ 1543302 w 1596642"/>
                <a:gd name="connsiteY1" fmla="*/ 510230 h 1475430"/>
                <a:gd name="connsiteX2" fmla="*/ 1596642 w 1596642"/>
                <a:gd name="connsiteY2" fmla="*/ 1475430 h 1475430"/>
                <a:gd name="connsiteX3" fmla="*/ 10974 w 1596642"/>
                <a:gd name="connsiteY3" fmla="*/ 26712 h 1475430"/>
                <a:gd name="connsiteX4" fmla="*/ 0 w 1596642"/>
                <a:gd name="connsiteY4" fmla="*/ 0 h 147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642" h="1475430">
                  <a:moveTo>
                    <a:pt x="0" y="0"/>
                  </a:moveTo>
                  <a:lnTo>
                    <a:pt x="1543302" y="510230"/>
                  </a:lnTo>
                  <a:lnTo>
                    <a:pt x="1596642" y="1475430"/>
                  </a:lnTo>
                  <a:lnTo>
                    <a:pt x="10974" y="267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5" name="Image 54">
            <a:extLst>
              <a:ext uri="{FF2B5EF4-FFF2-40B4-BE49-F238E27FC236}">
                <a16:creationId xmlns:a16="http://schemas.microsoft.com/office/drawing/2014/main" id="{A68B70F2-A4D2-4FFE-AFAA-DD523523B4C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96" y="2292167"/>
            <a:ext cx="597727" cy="256253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DB81F76-F213-4A6E-9E44-206564200332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49EC270A-0B27-4B94-BC8B-C2E422CE4AE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123" y="143308"/>
            <a:ext cx="5301355" cy="30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8B83D5E-24B2-496F-A113-B5BF71BEE85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334" t="25803" r="36111" b="24815"/>
          <a:stretch/>
        </p:blipFill>
        <p:spPr>
          <a:xfrm>
            <a:off x="1524000" y="984733"/>
            <a:ext cx="7225304" cy="534416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96CF005-BDAB-4964-9E4C-918F737971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59" y="4688039"/>
            <a:ext cx="1065518" cy="273237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C50D508-73CA-4E3A-B453-AFB6A6979FB6}"/>
              </a:ext>
            </a:extLst>
          </p:cNvPr>
          <p:cNvCxnSpPr>
            <a:cxnSpLocks/>
          </p:cNvCxnSpPr>
          <p:nvPr/>
        </p:nvCxnSpPr>
        <p:spPr>
          <a:xfrm>
            <a:off x="2153921" y="2574774"/>
            <a:ext cx="5860791" cy="2191795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DF9ABBA-112F-4F15-A9C9-E77FE88054B9}"/>
              </a:ext>
            </a:extLst>
          </p:cNvPr>
          <p:cNvSpPr/>
          <p:nvPr/>
        </p:nvSpPr>
        <p:spPr>
          <a:xfrm>
            <a:off x="2153133" y="1380297"/>
            <a:ext cx="5944769" cy="3370518"/>
          </a:xfrm>
          <a:custGeom>
            <a:avLst/>
            <a:gdLst>
              <a:gd name="connsiteX0" fmla="*/ 0 w 1276688"/>
              <a:gd name="connsiteY0" fmla="*/ 0 h 1590040"/>
              <a:gd name="connsiteX1" fmla="*/ 1276688 w 1276688"/>
              <a:gd name="connsiteY1" fmla="*/ 0 h 1590040"/>
              <a:gd name="connsiteX2" fmla="*/ 1276688 w 1276688"/>
              <a:gd name="connsiteY2" fmla="*/ 1590040 h 1590040"/>
              <a:gd name="connsiteX3" fmla="*/ 0 w 1276688"/>
              <a:gd name="connsiteY3" fmla="*/ 1590040 h 1590040"/>
              <a:gd name="connsiteX4" fmla="*/ 0 w 1276688"/>
              <a:gd name="connsiteY4" fmla="*/ 0 h 1590040"/>
              <a:gd name="connsiteX0" fmla="*/ 0 w 5918136"/>
              <a:gd name="connsiteY0" fmla="*/ 0 h 3766081"/>
              <a:gd name="connsiteX1" fmla="*/ 1276688 w 5918136"/>
              <a:gd name="connsiteY1" fmla="*/ 0 h 3766081"/>
              <a:gd name="connsiteX2" fmla="*/ 5918136 w 5918136"/>
              <a:gd name="connsiteY2" fmla="*/ 3766081 h 3766081"/>
              <a:gd name="connsiteX3" fmla="*/ 0 w 5918136"/>
              <a:gd name="connsiteY3" fmla="*/ 1590040 h 3766081"/>
              <a:gd name="connsiteX4" fmla="*/ 0 w 5918136"/>
              <a:gd name="connsiteY4" fmla="*/ 0 h 3766081"/>
              <a:gd name="connsiteX0" fmla="*/ 0 w 5952860"/>
              <a:gd name="connsiteY0" fmla="*/ 0 h 3766081"/>
              <a:gd name="connsiteX1" fmla="*/ 5952860 w 5952860"/>
              <a:gd name="connsiteY1" fmla="*/ 1875098 h 3766081"/>
              <a:gd name="connsiteX2" fmla="*/ 5918136 w 5952860"/>
              <a:gd name="connsiteY2" fmla="*/ 3766081 h 3766081"/>
              <a:gd name="connsiteX3" fmla="*/ 0 w 5952860"/>
              <a:gd name="connsiteY3" fmla="*/ 1590040 h 3766081"/>
              <a:gd name="connsiteX4" fmla="*/ 0 w 5952860"/>
              <a:gd name="connsiteY4" fmla="*/ 0 h 3766081"/>
              <a:gd name="connsiteX0" fmla="*/ 34724 w 5952860"/>
              <a:gd name="connsiteY0" fmla="*/ 0 h 3592460"/>
              <a:gd name="connsiteX1" fmla="*/ 5952860 w 5952860"/>
              <a:gd name="connsiteY1" fmla="*/ 1701477 h 3592460"/>
              <a:gd name="connsiteX2" fmla="*/ 5918136 w 5952860"/>
              <a:gd name="connsiteY2" fmla="*/ 3592460 h 3592460"/>
              <a:gd name="connsiteX3" fmla="*/ 0 w 5952860"/>
              <a:gd name="connsiteY3" fmla="*/ 1416419 h 3592460"/>
              <a:gd name="connsiteX4" fmla="*/ 34724 w 5952860"/>
              <a:gd name="connsiteY4" fmla="*/ 0 h 3592460"/>
              <a:gd name="connsiteX0" fmla="*/ 0 w 5953647"/>
              <a:gd name="connsiteY0" fmla="*/ 0 h 3370518"/>
              <a:gd name="connsiteX1" fmla="*/ 5953647 w 5953647"/>
              <a:gd name="connsiteY1" fmla="*/ 1479535 h 3370518"/>
              <a:gd name="connsiteX2" fmla="*/ 5918923 w 5953647"/>
              <a:gd name="connsiteY2" fmla="*/ 3370518 h 3370518"/>
              <a:gd name="connsiteX3" fmla="*/ 787 w 5953647"/>
              <a:gd name="connsiteY3" fmla="*/ 1194477 h 3370518"/>
              <a:gd name="connsiteX4" fmla="*/ 0 w 5953647"/>
              <a:gd name="connsiteY4" fmla="*/ 0 h 3370518"/>
              <a:gd name="connsiteX0" fmla="*/ 0 w 5944769"/>
              <a:gd name="connsiteY0" fmla="*/ 0 h 3370518"/>
              <a:gd name="connsiteX1" fmla="*/ 5944769 w 5944769"/>
              <a:gd name="connsiteY1" fmla="*/ 14719 h 3370518"/>
              <a:gd name="connsiteX2" fmla="*/ 5918923 w 5944769"/>
              <a:gd name="connsiteY2" fmla="*/ 3370518 h 3370518"/>
              <a:gd name="connsiteX3" fmla="*/ 787 w 5944769"/>
              <a:gd name="connsiteY3" fmla="*/ 1194477 h 3370518"/>
              <a:gd name="connsiteX4" fmla="*/ 0 w 5944769"/>
              <a:gd name="connsiteY4" fmla="*/ 0 h 337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4769" h="3370518">
                <a:moveTo>
                  <a:pt x="0" y="0"/>
                </a:moveTo>
                <a:lnTo>
                  <a:pt x="5944769" y="14719"/>
                </a:lnTo>
                <a:lnTo>
                  <a:pt x="5918923" y="3370518"/>
                </a:lnTo>
                <a:lnTo>
                  <a:pt x="787" y="1194477"/>
                </a:lnTo>
                <a:cubicBezTo>
                  <a:pt x="525" y="796318"/>
                  <a:pt x="262" y="398159"/>
                  <a:pt x="0" y="0"/>
                </a:cubicBezTo>
                <a:close/>
              </a:path>
            </a:pathLst>
          </a:custGeom>
          <a:solidFill>
            <a:schemeClr val="accent2">
              <a:alpha val="3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320D0-DCBB-457E-B5EB-E9BEBFA9E2FE}"/>
              </a:ext>
            </a:extLst>
          </p:cNvPr>
          <p:cNvSpPr/>
          <p:nvPr/>
        </p:nvSpPr>
        <p:spPr>
          <a:xfrm>
            <a:off x="2135377" y="1380297"/>
            <a:ext cx="5953647" cy="40646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1434A82-BDC3-467C-A8FF-A1FEA34D9502}"/>
              </a:ext>
            </a:extLst>
          </p:cNvPr>
          <p:cNvSpPr/>
          <p:nvPr/>
        </p:nvSpPr>
        <p:spPr>
          <a:xfrm>
            <a:off x="3014032" y="2571561"/>
            <a:ext cx="186665" cy="186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C7BFAADE-D627-48CC-A23C-7D27C877667C}"/>
              </a:ext>
            </a:extLst>
          </p:cNvPr>
          <p:cNvSpPr/>
          <p:nvPr/>
        </p:nvSpPr>
        <p:spPr>
          <a:xfrm>
            <a:off x="5497254" y="4294687"/>
            <a:ext cx="2556029" cy="1150287"/>
          </a:xfrm>
          <a:custGeom>
            <a:avLst/>
            <a:gdLst>
              <a:gd name="connsiteX0" fmla="*/ 0 w 2175029"/>
              <a:gd name="connsiteY0" fmla="*/ 1129930 h 1129930"/>
              <a:gd name="connsiteX1" fmla="*/ 0 w 2175029"/>
              <a:gd name="connsiteY1" fmla="*/ 0 h 1129930"/>
              <a:gd name="connsiteX2" fmla="*/ 2175029 w 2175029"/>
              <a:gd name="connsiteY2" fmla="*/ 1129930 h 1129930"/>
              <a:gd name="connsiteX3" fmla="*/ 0 w 2175029"/>
              <a:gd name="connsiteY3" fmla="*/ 1129930 h 1129930"/>
              <a:gd name="connsiteX0" fmla="*/ 0 w 2596669"/>
              <a:gd name="connsiteY0" fmla="*/ 1129930 h 1129930"/>
              <a:gd name="connsiteX1" fmla="*/ 0 w 2596669"/>
              <a:gd name="connsiteY1" fmla="*/ 0 h 1129930"/>
              <a:gd name="connsiteX2" fmla="*/ 2596669 w 2596669"/>
              <a:gd name="connsiteY2" fmla="*/ 1129930 h 1129930"/>
              <a:gd name="connsiteX3" fmla="*/ 0 w 2596669"/>
              <a:gd name="connsiteY3" fmla="*/ 1129930 h 1129930"/>
              <a:gd name="connsiteX0" fmla="*/ 0 w 2586509"/>
              <a:gd name="connsiteY0" fmla="*/ 1129930 h 1129930"/>
              <a:gd name="connsiteX1" fmla="*/ 0 w 2586509"/>
              <a:gd name="connsiteY1" fmla="*/ 0 h 1129930"/>
              <a:gd name="connsiteX2" fmla="*/ 2586509 w 2586509"/>
              <a:gd name="connsiteY2" fmla="*/ 1091206 h 1129930"/>
              <a:gd name="connsiteX3" fmla="*/ 0 w 2586509"/>
              <a:gd name="connsiteY3" fmla="*/ 1129930 h 1129930"/>
              <a:gd name="connsiteX0" fmla="*/ 0 w 2556029"/>
              <a:gd name="connsiteY0" fmla="*/ 1129930 h 1129930"/>
              <a:gd name="connsiteX1" fmla="*/ 0 w 2556029"/>
              <a:gd name="connsiteY1" fmla="*/ 0 h 1129930"/>
              <a:gd name="connsiteX2" fmla="*/ 2556029 w 2556029"/>
              <a:gd name="connsiteY2" fmla="*/ 1100887 h 1129930"/>
              <a:gd name="connsiteX3" fmla="*/ 0 w 2556029"/>
              <a:gd name="connsiteY3" fmla="*/ 1129930 h 112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29" h="1129930">
                <a:moveTo>
                  <a:pt x="0" y="1129930"/>
                </a:moveTo>
                <a:lnTo>
                  <a:pt x="0" y="0"/>
                </a:lnTo>
                <a:lnTo>
                  <a:pt x="2556029" y="1100887"/>
                </a:lnTo>
                <a:lnTo>
                  <a:pt x="0" y="11299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B6BE4DA6-5FBC-469F-88ED-1F8D9CC4EB2C}"/>
              </a:ext>
            </a:extLst>
          </p:cNvPr>
          <p:cNvCxnSpPr>
            <a:cxnSpLocks/>
            <a:stCxn id="56" idx="5"/>
          </p:cNvCxnSpPr>
          <p:nvPr/>
        </p:nvCxnSpPr>
        <p:spPr>
          <a:xfrm>
            <a:off x="3173361" y="2730889"/>
            <a:ext cx="2800831" cy="223038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790FB565-250D-4069-AC3E-B6D5DA699A1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27" y="3442974"/>
            <a:ext cx="1332659" cy="25495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A68B70F2-A4D2-4FFE-AFAA-DD523523B4C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796" y="2301540"/>
            <a:ext cx="597727" cy="25625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E909E73-66D5-461E-948F-78D5BE93EA6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78" y="5075886"/>
            <a:ext cx="1331809" cy="25447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F9964D-9C4B-4C09-A94D-50F742DA572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75" y="684925"/>
            <a:ext cx="525714" cy="25447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4761385-C84A-4E59-A77D-5F104FE0957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31" y="5651901"/>
            <a:ext cx="316306" cy="22136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85F3864-8A85-40C9-B09E-E5FE56EB3698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D4053F-C92C-4B74-BB35-6C8BB32377F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77" y="187045"/>
            <a:ext cx="3573565" cy="3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5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8B83D5E-24B2-496F-A113-B5BF71BEE85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6334" t="25803" r="36111" b="24815"/>
          <a:stretch/>
        </p:blipFill>
        <p:spPr>
          <a:xfrm>
            <a:off x="1524000" y="984733"/>
            <a:ext cx="7225304" cy="534416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96CF005-BDAB-4964-9E4C-918F737971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59" y="4688039"/>
            <a:ext cx="1065518" cy="273237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C50D508-73CA-4E3A-B453-AFB6A6979FB6}"/>
              </a:ext>
            </a:extLst>
          </p:cNvPr>
          <p:cNvCxnSpPr>
            <a:cxnSpLocks/>
          </p:cNvCxnSpPr>
          <p:nvPr/>
        </p:nvCxnSpPr>
        <p:spPr>
          <a:xfrm>
            <a:off x="2153921" y="2574774"/>
            <a:ext cx="5860791" cy="2191795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DF9ABBA-112F-4F15-A9C9-E77FE88054B9}"/>
              </a:ext>
            </a:extLst>
          </p:cNvPr>
          <p:cNvSpPr/>
          <p:nvPr/>
        </p:nvSpPr>
        <p:spPr>
          <a:xfrm>
            <a:off x="2153133" y="1380297"/>
            <a:ext cx="5944769" cy="3370518"/>
          </a:xfrm>
          <a:custGeom>
            <a:avLst/>
            <a:gdLst>
              <a:gd name="connsiteX0" fmla="*/ 0 w 1276688"/>
              <a:gd name="connsiteY0" fmla="*/ 0 h 1590040"/>
              <a:gd name="connsiteX1" fmla="*/ 1276688 w 1276688"/>
              <a:gd name="connsiteY1" fmla="*/ 0 h 1590040"/>
              <a:gd name="connsiteX2" fmla="*/ 1276688 w 1276688"/>
              <a:gd name="connsiteY2" fmla="*/ 1590040 h 1590040"/>
              <a:gd name="connsiteX3" fmla="*/ 0 w 1276688"/>
              <a:gd name="connsiteY3" fmla="*/ 1590040 h 1590040"/>
              <a:gd name="connsiteX4" fmla="*/ 0 w 1276688"/>
              <a:gd name="connsiteY4" fmla="*/ 0 h 1590040"/>
              <a:gd name="connsiteX0" fmla="*/ 0 w 5918136"/>
              <a:gd name="connsiteY0" fmla="*/ 0 h 3766081"/>
              <a:gd name="connsiteX1" fmla="*/ 1276688 w 5918136"/>
              <a:gd name="connsiteY1" fmla="*/ 0 h 3766081"/>
              <a:gd name="connsiteX2" fmla="*/ 5918136 w 5918136"/>
              <a:gd name="connsiteY2" fmla="*/ 3766081 h 3766081"/>
              <a:gd name="connsiteX3" fmla="*/ 0 w 5918136"/>
              <a:gd name="connsiteY3" fmla="*/ 1590040 h 3766081"/>
              <a:gd name="connsiteX4" fmla="*/ 0 w 5918136"/>
              <a:gd name="connsiteY4" fmla="*/ 0 h 3766081"/>
              <a:gd name="connsiteX0" fmla="*/ 0 w 5952860"/>
              <a:gd name="connsiteY0" fmla="*/ 0 h 3766081"/>
              <a:gd name="connsiteX1" fmla="*/ 5952860 w 5952860"/>
              <a:gd name="connsiteY1" fmla="*/ 1875098 h 3766081"/>
              <a:gd name="connsiteX2" fmla="*/ 5918136 w 5952860"/>
              <a:gd name="connsiteY2" fmla="*/ 3766081 h 3766081"/>
              <a:gd name="connsiteX3" fmla="*/ 0 w 5952860"/>
              <a:gd name="connsiteY3" fmla="*/ 1590040 h 3766081"/>
              <a:gd name="connsiteX4" fmla="*/ 0 w 5952860"/>
              <a:gd name="connsiteY4" fmla="*/ 0 h 3766081"/>
              <a:gd name="connsiteX0" fmla="*/ 34724 w 5952860"/>
              <a:gd name="connsiteY0" fmla="*/ 0 h 3592460"/>
              <a:gd name="connsiteX1" fmla="*/ 5952860 w 5952860"/>
              <a:gd name="connsiteY1" fmla="*/ 1701477 h 3592460"/>
              <a:gd name="connsiteX2" fmla="*/ 5918136 w 5952860"/>
              <a:gd name="connsiteY2" fmla="*/ 3592460 h 3592460"/>
              <a:gd name="connsiteX3" fmla="*/ 0 w 5952860"/>
              <a:gd name="connsiteY3" fmla="*/ 1416419 h 3592460"/>
              <a:gd name="connsiteX4" fmla="*/ 34724 w 5952860"/>
              <a:gd name="connsiteY4" fmla="*/ 0 h 3592460"/>
              <a:gd name="connsiteX0" fmla="*/ 0 w 5953647"/>
              <a:gd name="connsiteY0" fmla="*/ 0 h 3370518"/>
              <a:gd name="connsiteX1" fmla="*/ 5953647 w 5953647"/>
              <a:gd name="connsiteY1" fmla="*/ 1479535 h 3370518"/>
              <a:gd name="connsiteX2" fmla="*/ 5918923 w 5953647"/>
              <a:gd name="connsiteY2" fmla="*/ 3370518 h 3370518"/>
              <a:gd name="connsiteX3" fmla="*/ 787 w 5953647"/>
              <a:gd name="connsiteY3" fmla="*/ 1194477 h 3370518"/>
              <a:gd name="connsiteX4" fmla="*/ 0 w 5953647"/>
              <a:gd name="connsiteY4" fmla="*/ 0 h 3370518"/>
              <a:gd name="connsiteX0" fmla="*/ 0 w 5944769"/>
              <a:gd name="connsiteY0" fmla="*/ 0 h 3370518"/>
              <a:gd name="connsiteX1" fmla="*/ 5944769 w 5944769"/>
              <a:gd name="connsiteY1" fmla="*/ 14719 h 3370518"/>
              <a:gd name="connsiteX2" fmla="*/ 5918923 w 5944769"/>
              <a:gd name="connsiteY2" fmla="*/ 3370518 h 3370518"/>
              <a:gd name="connsiteX3" fmla="*/ 787 w 5944769"/>
              <a:gd name="connsiteY3" fmla="*/ 1194477 h 3370518"/>
              <a:gd name="connsiteX4" fmla="*/ 0 w 5944769"/>
              <a:gd name="connsiteY4" fmla="*/ 0 h 337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4769" h="3370518">
                <a:moveTo>
                  <a:pt x="0" y="0"/>
                </a:moveTo>
                <a:lnTo>
                  <a:pt x="5944769" y="14719"/>
                </a:lnTo>
                <a:lnTo>
                  <a:pt x="5918923" y="3370518"/>
                </a:lnTo>
                <a:lnTo>
                  <a:pt x="787" y="1194477"/>
                </a:lnTo>
                <a:cubicBezTo>
                  <a:pt x="525" y="796318"/>
                  <a:pt x="262" y="398159"/>
                  <a:pt x="0" y="0"/>
                </a:cubicBezTo>
                <a:close/>
              </a:path>
            </a:pathLst>
          </a:custGeom>
          <a:solidFill>
            <a:schemeClr val="accent2">
              <a:alpha val="3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320D0-DCBB-457E-B5EB-E9BEBFA9E2FE}"/>
              </a:ext>
            </a:extLst>
          </p:cNvPr>
          <p:cNvSpPr/>
          <p:nvPr/>
        </p:nvSpPr>
        <p:spPr>
          <a:xfrm>
            <a:off x="2135377" y="1380297"/>
            <a:ext cx="5953647" cy="40646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0FB565-250D-4069-AC3E-B6D5DA699A1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27" y="3442974"/>
            <a:ext cx="1332659" cy="254953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71CAC2B8-FC3E-4B2F-9002-61ED83FE0D52}"/>
              </a:ext>
            </a:extLst>
          </p:cNvPr>
          <p:cNvSpPr/>
          <p:nvPr/>
        </p:nvSpPr>
        <p:spPr>
          <a:xfrm>
            <a:off x="5195868" y="2065678"/>
            <a:ext cx="816894" cy="788968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A68B70F2-A4D2-4FFE-AFAA-DD523523B4C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796" y="2301540"/>
            <a:ext cx="597727" cy="2562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F9964D-9C4B-4C09-A94D-50F742DA572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75" y="684925"/>
            <a:ext cx="525714" cy="25447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4761385-C84A-4E59-A77D-5F104FE0957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31" y="5651901"/>
            <a:ext cx="316306" cy="221366"/>
          </a:xfrm>
          <a:prstGeom prst="rect">
            <a:avLst/>
          </a:prstGeom>
        </p:spPr>
      </p:pic>
      <p:sp>
        <p:nvSpPr>
          <p:cNvPr id="50" name="Ellipse 49">
            <a:extLst>
              <a:ext uri="{FF2B5EF4-FFF2-40B4-BE49-F238E27FC236}">
                <a16:creationId xmlns:a16="http://schemas.microsoft.com/office/drawing/2014/main" id="{23E6B244-E460-4A9F-AE80-BD48A83B3495}"/>
              </a:ext>
            </a:extLst>
          </p:cNvPr>
          <p:cNvSpPr/>
          <p:nvPr/>
        </p:nvSpPr>
        <p:spPr>
          <a:xfrm>
            <a:off x="8499807" y="2730889"/>
            <a:ext cx="816894" cy="788968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5951CF0-142D-45C3-8350-962946053984}"/>
              </a:ext>
            </a:extLst>
          </p:cNvPr>
          <p:cNvSpPr/>
          <p:nvPr/>
        </p:nvSpPr>
        <p:spPr>
          <a:xfrm>
            <a:off x="9560281" y="4172307"/>
            <a:ext cx="968705" cy="788968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66E661C-4E00-4EE0-A4B2-6D5C0834AD45}"/>
              </a:ext>
            </a:extLst>
          </p:cNvPr>
          <p:cNvGrpSpPr/>
          <p:nvPr/>
        </p:nvGrpSpPr>
        <p:grpSpPr>
          <a:xfrm>
            <a:off x="8356590" y="1223273"/>
            <a:ext cx="2123504" cy="4083667"/>
            <a:chOff x="6832590" y="1223272"/>
            <a:chExt cx="2123504" cy="4083667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5A4B8335-ABAB-4E1C-849B-E3493136F695}"/>
                </a:ext>
              </a:extLst>
            </p:cNvPr>
            <p:cNvCxnSpPr/>
            <p:nvPr/>
          </p:nvCxnSpPr>
          <p:spPr>
            <a:xfrm flipV="1">
              <a:off x="7803964" y="1579007"/>
              <a:ext cx="0" cy="37279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B2E50D4-A86B-4DDC-A650-EED0E94F4F2C}"/>
                </a:ext>
              </a:extLst>
            </p:cNvPr>
            <p:cNvCxnSpPr/>
            <p:nvPr/>
          </p:nvCxnSpPr>
          <p:spPr>
            <a:xfrm>
              <a:off x="7689664" y="3142369"/>
              <a:ext cx="228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F8B291E4-272B-4C66-9026-45DC2F524E7C}"/>
                </a:ext>
              </a:extLst>
            </p:cNvPr>
            <p:cNvCxnSpPr/>
            <p:nvPr/>
          </p:nvCxnSpPr>
          <p:spPr>
            <a:xfrm>
              <a:off x="7689664" y="4567309"/>
              <a:ext cx="228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A55107A6-5F83-43E1-BE45-0E6C008A161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3875" y="2940533"/>
              <a:ext cx="272762" cy="216381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10F0C278-D6A0-4761-BE53-4434A59A54DF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4781" y="2956869"/>
              <a:ext cx="479309" cy="217375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4BE8BF0F-E7B6-4B8E-BF6A-12567C69AD4F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2066" y="4458621"/>
              <a:ext cx="884028" cy="217375"/>
            </a:xfrm>
            <a:prstGeom prst="rect">
              <a:avLst/>
            </a:prstGeom>
          </p:spPr>
        </p:pic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2AFC63D5-9D66-4707-95EB-A972C2682D82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590" y="4476496"/>
              <a:ext cx="767955" cy="188563"/>
            </a:xfrm>
            <a:prstGeom prst="rect">
              <a:avLst/>
            </a:prstGeom>
          </p:spPr>
        </p:pic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4FC89D6E-625E-425A-B965-9319EC9D8A83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0545" y="1223272"/>
              <a:ext cx="525714" cy="254476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B29A1F0-D06B-4866-A5B6-8A598D2FA84D}"/>
              </a:ext>
            </a:extLst>
          </p:cNvPr>
          <p:cNvGrpSpPr/>
          <p:nvPr/>
        </p:nvGrpSpPr>
        <p:grpSpPr>
          <a:xfrm>
            <a:off x="9041903" y="3465799"/>
            <a:ext cx="725001" cy="1125600"/>
            <a:chOff x="7517902" y="3465799"/>
            <a:chExt cx="725001" cy="1125600"/>
          </a:xfrm>
        </p:grpSpPr>
        <p:pic>
          <p:nvPicPr>
            <p:cNvPr id="52" name="Graphique 51">
              <a:extLst>
                <a:ext uri="{FF2B5EF4-FFF2-40B4-BE49-F238E27FC236}">
                  <a16:creationId xmlns:a16="http://schemas.microsoft.com/office/drawing/2014/main" id="{9DECAD5F-B2DB-42F4-A566-8A105D81C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517902" y="3489654"/>
              <a:ext cx="615681" cy="1101745"/>
            </a:xfrm>
            <a:prstGeom prst="rect">
              <a:avLst/>
            </a:prstGeom>
          </p:spPr>
        </p:pic>
        <p:sp>
          <p:nvSpPr>
            <p:cNvPr id="53" name="Flèche : droite 52">
              <a:extLst>
                <a:ext uri="{FF2B5EF4-FFF2-40B4-BE49-F238E27FC236}">
                  <a16:creationId xmlns:a16="http://schemas.microsoft.com/office/drawing/2014/main" id="{25060B4A-6E06-403A-9B9D-49DD67AF47D9}"/>
                </a:ext>
              </a:extLst>
            </p:cNvPr>
            <p:cNvSpPr/>
            <p:nvPr/>
          </p:nvSpPr>
          <p:spPr>
            <a:xfrm rot="19051801">
              <a:off x="7978704" y="3465799"/>
              <a:ext cx="264199" cy="10811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9" name="Triangle rectangle 1">
            <a:extLst>
              <a:ext uri="{FF2B5EF4-FFF2-40B4-BE49-F238E27FC236}">
                <a16:creationId xmlns:a16="http://schemas.microsoft.com/office/drawing/2014/main" id="{345BFAFD-E3A3-4170-B305-BACE6EF5C21B}"/>
              </a:ext>
            </a:extLst>
          </p:cNvPr>
          <p:cNvSpPr/>
          <p:nvPr/>
        </p:nvSpPr>
        <p:spPr>
          <a:xfrm>
            <a:off x="5488290" y="4296668"/>
            <a:ext cx="2556029" cy="1150287"/>
          </a:xfrm>
          <a:custGeom>
            <a:avLst/>
            <a:gdLst>
              <a:gd name="connsiteX0" fmla="*/ 0 w 2175029"/>
              <a:gd name="connsiteY0" fmla="*/ 1129930 h 1129930"/>
              <a:gd name="connsiteX1" fmla="*/ 0 w 2175029"/>
              <a:gd name="connsiteY1" fmla="*/ 0 h 1129930"/>
              <a:gd name="connsiteX2" fmla="*/ 2175029 w 2175029"/>
              <a:gd name="connsiteY2" fmla="*/ 1129930 h 1129930"/>
              <a:gd name="connsiteX3" fmla="*/ 0 w 2175029"/>
              <a:gd name="connsiteY3" fmla="*/ 1129930 h 1129930"/>
              <a:gd name="connsiteX0" fmla="*/ 0 w 2596669"/>
              <a:gd name="connsiteY0" fmla="*/ 1129930 h 1129930"/>
              <a:gd name="connsiteX1" fmla="*/ 0 w 2596669"/>
              <a:gd name="connsiteY1" fmla="*/ 0 h 1129930"/>
              <a:gd name="connsiteX2" fmla="*/ 2596669 w 2596669"/>
              <a:gd name="connsiteY2" fmla="*/ 1129930 h 1129930"/>
              <a:gd name="connsiteX3" fmla="*/ 0 w 2596669"/>
              <a:gd name="connsiteY3" fmla="*/ 1129930 h 1129930"/>
              <a:gd name="connsiteX0" fmla="*/ 0 w 2586509"/>
              <a:gd name="connsiteY0" fmla="*/ 1129930 h 1129930"/>
              <a:gd name="connsiteX1" fmla="*/ 0 w 2586509"/>
              <a:gd name="connsiteY1" fmla="*/ 0 h 1129930"/>
              <a:gd name="connsiteX2" fmla="*/ 2586509 w 2586509"/>
              <a:gd name="connsiteY2" fmla="*/ 1091206 h 1129930"/>
              <a:gd name="connsiteX3" fmla="*/ 0 w 2586509"/>
              <a:gd name="connsiteY3" fmla="*/ 1129930 h 1129930"/>
              <a:gd name="connsiteX0" fmla="*/ 0 w 2556029"/>
              <a:gd name="connsiteY0" fmla="*/ 1129930 h 1129930"/>
              <a:gd name="connsiteX1" fmla="*/ 0 w 2556029"/>
              <a:gd name="connsiteY1" fmla="*/ 0 h 1129930"/>
              <a:gd name="connsiteX2" fmla="*/ 2556029 w 2556029"/>
              <a:gd name="connsiteY2" fmla="*/ 1100887 h 1129930"/>
              <a:gd name="connsiteX3" fmla="*/ 0 w 2556029"/>
              <a:gd name="connsiteY3" fmla="*/ 1129930 h 112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29" h="1129930">
                <a:moveTo>
                  <a:pt x="0" y="1129930"/>
                </a:moveTo>
                <a:lnTo>
                  <a:pt x="0" y="0"/>
                </a:lnTo>
                <a:lnTo>
                  <a:pt x="2556029" y="1100887"/>
                </a:lnTo>
                <a:lnTo>
                  <a:pt x="0" y="11299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DC65DCE-C355-4710-B43D-22A2F7189286}"/>
              </a:ext>
            </a:extLst>
          </p:cNvPr>
          <p:cNvSpPr/>
          <p:nvPr/>
        </p:nvSpPr>
        <p:spPr>
          <a:xfrm>
            <a:off x="5537200" y="4786015"/>
            <a:ext cx="1589970" cy="788968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909E73-66D5-461E-948F-78D5BE93EA6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78" y="5075886"/>
            <a:ext cx="1331809" cy="25447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8FA4322F-E4F7-4440-9C23-C4C5368BF70F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7D7FA6E4-1B0F-4BBF-A129-5EF1CAB0255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76" y="187044"/>
            <a:ext cx="3979560" cy="31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0F1F2EA-F338-492E-BDAE-1A272859D9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78" t="27383" r="30444" b="48519"/>
          <a:stretch/>
        </p:blipFill>
        <p:spPr>
          <a:xfrm>
            <a:off x="1662556" y="2424189"/>
            <a:ext cx="8396597" cy="24863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B1D0C43-754C-4B87-B522-DB6F597167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39" t="36428" r="29917" b="25521"/>
          <a:stretch/>
        </p:blipFill>
        <p:spPr>
          <a:xfrm>
            <a:off x="8041281" y="4910560"/>
            <a:ext cx="1206110" cy="17750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AECFC7-A438-43E5-B000-C178BFD5C7E7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AAF6B5-5B13-4325-B898-3E3A98FCEC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48" y="172436"/>
            <a:ext cx="8430304" cy="3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29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8B83D5E-24B2-496F-A113-B5BF71BEE85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6334" t="25803" r="36111" b="24815"/>
          <a:stretch/>
        </p:blipFill>
        <p:spPr>
          <a:xfrm>
            <a:off x="1524000" y="984733"/>
            <a:ext cx="7225304" cy="534416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96CF005-BDAB-4964-9E4C-918F737971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59" y="4688039"/>
            <a:ext cx="1065518" cy="273237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C50D508-73CA-4E3A-B453-AFB6A6979FB6}"/>
              </a:ext>
            </a:extLst>
          </p:cNvPr>
          <p:cNvCxnSpPr>
            <a:cxnSpLocks/>
          </p:cNvCxnSpPr>
          <p:nvPr/>
        </p:nvCxnSpPr>
        <p:spPr>
          <a:xfrm>
            <a:off x="2153921" y="2574774"/>
            <a:ext cx="5860791" cy="2191795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DF9ABBA-112F-4F15-A9C9-E77FE88054B9}"/>
              </a:ext>
            </a:extLst>
          </p:cNvPr>
          <p:cNvSpPr/>
          <p:nvPr/>
        </p:nvSpPr>
        <p:spPr>
          <a:xfrm>
            <a:off x="2153133" y="1380297"/>
            <a:ext cx="5944769" cy="3370518"/>
          </a:xfrm>
          <a:custGeom>
            <a:avLst/>
            <a:gdLst>
              <a:gd name="connsiteX0" fmla="*/ 0 w 1276688"/>
              <a:gd name="connsiteY0" fmla="*/ 0 h 1590040"/>
              <a:gd name="connsiteX1" fmla="*/ 1276688 w 1276688"/>
              <a:gd name="connsiteY1" fmla="*/ 0 h 1590040"/>
              <a:gd name="connsiteX2" fmla="*/ 1276688 w 1276688"/>
              <a:gd name="connsiteY2" fmla="*/ 1590040 h 1590040"/>
              <a:gd name="connsiteX3" fmla="*/ 0 w 1276688"/>
              <a:gd name="connsiteY3" fmla="*/ 1590040 h 1590040"/>
              <a:gd name="connsiteX4" fmla="*/ 0 w 1276688"/>
              <a:gd name="connsiteY4" fmla="*/ 0 h 1590040"/>
              <a:gd name="connsiteX0" fmla="*/ 0 w 5918136"/>
              <a:gd name="connsiteY0" fmla="*/ 0 h 3766081"/>
              <a:gd name="connsiteX1" fmla="*/ 1276688 w 5918136"/>
              <a:gd name="connsiteY1" fmla="*/ 0 h 3766081"/>
              <a:gd name="connsiteX2" fmla="*/ 5918136 w 5918136"/>
              <a:gd name="connsiteY2" fmla="*/ 3766081 h 3766081"/>
              <a:gd name="connsiteX3" fmla="*/ 0 w 5918136"/>
              <a:gd name="connsiteY3" fmla="*/ 1590040 h 3766081"/>
              <a:gd name="connsiteX4" fmla="*/ 0 w 5918136"/>
              <a:gd name="connsiteY4" fmla="*/ 0 h 3766081"/>
              <a:gd name="connsiteX0" fmla="*/ 0 w 5952860"/>
              <a:gd name="connsiteY0" fmla="*/ 0 h 3766081"/>
              <a:gd name="connsiteX1" fmla="*/ 5952860 w 5952860"/>
              <a:gd name="connsiteY1" fmla="*/ 1875098 h 3766081"/>
              <a:gd name="connsiteX2" fmla="*/ 5918136 w 5952860"/>
              <a:gd name="connsiteY2" fmla="*/ 3766081 h 3766081"/>
              <a:gd name="connsiteX3" fmla="*/ 0 w 5952860"/>
              <a:gd name="connsiteY3" fmla="*/ 1590040 h 3766081"/>
              <a:gd name="connsiteX4" fmla="*/ 0 w 5952860"/>
              <a:gd name="connsiteY4" fmla="*/ 0 h 3766081"/>
              <a:gd name="connsiteX0" fmla="*/ 34724 w 5952860"/>
              <a:gd name="connsiteY0" fmla="*/ 0 h 3592460"/>
              <a:gd name="connsiteX1" fmla="*/ 5952860 w 5952860"/>
              <a:gd name="connsiteY1" fmla="*/ 1701477 h 3592460"/>
              <a:gd name="connsiteX2" fmla="*/ 5918136 w 5952860"/>
              <a:gd name="connsiteY2" fmla="*/ 3592460 h 3592460"/>
              <a:gd name="connsiteX3" fmla="*/ 0 w 5952860"/>
              <a:gd name="connsiteY3" fmla="*/ 1416419 h 3592460"/>
              <a:gd name="connsiteX4" fmla="*/ 34724 w 5952860"/>
              <a:gd name="connsiteY4" fmla="*/ 0 h 3592460"/>
              <a:gd name="connsiteX0" fmla="*/ 0 w 5953647"/>
              <a:gd name="connsiteY0" fmla="*/ 0 h 3370518"/>
              <a:gd name="connsiteX1" fmla="*/ 5953647 w 5953647"/>
              <a:gd name="connsiteY1" fmla="*/ 1479535 h 3370518"/>
              <a:gd name="connsiteX2" fmla="*/ 5918923 w 5953647"/>
              <a:gd name="connsiteY2" fmla="*/ 3370518 h 3370518"/>
              <a:gd name="connsiteX3" fmla="*/ 787 w 5953647"/>
              <a:gd name="connsiteY3" fmla="*/ 1194477 h 3370518"/>
              <a:gd name="connsiteX4" fmla="*/ 0 w 5953647"/>
              <a:gd name="connsiteY4" fmla="*/ 0 h 3370518"/>
              <a:gd name="connsiteX0" fmla="*/ 0 w 5944769"/>
              <a:gd name="connsiteY0" fmla="*/ 0 h 3370518"/>
              <a:gd name="connsiteX1" fmla="*/ 5944769 w 5944769"/>
              <a:gd name="connsiteY1" fmla="*/ 14719 h 3370518"/>
              <a:gd name="connsiteX2" fmla="*/ 5918923 w 5944769"/>
              <a:gd name="connsiteY2" fmla="*/ 3370518 h 3370518"/>
              <a:gd name="connsiteX3" fmla="*/ 787 w 5944769"/>
              <a:gd name="connsiteY3" fmla="*/ 1194477 h 3370518"/>
              <a:gd name="connsiteX4" fmla="*/ 0 w 5944769"/>
              <a:gd name="connsiteY4" fmla="*/ 0 h 337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4769" h="3370518">
                <a:moveTo>
                  <a:pt x="0" y="0"/>
                </a:moveTo>
                <a:lnTo>
                  <a:pt x="5944769" y="14719"/>
                </a:lnTo>
                <a:lnTo>
                  <a:pt x="5918923" y="3370518"/>
                </a:lnTo>
                <a:lnTo>
                  <a:pt x="787" y="1194477"/>
                </a:lnTo>
                <a:cubicBezTo>
                  <a:pt x="525" y="796318"/>
                  <a:pt x="262" y="398159"/>
                  <a:pt x="0" y="0"/>
                </a:cubicBezTo>
                <a:close/>
              </a:path>
            </a:pathLst>
          </a:custGeom>
          <a:solidFill>
            <a:schemeClr val="accent2">
              <a:alpha val="3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320D0-DCBB-457E-B5EB-E9BEBFA9E2FE}"/>
              </a:ext>
            </a:extLst>
          </p:cNvPr>
          <p:cNvSpPr/>
          <p:nvPr/>
        </p:nvSpPr>
        <p:spPr>
          <a:xfrm>
            <a:off x="2135377" y="1380297"/>
            <a:ext cx="5953647" cy="40646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0FB565-250D-4069-AC3E-B6D5DA699A1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27" y="3442974"/>
            <a:ext cx="1332659" cy="254953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71CAC2B8-FC3E-4B2F-9002-61ED83FE0D52}"/>
              </a:ext>
            </a:extLst>
          </p:cNvPr>
          <p:cNvSpPr/>
          <p:nvPr/>
        </p:nvSpPr>
        <p:spPr>
          <a:xfrm>
            <a:off x="5195868" y="2065678"/>
            <a:ext cx="816894" cy="788968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A68B70F2-A4D2-4FFE-AFAA-DD523523B4C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796" y="2301540"/>
            <a:ext cx="597727" cy="2562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F9964D-9C4B-4C09-A94D-50F742DA572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75" y="684925"/>
            <a:ext cx="525714" cy="25447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4761385-C84A-4E59-A77D-5F104FE0957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31" y="5651901"/>
            <a:ext cx="316306" cy="221366"/>
          </a:xfrm>
          <a:prstGeom prst="rect">
            <a:avLst/>
          </a:prstGeom>
        </p:spPr>
      </p:pic>
      <p:sp>
        <p:nvSpPr>
          <p:cNvPr id="50" name="Ellipse 49">
            <a:extLst>
              <a:ext uri="{FF2B5EF4-FFF2-40B4-BE49-F238E27FC236}">
                <a16:creationId xmlns:a16="http://schemas.microsoft.com/office/drawing/2014/main" id="{23E6B244-E460-4A9F-AE80-BD48A83B3495}"/>
              </a:ext>
            </a:extLst>
          </p:cNvPr>
          <p:cNvSpPr/>
          <p:nvPr/>
        </p:nvSpPr>
        <p:spPr>
          <a:xfrm>
            <a:off x="8499807" y="2730889"/>
            <a:ext cx="816894" cy="788968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5951CF0-142D-45C3-8350-962946053984}"/>
              </a:ext>
            </a:extLst>
          </p:cNvPr>
          <p:cNvSpPr/>
          <p:nvPr/>
        </p:nvSpPr>
        <p:spPr>
          <a:xfrm>
            <a:off x="9560281" y="4172307"/>
            <a:ext cx="968705" cy="788968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66E661C-4E00-4EE0-A4B2-6D5C0834AD45}"/>
              </a:ext>
            </a:extLst>
          </p:cNvPr>
          <p:cNvGrpSpPr/>
          <p:nvPr/>
        </p:nvGrpSpPr>
        <p:grpSpPr>
          <a:xfrm>
            <a:off x="8356590" y="1223273"/>
            <a:ext cx="2123504" cy="4083667"/>
            <a:chOff x="6832590" y="1223272"/>
            <a:chExt cx="2123504" cy="4083667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5A4B8335-ABAB-4E1C-849B-E3493136F695}"/>
                </a:ext>
              </a:extLst>
            </p:cNvPr>
            <p:cNvCxnSpPr/>
            <p:nvPr/>
          </p:nvCxnSpPr>
          <p:spPr>
            <a:xfrm flipV="1">
              <a:off x="7803964" y="1579007"/>
              <a:ext cx="0" cy="37279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B2E50D4-A86B-4DDC-A650-EED0E94F4F2C}"/>
                </a:ext>
              </a:extLst>
            </p:cNvPr>
            <p:cNvCxnSpPr/>
            <p:nvPr/>
          </p:nvCxnSpPr>
          <p:spPr>
            <a:xfrm>
              <a:off x="7689664" y="3142369"/>
              <a:ext cx="228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F8B291E4-272B-4C66-9026-45DC2F524E7C}"/>
                </a:ext>
              </a:extLst>
            </p:cNvPr>
            <p:cNvCxnSpPr/>
            <p:nvPr/>
          </p:nvCxnSpPr>
          <p:spPr>
            <a:xfrm>
              <a:off x="7689664" y="4567309"/>
              <a:ext cx="228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A55107A6-5F83-43E1-BE45-0E6C008A161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3875" y="2940533"/>
              <a:ext cx="272762" cy="216381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10F0C278-D6A0-4761-BE53-4434A59A54DF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4781" y="2956869"/>
              <a:ext cx="479309" cy="217375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4BE8BF0F-E7B6-4B8E-BF6A-12567C69AD4F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2066" y="4458621"/>
              <a:ext cx="884028" cy="217375"/>
            </a:xfrm>
            <a:prstGeom prst="rect">
              <a:avLst/>
            </a:prstGeom>
          </p:spPr>
        </p:pic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2AFC63D5-9D66-4707-95EB-A972C2682D82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590" y="4476496"/>
              <a:ext cx="767955" cy="188563"/>
            </a:xfrm>
            <a:prstGeom prst="rect">
              <a:avLst/>
            </a:prstGeom>
          </p:spPr>
        </p:pic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4FC89D6E-625E-425A-B965-9319EC9D8A83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0545" y="1223272"/>
              <a:ext cx="525714" cy="254476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B29A1F0-D06B-4866-A5B6-8A598D2FA84D}"/>
              </a:ext>
            </a:extLst>
          </p:cNvPr>
          <p:cNvGrpSpPr/>
          <p:nvPr/>
        </p:nvGrpSpPr>
        <p:grpSpPr>
          <a:xfrm>
            <a:off x="9041903" y="3465799"/>
            <a:ext cx="725001" cy="1125600"/>
            <a:chOff x="7517902" y="3465799"/>
            <a:chExt cx="725001" cy="1125600"/>
          </a:xfrm>
        </p:grpSpPr>
        <p:pic>
          <p:nvPicPr>
            <p:cNvPr id="52" name="Graphique 51">
              <a:extLst>
                <a:ext uri="{FF2B5EF4-FFF2-40B4-BE49-F238E27FC236}">
                  <a16:creationId xmlns:a16="http://schemas.microsoft.com/office/drawing/2014/main" id="{9DECAD5F-B2DB-42F4-A566-8A105D81C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517902" y="3489654"/>
              <a:ext cx="615681" cy="1101745"/>
            </a:xfrm>
            <a:prstGeom prst="rect">
              <a:avLst/>
            </a:prstGeom>
          </p:spPr>
        </p:pic>
        <p:sp>
          <p:nvSpPr>
            <p:cNvPr id="53" name="Flèche : droite 52">
              <a:extLst>
                <a:ext uri="{FF2B5EF4-FFF2-40B4-BE49-F238E27FC236}">
                  <a16:creationId xmlns:a16="http://schemas.microsoft.com/office/drawing/2014/main" id="{25060B4A-6E06-403A-9B9D-49DD67AF47D9}"/>
                </a:ext>
              </a:extLst>
            </p:cNvPr>
            <p:cNvSpPr/>
            <p:nvPr/>
          </p:nvSpPr>
          <p:spPr>
            <a:xfrm rot="19051801">
              <a:off x="7978704" y="3465799"/>
              <a:ext cx="264199" cy="10811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9" name="Triangle rectangle 1">
            <a:extLst>
              <a:ext uri="{FF2B5EF4-FFF2-40B4-BE49-F238E27FC236}">
                <a16:creationId xmlns:a16="http://schemas.microsoft.com/office/drawing/2014/main" id="{345BFAFD-E3A3-4170-B305-BACE6EF5C21B}"/>
              </a:ext>
            </a:extLst>
          </p:cNvPr>
          <p:cNvSpPr/>
          <p:nvPr/>
        </p:nvSpPr>
        <p:spPr>
          <a:xfrm>
            <a:off x="5488290" y="4296668"/>
            <a:ext cx="2556029" cy="1150287"/>
          </a:xfrm>
          <a:custGeom>
            <a:avLst/>
            <a:gdLst>
              <a:gd name="connsiteX0" fmla="*/ 0 w 2175029"/>
              <a:gd name="connsiteY0" fmla="*/ 1129930 h 1129930"/>
              <a:gd name="connsiteX1" fmla="*/ 0 w 2175029"/>
              <a:gd name="connsiteY1" fmla="*/ 0 h 1129930"/>
              <a:gd name="connsiteX2" fmla="*/ 2175029 w 2175029"/>
              <a:gd name="connsiteY2" fmla="*/ 1129930 h 1129930"/>
              <a:gd name="connsiteX3" fmla="*/ 0 w 2175029"/>
              <a:gd name="connsiteY3" fmla="*/ 1129930 h 1129930"/>
              <a:gd name="connsiteX0" fmla="*/ 0 w 2596669"/>
              <a:gd name="connsiteY0" fmla="*/ 1129930 h 1129930"/>
              <a:gd name="connsiteX1" fmla="*/ 0 w 2596669"/>
              <a:gd name="connsiteY1" fmla="*/ 0 h 1129930"/>
              <a:gd name="connsiteX2" fmla="*/ 2596669 w 2596669"/>
              <a:gd name="connsiteY2" fmla="*/ 1129930 h 1129930"/>
              <a:gd name="connsiteX3" fmla="*/ 0 w 2596669"/>
              <a:gd name="connsiteY3" fmla="*/ 1129930 h 1129930"/>
              <a:gd name="connsiteX0" fmla="*/ 0 w 2586509"/>
              <a:gd name="connsiteY0" fmla="*/ 1129930 h 1129930"/>
              <a:gd name="connsiteX1" fmla="*/ 0 w 2586509"/>
              <a:gd name="connsiteY1" fmla="*/ 0 h 1129930"/>
              <a:gd name="connsiteX2" fmla="*/ 2586509 w 2586509"/>
              <a:gd name="connsiteY2" fmla="*/ 1091206 h 1129930"/>
              <a:gd name="connsiteX3" fmla="*/ 0 w 2586509"/>
              <a:gd name="connsiteY3" fmla="*/ 1129930 h 1129930"/>
              <a:gd name="connsiteX0" fmla="*/ 0 w 2556029"/>
              <a:gd name="connsiteY0" fmla="*/ 1129930 h 1129930"/>
              <a:gd name="connsiteX1" fmla="*/ 0 w 2556029"/>
              <a:gd name="connsiteY1" fmla="*/ 0 h 1129930"/>
              <a:gd name="connsiteX2" fmla="*/ 2556029 w 2556029"/>
              <a:gd name="connsiteY2" fmla="*/ 1100887 h 1129930"/>
              <a:gd name="connsiteX3" fmla="*/ 0 w 2556029"/>
              <a:gd name="connsiteY3" fmla="*/ 1129930 h 112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29" h="1129930">
                <a:moveTo>
                  <a:pt x="0" y="1129930"/>
                </a:moveTo>
                <a:lnTo>
                  <a:pt x="0" y="0"/>
                </a:lnTo>
                <a:lnTo>
                  <a:pt x="2556029" y="1100887"/>
                </a:lnTo>
                <a:lnTo>
                  <a:pt x="0" y="11299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DC65DCE-C355-4710-B43D-22A2F7189286}"/>
              </a:ext>
            </a:extLst>
          </p:cNvPr>
          <p:cNvSpPr/>
          <p:nvPr/>
        </p:nvSpPr>
        <p:spPr>
          <a:xfrm>
            <a:off x="5537200" y="4786015"/>
            <a:ext cx="1589970" cy="788968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909E73-66D5-461E-948F-78D5BE93EA6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78" y="5075886"/>
            <a:ext cx="1331809" cy="25447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8FA4322F-E4F7-4440-9C23-C4C5368BF70F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B94344-8DE9-4C07-A438-09ED65DD7A2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816" y="197962"/>
            <a:ext cx="5237355" cy="321864"/>
          </a:xfrm>
          <a:prstGeom prst="rect">
            <a:avLst/>
          </a:prstGeom>
        </p:spPr>
      </p:pic>
      <p:pic>
        <p:nvPicPr>
          <p:cNvPr id="34" name="Picture 2" descr="attention - Ville de Seysses">
            <a:extLst>
              <a:ext uri="{FF2B5EF4-FFF2-40B4-BE49-F238E27FC236}">
                <a16:creationId xmlns:a16="http://schemas.microsoft.com/office/drawing/2014/main" id="{9C70A522-FE10-4EEE-B3DD-E5AFAB0E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23" y="3341550"/>
            <a:ext cx="1661515" cy="166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362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8B83D5E-24B2-496F-A113-B5BF71BEE85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6334" t="25803" r="36111" b="24815"/>
          <a:stretch/>
        </p:blipFill>
        <p:spPr>
          <a:xfrm>
            <a:off x="1524000" y="984733"/>
            <a:ext cx="7225304" cy="5344160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C50D508-73CA-4E3A-B453-AFB6A6979FB6}"/>
              </a:ext>
            </a:extLst>
          </p:cNvPr>
          <p:cNvCxnSpPr>
            <a:cxnSpLocks/>
          </p:cNvCxnSpPr>
          <p:nvPr/>
        </p:nvCxnSpPr>
        <p:spPr>
          <a:xfrm>
            <a:off x="2153921" y="2574774"/>
            <a:ext cx="5860791" cy="2191795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DF9ABBA-112F-4F15-A9C9-E77FE88054B9}"/>
              </a:ext>
            </a:extLst>
          </p:cNvPr>
          <p:cNvSpPr/>
          <p:nvPr/>
        </p:nvSpPr>
        <p:spPr>
          <a:xfrm>
            <a:off x="2153133" y="1380297"/>
            <a:ext cx="5944769" cy="3370518"/>
          </a:xfrm>
          <a:custGeom>
            <a:avLst/>
            <a:gdLst>
              <a:gd name="connsiteX0" fmla="*/ 0 w 1276688"/>
              <a:gd name="connsiteY0" fmla="*/ 0 h 1590040"/>
              <a:gd name="connsiteX1" fmla="*/ 1276688 w 1276688"/>
              <a:gd name="connsiteY1" fmla="*/ 0 h 1590040"/>
              <a:gd name="connsiteX2" fmla="*/ 1276688 w 1276688"/>
              <a:gd name="connsiteY2" fmla="*/ 1590040 h 1590040"/>
              <a:gd name="connsiteX3" fmla="*/ 0 w 1276688"/>
              <a:gd name="connsiteY3" fmla="*/ 1590040 h 1590040"/>
              <a:gd name="connsiteX4" fmla="*/ 0 w 1276688"/>
              <a:gd name="connsiteY4" fmla="*/ 0 h 1590040"/>
              <a:gd name="connsiteX0" fmla="*/ 0 w 5918136"/>
              <a:gd name="connsiteY0" fmla="*/ 0 h 3766081"/>
              <a:gd name="connsiteX1" fmla="*/ 1276688 w 5918136"/>
              <a:gd name="connsiteY1" fmla="*/ 0 h 3766081"/>
              <a:gd name="connsiteX2" fmla="*/ 5918136 w 5918136"/>
              <a:gd name="connsiteY2" fmla="*/ 3766081 h 3766081"/>
              <a:gd name="connsiteX3" fmla="*/ 0 w 5918136"/>
              <a:gd name="connsiteY3" fmla="*/ 1590040 h 3766081"/>
              <a:gd name="connsiteX4" fmla="*/ 0 w 5918136"/>
              <a:gd name="connsiteY4" fmla="*/ 0 h 3766081"/>
              <a:gd name="connsiteX0" fmla="*/ 0 w 5952860"/>
              <a:gd name="connsiteY0" fmla="*/ 0 h 3766081"/>
              <a:gd name="connsiteX1" fmla="*/ 5952860 w 5952860"/>
              <a:gd name="connsiteY1" fmla="*/ 1875098 h 3766081"/>
              <a:gd name="connsiteX2" fmla="*/ 5918136 w 5952860"/>
              <a:gd name="connsiteY2" fmla="*/ 3766081 h 3766081"/>
              <a:gd name="connsiteX3" fmla="*/ 0 w 5952860"/>
              <a:gd name="connsiteY3" fmla="*/ 1590040 h 3766081"/>
              <a:gd name="connsiteX4" fmla="*/ 0 w 5952860"/>
              <a:gd name="connsiteY4" fmla="*/ 0 h 3766081"/>
              <a:gd name="connsiteX0" fmla="*/ 34724 w 5952860"/>
              <a:gd name="connsiteY0" fmla="*/ 0 h 3592460"/>
              <a:gd name="connsiteX1" fmla="*/ 5952860 w 5952860"/>
              <a:gd name="connsiteY1" fmla="*/ 1701477 h 3592460"/>
              <a:gd name="connsiteX2" fmla="*/ 5918136 w 5952860"/>
              <a:gd name="connsiteY2" fmla="*/ 3592460 h 3592460"/>
              <a:gd name="connsiteX3" fmla="*/ 0 w 5952860"/>
              <a:gd name="connsiteY3" fmla="*/ 1416419 h 3592460"/>
              <a:gd name="connsiteX4" fmla="*/ 34724 w 5952860"/>
              <a:gd name="connsiteY4" fmla="*/ 0 h 3592460"/>
              <a:gd name="connsiteX0" fmla="*/ 0 w 5953647"/>
              <a:gd name="connsiteY0" fmla="*/ 0 h 3370518"/>
              <a:gd name="connsiteX1" fmla="*/ 5953647 w 5953647"/>
              <a:gd name="connsiteY1" fmla="*/ 1479535 h 3370518"/>
              <a:gd name="connsiteX2" fmla="*/ 5918923 w 5953647"/>
              <a:gd name="connsiteY2" fmla="*/ 3370518 h 3370518"/>
              <a:gd name="connsiteX3" fmla="*/ 787 w 5953647"/>
              <a:gd name="connsiteY3" fmla="*/ 1194477 h 3370518"/>
              <a:gd name="connsiteX4" fmla="*/ 0 w 5953647"/>
              <a:gd name="connsiteY4" fmla="*/ 0 h 3370518"/>
              <a:gd name="connsiteX0" fmla="*/ 0 w 5944769"/>
              <a:gd name="connsiteY0" fmla="*/ 0 h 3370518"/>
              <a:gd name="connsiteX1" fmla="*/ 5944769 w 5944769"/>
              <a:gd name="connsiteY1" fmla="*/ 14719 h 3370518"/>
              <a:gd name="connsiteX2" fmla="*/ 5918923 w 5944769"/>
              <a:gd name="connsiteY2" fmla="*/ 3370518 h 3370518"/>
              <a:gd name="connsiteX3" fmla="*/ 787 w 5944769"/>
              <a:gd name="connsiteY3" fmla="*/ 1194477 h 3370518"/>
              <a:gd name="connsiteX4" fmla="*/ 0 w 5944769"/>
              <a:gd name="connsiteY4" fmla="*/ 0 h 337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4769" h="3370518">
                <a:moveTo>
                  <a:pt x="0" y="0"/>
                </a:moveTo>
                <a:lnTo>
                  <a:pt x="5944769" y="14719"/>
                </a:lnTo>
                <a:lnTo>
                  <a:pt x="5918923" y="3370518"/>
                </a:lnTo>
                <a:lnTo>
                  <a:pt x="787" y="1194477"/>
                </a:lnTo>
                <a:cubicBezTo>
                  <a:pt x="525" y="796318"/>
                  <a:pt x="262" y="398159"/>
                  <a:pt x="0" y="0"/>
                </a:cubicBezTo>
                <a:close/>
              </a:path>
            </a:pathLst>
          </a:custGeom>
          <a:solidFill>
            <a:schemeClr val="accent2">
              <a:alpha val="3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320D0-DCBB-457E-B5EB-E9BEBFA9E2FE}"/>
              </a:ext>
            </a:extLst>
          </p:cNvPr>
          <p:cNvSpPr/>
          <p:nvPr/>
        </p:nvSpPr>
        <p:spPr>
          <a:xfrm>
            <a:off x="2135377" y="1380297"/>
            <a:ext cx="5953647" cy="40646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1434A82-BDC3-467C-A8FF-A1FEA34D9502}"/>
              </a:ext>
            </a:extLst>
          </p:cNvPr>
          <p:cNvSpPr/>
          <p:nvPr/>
        </p:nvSpPr>
        <p:spPr>
          <a:xfrm>
            <a:off x="5695876" y="4690217"/>
            <a:ext cx="186665" cy="186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C7BFAADE-D627-48CC-A23C-7D27C877667C}"/>
              </a:ext>
            </a:extLst>
          </p:cNvPr>
          <p:cNvSpPr/>
          <p:nvPr/>
        </p:nvSpPr>
        <p:spPr>
          <a:xfrm>
            <a:off x="5497254" y="4294687"/>
            <a:ext cx="2556029" cy="1150287"/>
          </a:xfrm>
          <a:custGeom>
            <a:avLst/>
            <a:gdLst>
              <a:gd name="connsiteX0" fmla="*/ 0 w 2175029"/>
              <a:gd name="connsiteY0" fmla="*/ 1129930 h 1129930"/>
              <a:gd name="connsiteX1" fmla="*/ 0 w 2175029"/>
              <a:gd name="connsiteY1" fmla="*/ 0 h 1129930"/>
              <a:gd name="connsiteX2" fmla="*/ 2175029 w 2175029"/>
              <a:gd name="connsiteY2" fmla="*/ 1129930 h 1129930"/>
              <a:gd name="connsiteX3" fmla="*/ 0 w 2175029"/>
              <a:gd name="connsiteY3" fmla="*/ 1129930 h 1129930"/>
              <a:gd name="connsiteX0" fmla="*/ 0 w 2596669"/>
              <a:gd name="connsiteY0" fmla="*/ 1129930 h 1129930"/>
              <a:gd name="connsiteX1" fmla="*/ 0 w 2596669"/>
              <a:gd name="connsiteY1" fmla="*/ 0 h 1129930"/>
              <a:gd name="connsiteX2" fmla="*/ 2596669 w 2596669"/>
              <a:gd name="connsiteY2" fmla="*/ 1129930 h 1129930"/>
              <a:gd name="connsiteX3" fmla="*/ 0 w 2596669"/>
              <a:gd name="connsiteY3" fmla="*/ 1129930 h 1129930"/>
              <a:gd name="connsiteX0" fmla="*/ 0 w 2586509"/>
              <a:gd name="connsiteY0" fmla="*/ 1129930 h 1129930"/>
              <a:gd name="connsiteX1" fmla="*/ 0 w 2586509"/>
              <a:gd name="connsiteY1" fmla="*/ 0 h 1129930"/>
              <a:gd name="connsiteX2" fmla="*/ 2586509 w 2586509"/>
              <a:gd name="connsiteY2" fmla="*/ 1091206 h 1129930"/>
              <a:gd name="connsiteX3" fmla="*/ 0 w 2586509"/>
              <a:gd name="connsiteY3" fmla="*/ 1129930 h 1129930"/>
              <a:gd name="connsiteX0" fmla="*/ 0 w 2556029"/>
              <a:gd name="connsiteY0" fmla="*/ 1129930 h 1129930"/>
              <a:gd name="connsiteX1" fmla="*/ 0 w 2556029"/>
              <a:gd name="connsiteY1" fmla="*/ 0 h 1129930"/>
              <a:gd name="connsiteX2" fmla="*/ 2556029 w 2556029"/>
              <a:gd name="connsiteY2" fmla="*/ 1100887 h 1129930"/>
              <a:gd name="connsiteX3" fmla="*/ 0 w 2556029"/>
              <a:gd name="connsiteY3" fmla="*/ 1129930 h 112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029" h="1129930">
                <a:moveTo>
                  <a:pt x="0" y="1129930"/>
                </a:moveTo>
                <a:lnTo>
                  <a:pt x="0" y="0"/>
                </a:lnTo>
                <a:lnTo>
                  <a:pt x="2556029" y="1100887"/>
                </a:lnTo>
                <a:lnTo>
                  <a:pt x="0" y="11299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A68B70F2-A4D2-4FFE-AFAA-DD523523B4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796" y="2301540"/>
            <a:ext cx="597727" cy="2562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FF9964D-9C4B-4C09-A94D-50F742DA572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75" y="684925"/>
            <a:ext cx="525714" cy="25447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4761385-C84A-4E59-A77D-5F104FE0957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31" y="5651901"/>
            <a:ext cx="316306" cy="22136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85F3864-8A85-40C9-B09E-E5FE56EB3698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D4053F-C92C-4B74-BB35-6C8BB32377F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77" y="187045"/>
            <a:ext cx="3573565" cy="309333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E356BD5D-2184-47A3-ADD0-A20A5AC8CAFE}"/>
              </a:ext>
            </a:extLst>
          </p:cNvPr>
          <p:cNvSpPr/>
          <p:nvPr/>
        </p:nvSpPr>
        <p:spPr>
          <a:xfrm>
            <a:off x="5828359" y="4780395"/>
            <a:ext cx="213460" cy="18666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56F11FB-2342-4507-A74E-19635B0D069E}"/>
              </a:ext>
            </a:extLst>
          </p:cNvPr>
          <p:cNvSpPr/>
          <p:nvPr/>
        </p:nvSpPr>
        <p:spPr>
          <a:xfrm>
            <a:off x="5890677" y="3413643"/>
            <a:ext cx="213460" cy="18666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9A52B58-145C-458E-A7BC-C410A3BFD7CB}"/>
              </a:ext>
            </a:extLst>
          </p:cNvPr>
          <p:cNvCxnSpPr>
            <a:cxnSpLocks/>
          </p:cNvCxnSpPr>
          <p:nvPr/>
        </p:nvCxnSpPr>
        <p:spPr>
          <a:xfrm flipH="1">
            <a:off x="5959357" y="3419698"/>
            <a:ext cx="5646" cy="208925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FC5AE43-D9D7-460D-9C4E-2312E9614620}"/>
              </a:ext>
            </a:extLst>
          </p:cNvPr>
          <p:cNvCxnSpPr>
            <a:cxnSpLocks/>
          </p:cNvCxnSpPr>
          <p:nvPr/>
        </p:nvCxnSpPr>
        <p:spPr>
          <a:xfrm flipH="1">
            <a:off x="3034906" y="1896368"/>
            <a:ext cx="4745" cy="361258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474EDA72-7B87-440F-94CB-28973845186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953" y="5911934"/>
            <a:ext cx="633905" cy="220952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C163FE2F-86BB-48A5-9D91-98AB6A1FE577}"/>
              </a:ext>
            </a:extLst>
          </p:cNvPr>
          <p:cNvGrpSpPr/>
          <p:nvPr/>
        </p:nvGrpSpPr>
        <p:grpSpPr>
          <a:xfrm>
            <a:off x="5695876" y="3166660"/>
            <a:ext cx="1820221" cy="2432973"/>
            <a:chOff x="4209727" y="3158529"/>
            <a:chExt cx="1820221" cy="2432973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9EBB17E-DD78-498A-A24A-9DC057417D53}"/>
                </a:ext>
              </a:extLst>
            </p:cNvPr>
            <p:cNvSpPr/>
            <p:nvPr/>
          </p:nvSpPr>
          <p:spPr>
            <a:xfrm>
              <a:off x="4769290" y="3158529"/>
              <a:ext cx="1260658" cy="78896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880A02FD-A411-48C7-B554-40CCCB80E509}"/>
                </a:ext>
              </a:extLst>
            </p:cNvPr>
            <p:cNvSpPr/>
            <p:nvPr/>
          </p:nvSpPr>
          <p:spPr>
            <a:xfrm>
              <a:off x="4209727" y="4802534"/>
              <a:ext cx="1260658" cy="78896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CE909E73-66D5-461E-948F-78D5BE93EA6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78" y="5075886"/>
            <a:ext cx="1331809" cy="254476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ACC6D0F-8A11-45D8-A8EB-06B10B86B760}"/>
              </a:ext>
            </a:extLst>
          </p:cNvPr>
          <p:cNvGrpSpPr/>
          <p:nvPr/>
        </p:nvGrpSpPr>
        <p:grpSpPr>
          <a:xfrm>
            <a:off x="2073732" y="1351281"/>
            <a:ext cx="3835902" cy="3865983"/>
            <a:chOff x="557621" y="1387309"/>
            <a:chExt cx="3835902" cy="3865983"/>
          </a:xfrm>
        </p:grpSpPr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B6BE4DA6-5FBC-469F-88ED-1F8D9CC4EB2C}"/>
                </a:ext>
              </a:extLst>
            </p:cNvPr>
            <p:cNvCxnSpPr>
              <a:cxnSpLocks/>
              <a:stCxn id="56" idx="5"/>
            </p:cNvCxnSpPr>
            <p:nvPr/>
          </p:nvCxnSpPr>
          <p:spPr>
            <a:xfrm flipH="1" flipV="1">
              <a:off x="1519783" y="3949755"/>
              <a:ext cx="2811421" cy="89979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F17D6105-3219-4A36-AED7-56231970C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9783" y="1816638"/>
              <a:ext cx="2873740" cy="1666156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F28320B-5FE2-4523-B0DF-2E8B37EAF21E}"/>
                </a:ext>
              </a:extLst>
            </p:cNvPr>
            <p:cNvSpPr/>
            <p:nvPr/>
          </p:nvSpPr>
          <p:spPr>
            <a:xfrm>
              <a:off x="2072994" y="4464324"/>
              <a:ext cx="1260658" cy="78896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F36BE1DB-AC62-4D31-8F8A-98508449A31C}"/>
                </a:ext>
              </a:extLst>
            </p:cNvPr>
            <p:cNvSpPr/>
            <p:nvPr/>
          </p:nvSpPr>
          <p:spPr>
            <a:xfrm>
              <a:off x="557621" y="1387309"/>
              <a:ext cx="891159" cy="58304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1F343374-383A-440B-BC1A-8289D386334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93" y="1607876"/>
            <a:ext cx="606476" cy="20876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90FB565-250D-4069-AC3E-B6D5DA699A1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27" y="3442974"/>
            <a:ext cx="1332659" cy="25495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96CF005-BDAB-4964-9E4C-918F7379716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59" y="4688039"/>
            <a:ext cx="1065518" cy="2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8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F0725-60FC-4679-9702-37CB40F6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Diagramme pour les couples de l’eau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3514A-6F43-4DC7-A93B-8421A783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CCA2D4-5523-41C7-BF43-5D31C275E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5" t="11812" r="35534" b="42104"/>
          <a:stretch/>
        </p:blipFill>
        <p:spPr>
          <a:xfrm>
            <a:off x="1812144" y="897448"/>
            <a:ext cx="8766495" cy="58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77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169A50A-5FAE-44A9-8D10-AC7CC9296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111" t="50000" r="33666" b="29358"/>
          <a:stretch/>
        </p:blipFill>
        <p:spPr>
          <a:xfrm>
            <a:off x="2326569" y="878838"/>
            <a:ext cx="7538862" cy="21234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A2A3D1-F1AF-459C-9740-F30D427BA617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8546CAE5-6927-45AA-AAF6-36A1625226F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97" y="137765"/>
            <a:ext cx="8401238" cy="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12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6D9B7F45-FBA8-4FB8-8149-4B533142B396}"/>
              </a:ext>
            </a:extLst>
          </p:cNvPr>
          <p:cNvSpPr/>
          <p:nvPr/>
        </p:nvSpPr>
        <p:spPr>
          <a:xfrm>
            <a:off x="1871634" y="717600"/>
            <a:ext cx="6479887" cy="6183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BBF896-B066-40A3-858F-EC50088042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71755" y="2190474"/>
            <a:ext cx="4324350" cy="437132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8209AF6-0B8B-4336-B5F0-11EED02FCF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38" y="3063697"/>
            <a:ext cx="827834" cy="175725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33E1014-26A3-4F29-8B73-D4F3C7B3E8F1}"/>
              </a:ext>
            </a:extLst>
          </p:cNvPr>
          <p:cNvCxnSpPr>
            <a:cxnSpLocks/>
          </p:cNvCxnSpPr>
          <p:nvPr/>
        </p:nvCxnSpPr>
        <p:spPr>
          <a:xfrm flipH="1">
            <a:off x="6060206" y="5246971"/>
            <a:ext cx="843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08FFC02-FA0C-475E-B7BC-7B430193A64B}"/>
              </a:ext>
            </a:extLst>
          </p:cNvPr>
          <p:cNvCxnSpPr>
            <a:cxnSpLocks/>
          </p:cNvCxnSpPr>
          <p:nvPr/>
        </p:nvCxnSpPr>
        <p:spPr>
          <a:xfrm flipH="1">
            <a:off x="5630540" y="3143798"/>
            <a:ext cx="1415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5804C3BC-41D0-41F6-A735-330A74AA77B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56" y="5554795"/>
            <a:ext cx="1295401" cy="819612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A7F04F9B-F4AC-4649-93B1-5B984ADF61AF}"/>
              </a:ext>
            </a:extLst>
          </p:cNvPr>
          <p:cNvGrpSpPr/>
          <p:nvPr/>
        </p:nvGrpSpPr>
        <p:grpSpPr>
          <a:xfrm>
            <a:off x="5197876" y="4590197"/>
            <a:ext cx="911027" cy="1104276"/>
            <a:chOff x="4875529" y="5012589"/>
            <a:chExt cx="911027" cy="110427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86D5DDE9-EEC5-42FD-A5A1-81E1B4C16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529" y="5012589"/>
              <a:ext cx="911027" cy="1104276"/>
            </a:xfrm>
            <a:prstGeom prst="rect">
              <a:avLst/>
            </a:prstGeom>
          </p:spPr>
        </p:pic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2044420E-E1A0-4619-8EEE-5F211A33A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964430" y="5457379"/>
              <a:ext cx="773429" cy="639574"/>
            </a:xfrm>
            <a:prstGeom prst="rect">
              <a:avLst/>
            </a:prstGeom>
          </p:spPr>
        </p:pic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99EC3F09-B304-40DC-A686-5A06C3604CC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492" y="1710449"/>
            <a:ext cx="734007" cy="2879749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E1563A0-F14A-4D6E-B613-447897A7D0EF}"/>
              </a:ext>
            </a:extLst>
          </p:cNvPr>
          <p:cNvCxnSpPr>
            <a:cxnSpLocks/>
          </p:cNvCxnSpPr>
          <p:nvPr/>
        </p:nvCxnSpPr>
        <p:spPr>
          <a:xfrm flipH="1">
            <a:off x="6353857" y="5964601"/>
            <a:ext cx="843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E65FE-F25C-43AF-9A87-F8FED9318B5B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3B83E97-77C9-4176-8035-65B332AFDB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49" y="176907"/>
            <a:ext cx="5794713" cy="31634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0BA2DA0-DC86-4C6D-936E-6199D569EBD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989" y="5142334"/>
            <a:ext cx="2934681" cy="22831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EEF33D84-2EA6-45CD-838A-2F9B492B0BC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21" y="5850445"/>
            <a:ext cx="2408295" cy="23599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32D775A-74A1-4E17-B8CA-05197F8D01B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367" y="905845"/>
            <a:ext cx="1932124" cy="27629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7764648-09C6-469E-85E3-E88FBB51FAC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06" y="2111782"/>
            <a:ext cx="3764619" cy="18470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121A151-8402-49F2-8A6E-2FB02B1710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842" y="2396167"/>
            <a:ext cx="2222228" cy="273713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586D819A-11AB-4475-A44A-20D9EAA57A0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1" y="806080"/>
            <a:ext cx="1929749" cy="35802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345D8C7-8ABB-43F0-A821-2C97AB73614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868" y="828391"/>
            <a:ext cx="1824000" cy="355048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DEC8BD58-00FE-4A68-9F12-E1BD93772355}"/>
              </a:ext>
            </a:extLst>
          </p:cNvPr>
          <p:cNvGrpSpPr/>
          <p:nvPr/>
        </p:nvGrpSpPr>
        <p:grpSpPr>
          <a:xfrm>
            <a:off x="4778315" y="886337"/>
            <a:ext cx="870012" cy="308579"/>
            <a:chOff x="3654242" y="5054384"/>
            <a:chExt cx="870012" cy="308579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B7CA6B13-710B-48E6-A94D-63611B4C1135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243" y="5054384"/>
              <a:ext cx="870011" cy="165591"/>
            </a:xfrm>
            <a:prstGeom prst="rect">
              <a:avLst/>
            </a:prstGeom>
          </p:spPr>
        </p:pic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B0489B1F-8A41-47C6-80F5-4F09C27DDE93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54242" y="5197372"/>
              <a:ext cx="870011" cy="165591"/>
            </a:xfrm>
            <a:prstGeom prst="rect">
              <a:avLst/>
            </a:prstGeom>
          </p:spPr>
        </p:pic>
      </p:grpSp>
      <p:pic>
        <p:nvPicPr>
          <p:cNvPr id="38" name="Image 37">
            <a:extLst>
              <a:ext uri="{FF2B5EF4-FFF2-40B4-BE49-F238E27FC236}">
                <a16:creationId xmlns:a16="http://schemas.microsoft.com/office/drawing/2014/main" id="{28EE734F-ACEB-4E48-A553-999482D5447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367" y="4840453"/>
            <a:ext cx="1248000" cy="24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25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B02E33-7740-4ABA-8EAE-89C395746855}"/>
              </a:ext>
            </a:extLst>
          </p:cNvPr>
          <p:cNvSpPr/>
          <p:nvPr/>
        </p:nvSpPr>
        <p:spPr>
          <a:xfrm>
            <a:off x="1524000" y="0"/>
            <a:ext cx="9144000" cy="62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1FE70E-A078-4BE1-9507-5741068099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50" y="189981"/>
            <a:ext cx="3762422" cy="24921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6D08991-6D68-42C9-B6C6-E8B943BDE15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81" y="1276957"/>
            <a:ext cx="7471948" cy="42514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C8BE5E9-7D0B-45C0-97CD-83BF6FED7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2986" y="4781623"/>
            <a:ext cx="6638925" cy="1318586"/>
          </a:xfrm>
          <a:prstGeom prst="rect">
            <a:avLst/>
          </a:pr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1F72E0D-4AD7-49AA-BA24-5A1A6D7F84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26" y="2485719"/>
            <a:ext cx="7547114" cy="16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33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B63417D-0817-464D-9BB0-8AC8EFAD9973}"/>
              </a:ext>
            </a:extLst>
          </p:cNvPr>
          <p:cNvSpPr txBox="1"/>
          <p:nvPr/>
        </p:nvSpPr>
        <p:spPr>
          <a:xfrm>
            <a:off x="3265637" y="536520"/>
            <a:ext cx="566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Méthode de Winkler : protocole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B4E5FA5-0379-4879-9FE9-28FD5A8F822D}"/>
              </a:ext>
            </a:extLst>
          </p:cNvPr>
          <p:cNvSpPr txBox="1"/>
          <p:nvPr/>
        </p:nvSpPr>
        <p:spPr>
          <a:xfrm>
            <a:off x="1012141" y="2336140"/>
            <a:ext cx="55238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4</a:t>
            </a:r>
            <a:r>
              <a:rPr lang="fr-FR" sz="2800" baseline="30000" dirty="0"/>
              <a:t>ème</a:t>
            </a:r>
            <a:r>
              <a:rPr lang="fr-FR" sz="2800" dirty="0"/>
              <a:t> étape :</a:t>
            </a:r>
          </a:p>
          <a:p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On titre cette solution avec du thiosulfate de sodium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Pour mieux repérer l’équivalence, on ajoute du thiodène juste avant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A3EE6E-6794-426E-A646-CEF2064BA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063" y="1550785"/>
            <a:ext cx="1531644" cy="4770695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7CAD006-2323-4EB1-A7C4-2AB9B17F3B2C}"/>
              </a:ext>
            </a:extLst>
          </p:cNvPr>
          <p:cNvCxnSpPr>
            <a:cxnSpLocks/>
          </p:cNvCxnSpPr>
          <p:nvPr/>
        </p:nvCxnSpPr>
        <p:spPr>
          <a:xfrm flipH="1">
            <a:off x="7769629" y="3429000"/>
            <a:ext cx="1393257" cy="4614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8C12B8E-AA0B-4122-A901-FDD799F74E05}"/>
                  </a:ext>
                </a:extLst>
              </p:cNvPr>
              <p:cNvSpPr txBox="1"/>
              <p:nvPr/>
            </p:nvSpPr>
            <p:spPr>
              <a:xfrm>
                <a:off x="8926362" y="2525060"/>
                <a:ext cx="1909946" cy="376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8C12B8E-AA0B-4122-A901-FDD799F74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362" y="2525060"/>
                <a:ext cx="1909946" cy="376193"/>
              </a:xfrm>
              <a:prstGeom prst="rect">
                <a:avLst/>
              </a:prstGeom>
              <a:blipFill>
                <a:blip r:embed="rId3"/>
                <a:stretch>
                  <a:fillRect l="-5096" r="-5414" b="-338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27700E7-1FAC-4F74-9B4C-7F13E9A90CB7}"/>
              </a:ext>
            </a:extLst>
          </p:cNvPr>
          <p:cNvCxnSpPr>
            <a:cxnSpLocks/>
          </p:cNvCxnSpPr>
          <p:nvPr/>
        </p:nvCxnSpPr>
        <p:spPr>
          <a:xfrm flipH="1">
            <a:off x="8071488" y="5203011"/>
            <a:ext cx="1091398" cy="5384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92C0BCD-9014-43A6-81E4-36C58D609C90}"/>
                  </a:ext>
                </a:extLst>
              </p:cNvPr>
              <p:cNvSpPr txBox="1"/>
              <p:nvPr/>
            </p:nvSpPr>
            <p:spPr>
              <a:xfrm>
                <a:off x="8071488" y="2901253"/>
                <a:ext cx="37416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𝑡h𝑖𝑜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=1,00. 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mol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92C0BCD-9014-43A6-81E4-36C58D60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488" y="2901253"/>
                <a:ext cx="374165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348579A-6ED9-457E-BA30-D4E8708C4F19}"/>
                  </a:ext>
                </a:extLst>
              </p:cNvPr>
              <p:cNvSpPr txBox="1"/>
              <p:nvPr/>
            </p:nvSpPr>
            <p:spPr>
              <a:xfrm>
                <a:off x="9162886" y="4822092"/>
                <a:ext cx="19943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=100,0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348579A-6ED9-457E-BA30-D4E8708C4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886" y="4822092"/>
                <a:ext cx="1994329" cy="369332"/>
              </a:xfrm>
              <a:prstGeom prst="rect">
                <a:avLst/>
              </a:prstGeom>
              <a:blipFill>
                <a:blip r:embed="rId5"/>
                <a:stretch>
                  <a:fillRect l="-3058" r="-3670"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969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FDA99E6-59C3-4FC0-A982-A16EBEBBC44C}"/>
              </a:ext>
            </a:extLst>
          </p:cNvPr>
          <p:cNvSpPr txBox="1"/>
          <p:nvPr/>
        </p:nvSpPr>
        <p:spPr>
          <a:xfrm>
            <a:off x="2894162" y="626690"/>
            <a:ext cx="566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Incertitudes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140944D-AAB1-4870-BE89-A08CED54B3F8}"/>
                  </a:ext>
                </a:extLst>
              </p:cNvPr>
              <p:cNvSpPr txBox="1"/>
              <p:nvPr/>
            </p:nvSpPr>
            <p:spPr>
              <a:xfrm>
                <a:off x="3028950" y="1590675"/>
                <a:ext cx="5252335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2∗0,03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+0,05²</m:t>
                          </m:r>
                        </m:e>
                      </m:ra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=0,08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140944D-AAB1-4870-BE89-A08CED54B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1590675"/>
                <a:ext cx="5252335" cy="494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DC9F961-1448-4798-B7E7-E69F20E33AB5}"/>
                  </a:ext>
                </a:extLst>
              </p:cNvPr>
              <p:cNvSpPr txBox="1"/>
              <p:nvPr/>
            </p:nvSpPr>
            <p:spPr>
              <a:xfrm>
                <a:off x="2800336" y="3448050"/>
                <a:ext cx="30616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𝑡h𝑖𝑜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DC9F961-1448-4798-B7E7-E69F20E3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336" y="3448050"/>
                <a:ext cx="3061607" cy="369332"/>
              </a:xfrm>
              <a:prstGeom prst="rect">
                <a:avLst/>
              </a:prstGeom>
              <a:blipFill>
                <a:blip r:embed="rId3"/>
                <a:stretch>
                  <a:fillRect l="-1789" t="-1667" r="-398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B304541-5146-435F-B187-EAA2EA1C0674}"/>
                  </a:ext>
                </a:extLst>
              </p:cNvPr>
              <p:cNvSpPr txBox="1"/>
              <p:nvPr/>
            </p:nvSpPr>
            <p:spPr>
              <a:xfrm>
                <a:off x="3324424" y="4047965"/>
                <a:ext cx="20134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=0,05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B304541-5146-435F-B187-EAA2EA1C0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424" y="4047965"/>
                <a:ext cx="2013435" cy="369332"/>
              </a:xfrm>
              <a:prstGeom prst="rect">
                <a:avLst/>
              </a:prstGeom>
              <a:blipFill>
                <a:blip r:embed="rId4"/>
                <a:stretch>
                  <a:fillRect l="-3021" r="-3021"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7BDF4B6-5C56-44DC-BA13-D01725CD7E2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157663" y="2140982"/>
            <a:ext cx="490736" cy="58531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F02DAD0B-E734-4F4C-B3FD-306772F0EA43}"/>
              </a:ext>
            </a:extLst>
          </p:cNvPr>
          <p:cNvSpPr txBox="1"/>
          <p:nvPr/>
        </p:nvSpPr>
        <p:spPr>
          <a:xfrm>
            <a:off x="5685521" y="2726293"/>
            <a:ext cx="2595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Volume d’une goutte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C143D0C-A275-44B1-B2F4-4F4B4BBBCACC}"/>
              </a:ext>
            </a:extLst>
          </p:cNvPr>
          <p:cNvSpPr txBox="1"/>
          <p:nvPr/>
        </p:nvSpPr>
        <p:spPr>
          <a:xfrm>
            <a:off x="3181350" y="2726293"/>
            <a:ext cx="1952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Lecture burette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8097D06-0547-480F-B27E-F48705A33B5A}"/>
              </a:ext>
            </a:extLst>
          </p:cNvPr>
          <p:cNvCxnSpPr>
            <a:cxnSpLocks/>
          </p:cNvCxnSpPr>
          <p:nvPr/>
        </p:nvCxnSpPr>
        <p:spPr>
          <a:xfrm>
            <a:off x="6315077" y="2140982"/>
            <a:ext cx="466723" cy="58531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AF62EA6D-B1A8-4BFF-9CDB-69DDE1C88A23}"/>
              </a:ext>
            </a:extLst>
          </p:cNvPr>
          <p:cNvSpPr txBox="1"/>
          <p:nvPr/>
        </p:nvSpPr>
        <p:spPr>
          <a:xfrm>
            <a:off x="6047471" y="4035431"/>
            <a:ext cx="2595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Pipette jaugée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AB55C15-E4C0-4265-AA86-1B339CD46CA8}"/>
              </a:ext>
            </a:extLst>
          </p:cNvPr>
          <p:cNvSpPr txBox="1"/>
          <p:nvPr/>
        </p:nvSpPr>
        <p:spPr>
          <a:xfrm>
            <a:off x="6047471" y="3448050"/>
            <a:ext cx="3258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Dernier chiffre significatif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40D82468-8FFD-4E7B-9414-DEFF87E64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480" y="4766159"/>
            <a:ext cx="6638925" cy="13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01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909060-A660-4790-8960-843BB36A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294547"/>
            <a:ext cx="9083040" cy="51934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89525AE-1CF4-4DCB-B4D8-BB43A1B307BE}"/>
              </a:ext>
            </a:extLst>
          </p:cNvPr>
          <p:cNvSpPr txBox="1"/>
          <p:nvPr/>
        </p:nvSpPr>
        <p:spPr>
          <a:xfrm>
            <a:off x="4528419" y="506040"/>
            <a:ext cx="3135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Qualité de l’eau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499656-F88A-4DF7-A1F2-BED77209A9BC}"/>
              </a:ext>
            </a:extLst>
          </p:cNvPr>
          <p:cNvSpPr/>
          <p:nvPr/>
        </p:nvSpPr>
        <p:spPr>
          <a:xfrm>
            <a:off x="8524240" y="3393440"/>
            <a:ext cx="17881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19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B303F-4E57-441F-A32D-58A0109D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33253-B587-4638-9DF5-1DF0FF91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</a:t>
            </a:r>
            <a:r>
              <a:rPr lang="fr-FR"/>
              <a:t>proto Winckler</a:t>
            </a:r>
          </a:p>
        </p:txBody>
      </p:sp>
    </p:spTree>
    <p:extLst>
      <p:ext uri="{BB962C8B-B14F-4D97-AF65-F5344CB8AC3E}">
        <p14:creationId xmlns:p14="http://schemas.microsoft.com/office/powerpoint/2010/main" val="112554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53EDCA-2BFB-4266-BC60-7902594B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06B5F0F-68D2-4FCB-BFE9-191C2D5AC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96" y="937974"/>
            <a:ext cx="8294408" cy="5554901"/>
          </a:xfrm>
        </p:spPr>
      </p:pic>
    </p:spTree>
    <p:extLst>
      <p:ext uri="{BB962C8B-B14F-4D97-AF65-F5344CB8AC3E}">
        <p14:creationId xmlns:p14="http://schemas.microsoft.com/office/powerpoint/2010/main" val="234909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0EDEBAE-B7A2-45AE-AAD0-26AA5C387B2F}"/>
              </a:ext>
            </a:extLst>
          </p:cNvPr>
          <p:cNvCxnSpPr>
            <a:cxnSpLocks/>
          </p:cNvCxnSpPr>
          <p:nvPr/>
        </p:nvCxnSpPr>
        <p:spPr>
          <a:xfrm flipV="1">
            <a:off x="3481940" y="4997049"/>
            <a:ext cx="47883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E232ECF-A9FA-4861-A094-814019A7D9BA}"/>
              </a:ext>
            </a:extLst>
          </p:cNvPr>
          <p:cNvCxnSpPr>
            <a:cxnSpLocks/>
          </p:cNvCxnSpPr>
          <p:nvPr/>
        </p:nvCxnSpPr>
        <p:spPr>
          <a:xfrm flipV="1">
            <a:off x="3492100" y="1871115"/>
            <a:ext cx="0" cy="31360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A4E6F63-839A-4C03-BAC8-3B3172A53E3E}"/>
              </a:ext>
            </a:extLst>
          </p:cNvPr>
          <p:cNvCxnSpPr>
            <a:cxnSpLocks/>
          </p:cNvCxnSpPr>
          <p:nvPr/>
        </p:nvCxnSpPr>
        <p:spPr>
          <a:xfrm>
            <a:off x="5750560" y="1920572"/>
            <a:ext cx="0" cy="245701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804E60A-9FF0-4BBF-A66D-F8836F3E6FCD}"/>
                  </a:ext>
                </a:extLst>
              </p:cNvPr>
              <p:cNvSpPr txBox="1"/>
              <p:nvPr/>
            </p:nvSpPr>
            <p:spPr>
              <a:xfrm>
                <a:off x="2525898" y="5774901"/>
                <a:ext cx="685572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</a:rPr>
                        <m:t>𝐻𝐼</m:t>
                      </m:r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8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𝐼</m:t>
                      </m:r>
                      <m:sSubSup>
                        <m:sSub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fr-FR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  <a:p>
                <a:endParaRPr lang="fr-FR" sz="28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804E60A-9FF0-4BBF-A66D-F8836F3E6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898" y="5774901"/>
                <a:ext cx="6855723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A049212-5EE2-489C-A5FA-65A17F48DF3E}"/>
                  </a:ext>
                </a:extLst>
              </p:cNvPr>
              <p:cNvSpPr txBox="1"/>
              <p:nvPr/>
            </p:nvSpPr>
            <p:spPr>
              <a:xfrm>
                <a:off x="3884177" y="2933635"/>
                <a:ext cx="15810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𝐻𝐼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A049212-5EE2-489C-A5FA-65A17F48D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177" y="2933635"/>
                <a:ext cx="158101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7533E34-611D-4787-B709-1AD5B4AA5A6A}"/>
                  </a:ext>
                </a:extLst>
              </p:cNvPr>
              <p:cNvSpPr txBox="1"/>
              <p:nvPr/>
            </p:nvSpPr>
            <p:spPr>
              <a:xfrm>
                <a:off x="6131005" y="2933634"/>
                <a:ext cx="13939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𝐼</m:t>
                      </m:r>
                      <m:sSubSup>
                        <m:sSub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7533E34-611D-4787-B709-1AD5B4AA5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005" y="2933634"/>
                <a:ext cx="139397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D245BD06-2638-49BF-92DD-F10C1B5F1FB3}"/>
                  </a:ext>
                </a:extLst>
              </p:cNvPr>
              <p:cNvSpPr txBox="1"/>
              <p:nvPr/>
            </p:nvSpPr>
            <p:spPr>
              <a:xfrm>
                <a:off x="3331992" y="1419905"/>
                <a:ext cx="3202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D245BD06-2638-49BF-92DD-F10C1B5F1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2" y="1419905"/>
                <a:ext cx="32021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33F79E8-0A9B-4998-8A21-79E97941327C}"/>
                  </a:ext>
                </a:extLst>
              </p:cNvPr>
              <p:cNvSpPr txBox="1"/>
              <p:nvPr/>
            </p:nvSpPr>
            <p:spPr>
              <a:xfrm>
                <a:off x="8415421" y="4739645"/>
                <a:ext cx="553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𝑝𝐻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33F79E8-0A9B-4998-8A21-79E979413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421" y="4739645"/>
                <a:ext cx="55393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9673FC03-A6BC-4BBD-8BA5-5B7A9D665338}"/>
              </a:ext>
            </a:extLst>
          </p:cNvPr>
          <p:cNvSpPr txBox="1"/>
          <p:nvPr/>
        </p:nvSpPr>
        <p:spPr>
          <a:xfrm>
            <a:off x="4227511" y="386804"/>
            <a:ext cx="3452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Frontière verticale</a:t>
            </a:r>
          </a:p>
        </p:txBody>
      </p:sp>
    </p:spTree>
    <p:extLst>
      <p:ext uri="{BB962C8B-B14F-4D97-AF65-F5344CB8AC3E}">
        <p14:creationId xmlns:p14="http://schemas.microsoft.com/office/powerpoint/2010/main" val="120887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0EDEBAE-B7A2-45AE-AAD0-26AA5C387B2F}"/>
              </a:ext>
            </a:extLst>
          </p:cNvPr>
          <p:cNvCxnSpPr>
            <a:cxnSpLocks/>
          </p:cNvCxnSpPr>
          <p:nvPr/>
        </p:nvCxnSpPr>
        <p:spPr>
          <a:xfrm flipV="1">
            <a:off x="557186" y="4868488"/>
            <a:ext cx="47883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E232ECF-A9FA-4861-A094-814019A7D9BA}"/>
              </a:ext>
            </a:extLst>
          </p:cNvPr>
          <p:cNvCxnSpPr>
            <a:cxnSpLocks/>
          </p:cNvCxnSpPr>
          <p:nvPr/>
        </p:nvCxnSpPr>
        <p:spPr>
          <a:xfrm flipV="1">
            <a:off x="567346" y="1742554"/>
            <a:ext cx="0" cy="31259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A4E6F63-839A-4C03-BAC8-3B3172A53E3E}"/>
              </a:ext>
            </a:extLst>
          </p:cNvPr>
          <p:cNvCxnSpPr>
            <a:cxnSpLocks/>
          </p:cNvCxnSpPr>
          <p:nvPr/>
        </p:nvCxnSpPr>
        <p:spPr>
          <a:xfrm>
            <a:off x="1343924" y="3321519"/>
            <a:ext cx="265679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804E60A-9FF0-4BBF-A66D-F8836F3E6FCD}"/>
                  </a:ext>
                </a:extLst>
              </p:cNvPr>
              <p:cNvSpPr txBox="1"/>
              <p:nvPr/>
            </p:nvSpPr>
            <p:spPr>
              <a:xfrm>
                <a:off x="6172868" y="5173307"/>
                <a:ext cx="577354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𝐼</m:t>
                      </m:r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12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+18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804E60A-9FF0-4BBF-A66D-F8836F3E6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868" y="5173307"/>
                <a:ext cx="5773549" cy="738664"/>
              </a:xfrm>
              <a:prstGeom prst="rect">
                <a:avLst/>
              </a:prstGeom>
              <a:blipFill>
                <a:blip r:embed="rId2"/>
                <a:stretch>
                  <a:fillRect b="-123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D245BD06-2638-49BF-92DD-F10C1B5F1FB3}"/>
                  </a:ext>
                </a:extLst>
              </p:cNvPr>
              <p:cNvSpPr txBox="1"/>
              <p:nvPr/>
            </p:nvSpPr>
            <p:spPr>
              <a:xfrm>
                <a:off x="407238" y="1291344"/>
                <a:ext cx="3202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D245BD06-2638-49BF-92DD-F10C1B5F1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38" y="1291344"/>
                <a:ext cx="3202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33F79E8-0A9B-4998-8A21-79E97941327C}"/>
                  </a:ext>
                </a:extLst>
              </p:cNvPr>
              <p:cNvSpPr txBox="1"/>
              <p:nvPr/>
            </p:nvSpPr>
            <p:spPr>
              <a:xfrm>
                <a:off x="5490667" y="4611084"/>
                <a:ext cx="553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𝑝𝐻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33F79E8-0A9B-4998-8A21-79E979413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667" y="4611084"/>
                <a:ext cx="55393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9673FC03-A6BC-4BBD-8BA5-5B7A9D665338}"/>
              </a:ext>
            </a:extLst>
          </p:cNvPr>
          <p:cNvSpPr txBox="1"/>
          <p:nvPr/>
        </p:nvSpPr>
        <p:spPr>
          <a:xfrm>
            <a:off x="1169352" y="392157"/>
            <a:ext cx="3961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Frontière horizontale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9C189D-55CB-454B-B37F-D21F13E3E313}"/>
              </a:ext>
            </a:extLst>
          </p:cNvPr>
          <p:cNvSpPr txBox="1"/>
          <p:nvPr/>
        </p:nvSpPr>
        <p:spPr>
          <a:xfrm>
            <a:off x="7295832" y="392157"/>
            <a:ext cx="3961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Frontière oblique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DD14661-9DC8-4C96-8B15-6CB9F72530ED}"/>
                  </a:ext>
                </a:extLst>
              </p:cNvPr>
              <p:cNvSpPr txBox="1"/>
              <p:nvPr/>
            </p:nvSpPr>
            <p:spPr>
              <a:xfrm>
                <a:off x="1314702" y="5390419"/>
                <a:ext cx="327326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DD14661-9DC8-4C96-8B15-6CB9F7253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02" y="5390419"/>
                <a:ext cx="3273268" cy="738664"/>
              </a:xfrm>
              <a:prstGeom prst="rect">
                <a:avLst/>
              </a:prstGeom>
              <a:blipFill>
                <a:blip r:embed="rId5"/>
                <a:stretch>
                  <a:fillRect l="-1862" r="-27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B8C06DB-4F77-463F-995A-5B78D3D6E363}"/>
                  </a:ext>
                </a:extLst>
              </p:cNvPr>
              <p:cNvSpPr txBox="1"/>
              <p:nvPr/>
            </p:nvSpPr>
            <p:spPr>
              <a:xfrm>
                <a:off x="2218769" y="2523900"/>
                <a:ext cx="907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B8C06DB-4F77-463F-995A-5B78D3D6E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769" y="2523900"/>
                <a:ext cx="907107" cy="369332"/>
              </a:xfrm>
              <a:prstGeom prst="rect">
                <a:avLst/>
              </a:prstGeom>
              <a:blipFill>
                <a:blip r:embed="rId6"/>
                <a:stretch>
                  <a:fillRect l="-8054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00841B7-E740-4F69-91C8-A58509B83E71}"/>
                  </a:ext>
                </a:extLst>
              </p:cNvPr>
              <p:cNvSpPr txBox="1"/>
              <p:nvPr/>
            </p:nvSpPr>
            <p:spPr>
              <a:xfrm>
                <a:off x="1839626" y="3563952"/>
                <a:ext cx="166539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00841B7-E740-4F69-91C8-A58509B83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626" y="3563952"/>
                <a:ext cx="1665392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EA92DC8-C5DA-49A1-BD4B-78F654844167}"/>
              </a:ext>
            </a:extLst>
          </p:cNvPr>
          <p:cNvCxnSpPr>
            <a:cxnSpLocks/>
          </p:cNvCxnSpPr>
          <p:nvPr/>
        </p:nvCxnSpPr>
        <p:spPr>
          <a:xfrm flipV="1">
            <a:off x="6459002" y="4878618"/>
            <a:ext cx="47883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F45C5A0-8353-4523-A34E-430116749689}"/>
              </a:ext>
            </a:extLst>
          </p:cNvPr>
          <p:cNvCxnSpPr>
            <a:cxnSpLocks/>
          </p:cNvCxnSpPr>
          <p:nvPr/>
        </p:nvCxnSpPr>
        <p:spPr>
          <a:xfrm flipV="1">
            <a:off x="6469162" y="1752684"/>
            <a:ext cx="0" cy="31259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ED277DC-8206-4DBA-A3AE-DE4EB539A2CD}"/>
              </a:ext>
            </a:extLst>
          </p:cNvPr>
          <p:cNvCxnSpPr>
            <a:cxnSpLocks/>
          </p:cNvCxnSpPr>
          <p:nvPr/>
        </p:nvCxnSpPr>
        <p:spPr>
          <a:xfrm>
            <a:off x="7615587" y="2523900"/>
            <a:ext cx="2241471" cy="11304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2766F5A-0034-432E-B5A2-93FAF6DFA6D1}"/>
                  </a:ext>
                </a:extLst>
              </p:cNvPr>
              <p:cNvSpPr txBox="1"/>
              <p:nvPr/>
            </p:nvSpPr>
            <p:spPr>
              <a:xfrm>
                <a:off x="6309054" y="1301474"/>
                <a:ext cx="3202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2766F5A-0034-432E-B5A2-93FAF6DFA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054" y="1301474"/>
                <a:ext cx="32021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542170B-C57B-4F6D-BBD8-1648C6F4074B}"/>
                  </a:ext>
                </a:extLst>
              </p:cNvPr>
              <p:cNvSpPr txBox="1"/>
              <p:nvPr/>
            </p:nvSpPr>
            <p:spPr>
              <a:xfrm>
                <a:off x="11392483" y="4621214"/>
                <a:ext cx="553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𝑝𝐻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542170B-C57B-4F6D-BBD8-1648C6F40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483" y="4621214"/>
                <a:ext cx="55393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FAE2886B-90C2-43DA-A34E-EAEAB506CEDE}"/>
                  </a:ext>
                </a:extLst>
              </p:cNvPr>
              <p:cNvSpPr txBox="1"/>
              <p:nvPr/>
            </p:nvSpPr>
            <p:spPr>
              <a:xfrm>
                <a:off x="8853152" y="2436331"/>
                <a:ext cx="11892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𝐼</m:t>
                      </m:r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FAE2886B-90C2-43DA-A34E-EAEAB506C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152" y="2436331"/>
                <a:ext cx="1189236" cy="369332"/>
              </a:xfrm>
              <a:prstGeom prst="rect">
                <a:avLst/>
              </a:prstGeom>
              <a:blipFill>
                <a:blip r:embed="rId10"/>
                <a:stretch>
                  <a:fillRect l="-5128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000263D0-7907-4789-BD32-B2487147B737}"/>
                  </a:ext>
                </a:extLst>
              </p:cNvPr>
              <p:cNvSpPr txBox="1"/>
              <p:nvPr/>
            </p:nvSpPr>
            <p:spPr>
              <a:xfrm>
                <a:off x="7686707" y="3469684"/>
                <a:ext cx="911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000263D0-7907-4789-BD32-B2487147B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707" y="3469684"/>
                <a:ext cx="911916" cy="369332"/>
              </a:xfrm>
              <a:prstGeom prst="rect">
                <a:avLst/>
              </a:prstGeom>
              <a:blipFill>
                <a:blip r:embed="rId11"/>
                <a:stretch>
                  <a:fillRect l="-8000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ZoneTexte 25">
            <a:extLst>
              <a:ext uri="{FF2B5EF4-FFF2-40B4-BE49-F238E27FC236}">
                <a16:creationId xmlns:a16="http://schemas.microsoft.com/office/drawing/2014/main" id="{B7EC5A8F-E65A-4035-8A0D-4D2A7AD4BB1A}"/>
              </a:ext>
            </a:extLst>
          </p:cNvPr>
          <p:cNvSpPr txBox="1"/>
          <p:nvPr/>
        </p:nvSpPr>
        <p:spPr>
          <a:xfrm>
            <a:off x="1545578" y="5953792"/>
            <a:ext cx="2811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Pas d’ions oxonium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7DA94EC-AD71-4B2D-96AA-B6E3BD3A0617}"/>
              </a:ext>
            </a:extLst>
          </p:cNvPr>
          <p:cNvSpPr txBox="1"/>
          <p:nvPr/>
        </p:nvSpPr>
        <p:spPr>
          <a:xfrm>
            <a:off x="7440051" y="6033177"/>
            <a:ext cx="344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Présence d’ions oxonium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BAA05D-6167-479B-B188-6C2C193542C8}"/>
              </a:ext>
            </a:extLst>
          </p:cNvPr>
          <p:cNvSpPr/>
          <p:nvPr/>
        </p:nvSpPr>
        <p:spPr>
          <a:xfrm>
            <a:off x="8486907" y="5138851"/>
            <a:ext cx="1749960" cy="430887"/>
          </a:xfrm>
          <a:prstGeom prst="rect">
            <a:avLst/>
          </a:prstGeom>
          <a:noFill/>
          <a:ln w="38100">
            <a:solidFill>
              <a:srgbClr val="D5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25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50EC62E-9D64-4A85-999A-466BAAA21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596640" y="2613922"/>
            <a:ext cx="4201160" cy="3387837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CCB2852-6BC1-4122-A888-018333CFBD4F}"/>
              </a:ext>
            </a:extLst>
          </p:cNvPr>
          <p:cNvCxnSpPr>
            <a:cxnSpLocks/>
          </p:cNvCxnSpPr>
          <p:nvPr/>
        </p:nvCxnSpPr>
        <p:spPr>
          <a:xfrm>
            <a:off x="3688080" y="2123440"/>
            <a:ext cx="79248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0190164-8B3C-4488-BF03-778653E27E37}"/>
              </a:ext>
            </a:extLst>
          </p:cNvPr>
          <p:cNvCxnSpPr>
            <a:cxnSpLocks/>
          </p:cNvCxnSpPr>
          <p:nvPr/>
        </p:nvCxnSpPr>
        <p:spPr>
          <a:xfrm>
            <a:off x="3688080" y="2123440"/>
            <a:ext cx="314960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39D693C-AA58-4DBA-B4F6-1AE5E0C02676}"/>
                  </a:ext>
                </a:extLst>
              </p:cNvPr>
              <p:cNvSpPr txBox="1"/>
              <p:nvPr/>
            </p:nvSpPr>
            <p:spPr>
              <a:xfrm>
                <a:off x="2148646" y="1612032"/>
                <a:ext cx="26927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𝑎𝑞</m:t>
                        </m:r>
                      </m:e>
                    </m:d>
                  </m:oMath>
                </a14:m>
                <a:r>
                  <a:rPr lang="fr-FR" sz="2400" dirty="0"/>
                  <a:t>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0,1 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39D693C-AA58-4DBA-B4F6-1AE5E0C02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646" y="1612032"/>
                <a:ext cx="2692788" cy="369332"/>
              </a:xfrm>
              <a:prstGeom prst="rect">
                <a:avLst/>
              </a:prstGeom>
              <a:blipFill>
                <a:blip r:embed="rId3"/>
                <a:stretch>
                  <a:fillRect l="-3846" t="-24590" r="-226" b="-491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ECFE26FB-7A8B-42BC-B877-9C9B56BB00B1}"/>
              </a:ext>
            </a:extLst>
          </p:cNvPr>
          <p:cNvSpPr txBox="1"/>
          <p:nvPr/>
        </p:nvSpPr>
        <p:spPr>
          <a:xfrm>
            <a:off x="3878580" y="526426"/>
            <a:ext cx="4434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Stabilité du diiode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7B7F0D-CA0E-44A5-B090-6305828E35DE}"/>
                  </a:ext>
                </a:extLst>
              </p:cNvPr>
              <p:cNvSpPr txBox="1"/>
              <p:nvPr/>
            </p:nvSpPr>
            <p:spPr>
              <a:xfrm>
                <a:off x="6837680" y="1612032"/>
                <a:ext cx="42875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sz="2400" dirty="0"/>
                  <a:t>à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7B7F0D-CA0E-44A5-B090-6305828E3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680" y="1612032"/>
                <a:ext cx="4287520" cy="369332"/>
              </a:xfrm>
              <a:prstGeom prst="rect">
                <a:avLst/>
              </a:prstGeom>
              <a:blipFill>
                <a:blip r:embed="rId4"/>
                <a:stretch>
                  <a:fillRect l="-2560" t="-24590" r="-427" b="-491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0D4FEE6-BEE7-48C6-BB09-3197B7C7257B}"/>
              </a:ext>
            </a:extLst>
          </p:cNvPr>
          <p:cNvCxnSpPr>
            <a:cxnSpLocks/>
          </p:cNvCxnSpPr>
          <p:nvPr/>
        </p:nvCxnSpPr>
        <p:spPr>
          <a:xfrm flipH="1">
            <a:off x="7010400" y="2123440"/>
            <a:ext cx="153416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91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199A660-0F0B-4DFB-A27D-FBFB48A7F100}"/>
              </a:ext>
            </a:extLst>
          </p:cNvPr>
          <p:cNvCxnSpPr>
            <a:cxnSpLocks/>
          </p:cNvCxnSpPr>
          <p:nvPr/>
        </p:nvCxnSpPr>
        <p:spPr>
          <a:xfrm flipV="1">
            <a:off x="1938946" y="6014093"/>
            <a:ext cx="8280000" cy="5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1D30967-3897-477D-BA0F-1DE6EAEA5CF4}"/>
              </a:ext>
            </a:extLst>
          </p:cNvPr>
          <p:cNvCxnSpPr>
            <a:cxnSpLocks/>
          </p:cNvCxnSpPr>
          <p:nvPr/>
        </p:nvCxnSpPr>
        <p:spPr>
          <a:xfrm flipV="1">
            <a:off x="1949741" y="1142756"/>
            <a:ext cx="979" cy="489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076D722-3094-44BD-88E6-B0DDCB414F03}"/>
              </a:ext>
            </a:extLst>
          </p:cNvPr>
          <p:cNvCxnSpPr>
            <a:cxnSpLocks/>
          </p:cNvCxnSpPr>
          <p:nvPr/>
        </p:nvCxnSpPr>
        <p:spPr>
          <a:xfrm>
            <a:off x="1938946" y="4033520"/>
            <a:ext cx="445169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2BB38D9-F998-49A4-AAF5-D495B75C388A}"/>
                  </a:ext>
                </a:extLst>
              </p:cNvPr>
              <p:cNvSpPr txBox="1"/>
              <p:nvPr/>
            </p:nvSpPr>
            <p:spPr>
              <a:xfrm>
                <a:off x="1423604" y="643442"/>
                <a:ext cx="8542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2BB38D9-F998-49A4-AAF5-D495B75C3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604" y="643442"/>
                <a:ext cx="8542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35DC474-8A9C-4170-BB83-5985BD6889C9}"/>
                  </a:ext>
                </a:extLst>
              </p:cNvPr>
              <p:cNvSpPr txBox="1"/>
              <p:nvPr/>
            </p:nvSpPr>
            <p:spPr>
              <a:xfrm>
                <a:off x="10298978" y="5749138"/>
                <a:ext cx="553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𝑝𝐻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35DC474-8A9C-4170-BB83-5985BD688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978" y="5749138"/>
                <a:ext cx="55393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1788AA4-4B03-47A4-8AD1-7FCA49F50482}"/>
                  </a:ext>
                </a:extLst>
              </p:cNvPr>
              <p:cNvSpPr txBox="1"/>
              <p:nvPr/>
            </p:nvSpPr>
            <p:spPr>
              <a:xfrm>
                <a:off x="2354976" y="3467259"/>
                <a:ext cx="911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1788AA4-4B03-47A4-8AD1-7FCA49F50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976" y="3467259"/>
                <a:ext cx="911916" cy="369332"/>
              </a:xfrm>
              <a:prstGeom prst="rect">
                <a:avLst/>
              </a:prstGeom>
              <a:blipFill>
                <a:blip r:embed="rId4"/>
                <a:stretch>
                  <a:fillRect l="-7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5A39436-226E-4794-820C-AF868992DA72}"/>
                  </a:ext>
                </a:extLst>
              </p:cNvPr>
              <p:cNvSpPr txBox="1"/>
              <p:nvPr/>
            </p:nvSpPr>
            <p:spPr>
              <a:xfrm>
                <a:off x="4593894" y="4799598"/>
                <a:ext cx="166539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5A39436-226E-4794-820C-AF868992D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894" y="4799598"/>
                <a:ext cx="1665392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>
            <a:extLst>
              <a:ext uri="{FF2B5EF4-FFF2-40B4-BE49-F238E27FC236}">
                <a16:creationId xmlns:a16="http://schemas.microsoft.com/office/drawing/2014/main" id="{C1D03FBA-A850-4EB2-AF92-82DD04F3E690}"/>
              </a:ext>
            </a:extLst>
          </p:cNvPr>
          <p:cNvSpPr txBox="1"/>
          <p:nvPr/>
        </p:nvSpPr>
        <p:spPr>
          <a:xfrm>
            <a:off x="1244031" y="4159327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0,4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683C5CC-841E-46D7-B775-BA98AF165E6E}"/>
              </a:ext>
            </a:extLst>
          </p:cNvPr>
          <p:cNvSpPr txBox="1"/>
          <p:nvPr/>
        </p:nvSpPr>
        <p:spPr>
          <a:xfrm>
            <a:off x="1227602" y="3482534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0,8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F672132-4378-4B4C-97A8-3BECEA435D58}"/>
              </a:ext>
            </a:extLst>
          </p:cNvPr>
          <p:cNvSpPr txBox="1"/>
          <p:nvPr/>
        </p:nvSpPr>
        <p:spPr>
          <a:xfrm>
            <a:off x="1231068" y="282605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810135-7258-40CF-8846-95E36927ED4E}"/>
              </a:ext>
            </a:extLst>
          </p:cNvPr>
          <p:cNvSpPr txBox="1"/>
          <p:nvPr/>
        </p:nvSpPr>
        <p:spPr>
          <a:xfrm>
            <a:off x="1215021" y="2139097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1,6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50E8118-3D27-4951-9AB4-64A6A40478B2}"/>
              </a:ext>
            </a:extLst>
          </p:cNvPr>
          <p:cNvSpPr txBox="1"/>
          <p:nvPr/>
        </p:nvSpPr>
        <p:spPr>
          <a:xfrm>
            <a:off x="1225657" y="1483385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2,0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E1B5818-4F60-42D1-857A-1F02A7623137}"/>
              </a:ext>
            </a:extLst>
          </p:cNvPr>
          <p:cNvSpPr txBox="1"/>
          <p:nvPr/>
        </p:nvSpPr>
        <p:spPr>
          <a:xfrm>
            <a:off x="1249846" y="487920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</a:t>
            </a:r>
          </a:p>
        </p:txBody>
      </p:sp>
      <p:graphicFrame>
        <p:nvGraphicFramePr>
          <p:cNvPr id="48" name="Tableau 48">
            <a:extLst>
              <a:ext uri="{FF2B5EF4-FFF2-40B4-BE49-F238E27FC236}">
                <a16:creationId xmlns:a16="http://schemas.microsoft.com/office/drawing/2014/main" id="{E548B339-7F26-454F-90FA-E5D123342481}"/>
              </a:ext>
            </a:extLst>
          </p:cNvPr>
          <p:cNvGraphicFramePr>
            <a:graphicFrameLocks noGrp="1"/>
          </p:cNvGraphicFramePr>
          <p:nvPr/>
        </p:nvGraphicFramePr>
        <p:xfrm>
          <a:off x="1929593" y="6003933"/>
          <a:ext cx="8712000" cy="1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000">
                  <a:extLst>
                    <a:ext uri="{9D8B030D-6E8A-4147-A177-3AD203B41FA5}">
                      <a16:colId xmlns:a16="http://schemas.microsoft.com/office/drawing/2014/main" val="133644832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496040627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1695502101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2200116415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3521373017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3085900704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2381917727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110216111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9052108"/>
                  </a:ext>
                </a:extLst>
              </a:tr>
            </a:tbl>
          </a:graphicData>
        </a:graphic>
      </p:graphicFrame>
      <p:graphicFrame>
        <p:nvGraphicFramePr>
          <p:cNvPr id="52" name="Tableau 52">
            <a:extLst>
              <a:ext uri="{FF2B5EF4-FFF2-40B4-BE49-F238E27FC236}">
                <a16:creationId xmlns:a16="http://schemas.microsoft.com/office/drawing/2014/main" id="{199448EF-CCA4-48EA-A79E-047F93871FA2}"/>
              </a:ext>
            </a:extLst>
          </p:cNvPr>
          <p:cNvGraphicFramePr>
            <a:graphicFrameLocks noGrp="1"/>
          </p:cNvGraphicFramePr>
          <p:nvPr/>
        </p:nvGraphicFramePr>
        <p:xfrm>
          <a:off x="1746568" y="993986"/>
          <a:ext cx="208280" cy="5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00405681"/>
                    </a:ext>
                  </a:extLst>
                </a:gridCol>
              </a:tblGrid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5038094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978069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8057722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3055817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9965595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0187849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381783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858207"/>
                  </a:ext>
                </a:extLst>
              </a:tr>
            </a:tbl>
          </a:graphicData>
        </a:graphic>
      </p:graphicFrame>
      <p:sp>
        <p:nvSpPr>
          <p:cNvPr id="53" name="ZoneTexte 52">
            <a:extLst>
              <a:ext uri="{FF2B5EF4-FFF2-40B4-BE49-F238E27FC236}">
                <a16:creationId xmlns:a16="http://schemas.microsoft.com/office/drawing/2014/main" id="{FE03C52B-352F-49C5-A75C-5FC91D1B5C9F}"/>
              </a:ext>
            </a:extLst>
          </p:cNvPr>
          <p:cNvSpPr txBox="1"/>
          <p:nvPr/>
        </p:nvSpPr>
        <p:spPr>
          <a:xfrm>
            <a:off x="2883227" y="619409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291B489-2F9A-4B16-BA30-759485C3D0ED}"/>
              </a:ext>
            </a:extLst>
          </p:cNvPr>
          <p:cNvSpPr txBox="1"/>
          <p:nvPr/>
        </p:nvSpPr>
        <p:spPr>
          <a:xfrm>
            <a:off x="3944948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0B99FD9-AF1B-4057-A7CD-EA264A3F227D}"/>
              </a:ext>
            </a:extLst>
          </p:cNvPr>
          <p:cNvSpPr txBox="1"/>
          <p:nvPr/>
        </p:nvSpPr>
        <p:spPr>
          <a:xfrm>
            <a:off x="5041995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8B30A0F-7E48-441B-BB9E-BCEF3D867345}"/>
              </a:ext>
            </a:extLst>
          </p:cNvPr>
          <p:cNvSpPr txBox="1"/>
          <p:nvPr/>
        </p:nvSpPr>
        <p:spPr>
          <a:xfrm>
            <a:off x="6136161" y="619409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2B07359-3827-475E-9788-3AE2A23AA685}"/>
              </a:ext>
            </a:extLst>
          </p:cNvPr>
          <p:cNvSpPr txBox="1"/>
          <p:nvPr/>
        </p:nvSpPr>
        <p:spPr>
          <a:xfrm>
            <a:off x="7177562" y="619409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B798AB2-0B00-4B68-A402-76E5963E8ADD}"/>
              </a:ext>
            </a:extLst>
          </p:cNvPr>
          <p:cNvSpPr txBox="1"/>
          <p:nvPr/>
        </p:nvSpPr>
        <p:spPr>
          <a:xfrm>
            <a:off x="8264800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846E9C8-0268-4CF2-881B-53E60B3C7EAA}"/>
              </a:ext>
            </a:extLst>
          </p:cNvPr>
          <p:cNvSpPr txBox="1"/>
          <p:nvPr/>
        </p:nvSpPr>
        <p:spPr>
          <a:xfrm>
            <a:off x="9326521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1D6D626E-0E1D-484A-8A53-4D1CD576D57D}"/>
              </a:ext>
            </a:extLst>
          </p:cNvPr>
          <p:cNvCxnSpPr>
            <a:cxnSpLocks/>
          </p:cNvCxnSpPr>
          <p:nvPr/>
        </p:nvCxnSpPr>
        <p:spPr>
          <a:xfrm>
            <a:off x="6390640" y="4033520"/>
            <a:ext cx="3037840" cy="47752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64AA5274-EF3F-4CC0-90A7-E4842E70A208}"/>
              </a:ext>
            </a:extLst>
          </p:cNvPr>
          <p:cNvSpPr txBox="1"/>
          <p:nvPr/>
        </p:nvSpPr>
        <p:spPr>
          <a:xfrm>
            <a:off x="1174487" y="5501992"/>
            <a:ext cx="58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-0,4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0FC76215-EDE2-4ABA-BBB5-C80B800587D0}"/>
              </a:ext>
            </a:extLst>
          </p:cNvPr>
          <p:cNvCxnSpPr>
            <a:cxnSpLocks/>
          </p:cNvCxnSpPr>
          <p:nvPr/>
        </p:nvCxnSpPr>
        <p:spPr>
          <a:xfrm>
            <a:off x="2442858" y="3057919"/>
            <a:ext cx="3967930" cy="97560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7DEF4DB-D368-4A52-A0D9-F610F4E82DDA}"/>
              </a:ext>
            </a:extLst>
          </p:cNvPr>
          <p:cNvCxnSpPr>
            <a:cxnSpLocks/>
          </p:cNvCxnSpPr>
          <p:nvPr/>
        </p:nvCxnSpPr>
        <p:spPr>
          <a:xfrm flipH="1" flipV="1">
            <a:off x="1926378" y="2944908"/>
            <a:ext cx="526640" cy="1130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95800A22-84BB-4D9D-B6D8-886DAAE9670B}"/>
              </a:ext>
            </a:extLst>
          </p:cNvPr>
          <p:cNvCxnSpPr>
            <a:cxnSpLocks/>
          </p:cNvCxnSpPr>
          <p:nvPr/>
        </p:nvCxnSpPr>
        <p:spPr>
          <a:xfrm flipV="1">
            <a:off x="2431745" y="1668051"/>
            <a:ext cx="0" cy="1368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610FCC36-CBD1-4230-A518-0864584EAA36}"/>
                  </a:ext>
                </a:extLst>
              </p:cNvPr>
              <p:cNvSpPr txBox="1"/>
              <p:nvPr/>
            </p:nvSpPr>
            <p:spPr>
              <a:xfrm>
                <a:off x="5664668" y="2744683"/>
                <a:ext cx="11892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𝐼</m:t>
                      </m:r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610FCC36-CBD1-4230-A518-0864584E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668" y="2744683"/>
                <a:ext cx="1189236" cy="369332"/>
              </a:xfrm>
              <a:prstGeom prst="rect">
                <a:avLst/>
              </a:prstGeom>
              <a:blipFill>
                <a:blip r:embed="rId6"/>
                <a:stretch>
                  <a:fillRect l="-5128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839E1878-BBF0-490B-9914-098D2D093B24}"/>
                  </a:ext>
                </a:extLst>
              </p:cNvPr>
              <p:cNvSpPr txBox="1"/>
              <p:nvPr/>
            </p:nvSpPr>
            <p:spPr>
              <a:xfrm>
                <a:off x="2526929" y="1074329"/>
                <a:ext cx="1354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𝐻𝐼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839E1878-BBF0-490B-9914-098D2D093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929" y="1074329"/>
                <a:ext cx="1354152" cy="369332"/>
              </a:xfrm>
              <a:prstGeom prst="rect">
                <a:avLst/>
              </a:prstGeom>
              <a:blipFill>
                <a:blip r:embed="rId7"/>
                <a:stretch>
                  <a:fillRect l="-4955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FC82675B-5245-414B-A686-F6B1D2A4EF0E}"/>
              </a:ext>
            </a:extLst>
          </p:cNvPr>
          <p:cNvCxnSpPr>
            <a:cxnSpLocks/>
          </p:cNvCxnSpPr>
          <p:nvPr/>
        </p:nvCxnSpPr>
        <p:spPr>
          <a:xfrm flipH="1">
            <a:off x="2153893" y="1481789"/>
            <a:ext cx="778927" cy="8693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3B0C5DBC-408B-4659-9532-037C8C68BE5B}"/>
              </a:ext>
            </a:extLst>
          </p:cNvPr>
          <p:cNvSpPr txBox="1"/>
          <p:nvPr/>
        </p:nvSpPr>
        <p:spPr>
          <a:xfrm>
            <a:off x="6174471" y="491187"/>
            <a:ext cx="4434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Diagramme potentiel pH de l’élément iode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25954DE6-D25D-4FF1-B17D-E72FAB0A7EB8}"/>
                  </a:ext>
                </a:extLst>
              </p:cNvPr>
              <p:cNvSpPr txBox="1"/>
              <p:nvPr/>
            </p:nvSpPr>
            <p:spPr>
              <a:xfrm>
                <a:off x="7005406" y="1664744"/>
                <a:ext cx="3004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𝑡𝑟𝑎𝑣𝑎𝑖𝑙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=0,1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25954DE6-D25D-4FF1-B17D-E72FAB0A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406" y="1664744"/>
                <a:ext cx="3004220" cy="369332"/>
              </a:xfrm>
              <a:prstGeom prst="rect">
                <a:avLst/>
              </a:prstGeom>
              <a:blipFill>
                <a:blip r:embed="rId8"/>
                <a:stretch>
                  <a:fillRect l="-1826" r="-406"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93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199A660-0F0B-4DFB-A27D-FBFB48A7F100}"/>
              </a:ext>
            </a:extLst>
          </p:cNvPr>
          <p:cNvCxnSpPr>
            <a:cxnSpLocks/>
          </p:cNvCxnSpPr>
          <p:nvPr/>
        </p:nvCxnSpPr>
        <p:spPr>
          <a:xfrm flipV="1">
            <a:off x="1938946" y="6014093"/>
            <a:ext cx="8280000" cy="5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1D30967-3897-477D-BA0F-1DE6EAEA5CF4}"/>
              </a:ext>
            </a:extLst>
          </p:cNvPr>
          <p:cNvCxnSpPr>
            <a:cxnSpLocks/>
          </p:cNvCxnSpPr>
          <p:nvPr/>
        </p:nvCxnSpPr>
        <p:spPr>
          <a:xfrm flipV="1">
            <a:off x="1949741" y="1142756"/>
            <a:ext cx="979" cy="489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076D722-3094-44BD-88E6-B0DDCB414F03}"/>
              </a:ext>
            </a:extLst>
          </p:cNvPr>
          <p:cNvCxnSpPr>
            <a:cxnSpLocks/>
          </p:cNvCxnSpPr>
          <p:nvPr/>
        </p:nvCxnSpPr>
        <p:spPr>
          <a:xfrm>
            <a:off x="1938946" y="4033520"/>
            <a:ext cx="445169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2BB38D9-F998-49A4-AAF5-D495B75C388A}"/>
                  </a:ext>
                </a:extLst>
              </p:cNvPr>
              <p:cNvSpPr txBox="1"/>
              <p:nvPr/>
            </p:nvSpPr>
            <p:spPr>
              <a:xfrm>
                <a:off x="1423604" y="643442"/>
                <a:ext cx="8542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2BB38D9-F998-49A4-AAF5-D495B75C3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604" y="643442"/>
                <a:ext cx="8542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35DC474-8A9C-4170-BB83-5985BD6889C9}"/>
                  </a:ext>
                </a:extLst>
              </p:cNvPr>
              <p:cNvSpPr txBox="1"/>
              <p:nvPr/>
            </p:nvSpPr>
            <p:spPr>
              <a:xfrm>
                <a:off x="10298978" y="5749138"/>
                <a:ext cx="553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𝑝𝐻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35DC474-8A9C-4170-BB83-5985BD688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978" y="5749138"/>
                <a:ext cx="55393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1788AA4-4B03-47A4-8AD1-7FCA49F50482}"/>
                  </a:ext>
                </a:extLst>
              </p:cNvPr>
              <p:cNvSpPr txBox="1"/>
              <p:nvPr/>
            </p:nvSpPr>
            <p:spPr>
              <a:xfrm>
                <a:off x="2354976" y="3467259"/>
                <a:ext cx="907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1788AA4-4B03-47A4-8AD1-7FCA49F50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976" y="3467259"/>
                <a:ext cx="907107" cy="369332"/>
              </a:xfrm>
              <a:prstGeom prst="rect">
                <a:avLst/>
              </a:prstGeom>
              <a:blipFill>
                <a:blip r:embed="rId4"/>
                <a:stretch>
                  <a:fillRect l="-738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5A39436-226E-4794-820C-AF868992DA72}"/>
                  </a:ext>
                </a:extLst>
              </p:cNvPr>
              <p:cNvSpPr txBox="1"/>
              <p:nvPr/>
            </p:nvSpPr>
            <p:spPr>
              <a:xfrm>
                <a:off x="4593894" y="4799598"/>
                <a:ext cx="166539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5A39436-226E-4794-820C-AF868992D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894" y="4799598"/>
                <a:ext cx="1665392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>
            <a:extLst>
              <a:ext uri="{FF2B5EF4-FFF2-40B4-BE49-F238E27FC236}">
                <a16:creationId xmlns:a16="http://schemas.microsoft.com/office/drawing/2014/main" id="{C1D03FBA-A850-4EB2-AF92-82DD04F3E690}"/>
              </a:ext>
            </a:extLst>
          </p:cNvPr>
          <p:cNvSpPr txBox="1"/>
          <p:nvPr/>
        </p:nvSpPr>
        <p:spPr>
          <a:xfrm>
            <a:off x="1244031" y="4159327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0,4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683C5CC-841E-46D7-B775-BA98AF165E6E}"/>
              </a:ext>
            </a:extLst>
          </p:cNvPr>
          <p:cNvSpPr txBox="1"/>
          <p:nvPr/>
        </p:nvSpPr>
        <p:spPr>
          <a:xfrm>
            <a:off x="1227602" y="3482534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0,8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F672132-4378-4B4C-97A8-3BECEA435D58}"/>
              </a:ext>
            </a:extLst>
          </p:cNvPr>
          <p:cNvSpPr txBox="1"/>
          <p:nvPr/>
        </p:nvSpPr>
        <p:spPr>
          <a:xfrm>
            <a:off x="1231068" y="282605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810135-7258-40CF-8846-95E36927ED4E}"/>
              </a:ext>
            </a:extLst>
          </p:cNvPr>
          <p:cNvSpPr txBox="1"/>
          <p:nvPr/>
        </p:nvSpPr>
        <p:spPr>
          <a:xfrm>
            <a:off x="1215021" y="2139097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1,6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50E8118-3D27-4951-9AB4-64A6A40478B2}"/>
              </a:ext>
            </a:extLst>
          </p:cNvPr>
          <p:cNvSpPr txBox="1"/>
          <p:nvPr/>
        </p:nvSpPr>
        <p:spPr>
          <a:xfrm>
            <a:off x="1225657" y="1483385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2,0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E1B5818-4F60-42D1-857A-1F02A7623137}"/>
              </a:ext>
            </a:extLst>
          </p:cNvPr>
          <p:cNvSpPr txBox="1"/>
          <p:nvPr/>
        </p:nvSpPr>
        <p:spPr>
          <a:xfrm>
            <a:off x="1249846" y="487920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</a:t>
            </a:r>
          </a:p>
        </p:txBody>
      </p:sp>
      <p:graphicFrame>
        <p:nvGraphicFramePr>
          <p:cNvPr id="48" name="Tableau 48">
            <a:extLst>
              <a:ext uri="{FF2B5EF4-FFF2-40B4-BE49-F238E27FC236}">
                <a16:creationId xmlns:a16="http://schemas.microsoft.com/office/drawing/2014/main" id="{E548B339-7F26-454F-90FA-E5D123342481}"/>
              </a:ext>
            </a:extLst>
          </p:cNvPr>
          <p:cNvGraphicFramePr>
            <a:graphicFrameLocks noGrp="1"/>
          </p:cNvGraphicFramePr>
          <p:nvPr/>
        </p:nvGraphicFramePr>
        <p:xfrm>
          <a:off x="1929593" y="6003933"/>
          <a:ext cx="8712000" cy="1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000">
                  <a:extLst>
                    <a:ext uri="{9D8B030D-6E8A-4147-A177-3AD203B41FA5}">
                      <a16:colId xmlns:a16="http://schemas.microsoft.com/office/drawing/2014/main" val="133644832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496040627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1695502101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2200116415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3521373017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3085900704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2381917727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110216111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9052108"/>
                  </a:ext>
                </a:extLst>
              </a:tr>
            </a:tbl>
          </a:graphicData>
        </a:graphic>
      </p:graphicFrame>
      <p:graphicFrame>
        <p:nvGraphicFramePr>
          <p:cNvPr id="52" name="Tableau 52">
            <a:extLst>
              <a:ext uri="{FF2B5EF4-FFF2-40B4-BE49-F238E27FC236}">
                <a16:creationId xmlns:a16="http://schemas.microsoft.com/office/drawing/2014/main" id="{199448EF-CCA4-48EA-A79E-047F93871FA2}"/>
              </a:ext>
            </a:extLst>
          </p:cNvPr>
          <p:cNvGraphicFramePr>
            <a:graphicFrameLocks noGrp="1"/>
          </p:cNvGraphicFramePr>
          <p:nvPr/>
        </p:nvGraphicFramePr>
        <p:xfrm>
          <a:off x="1736408" y="993986"/>
          <a:ext cx="208280" cy="5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00405681"/>
                    </a:ext>
                  </a:extLst>
                </a:gridCol>
              </a:tblGrid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5038094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978069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8057722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3055817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9965595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0187849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381783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858207"/>
                  </a:ext>
                </a:extLst>
              </a:tr>
            </a:tbl>
          </a:graphicData>
        </a:graphic>
      </p:graphicFrame>
      <p:sp>
        <p:nvSpPr>
          <p:cNvPr id="53" name="ZoneTexte 52">
            <a:extLst>
              <a:ext uri="{FF2B5EF4-FFF2-40B4-BE49-F238E27FC236}">
                <a16:creationId xmlns:a16="http://schemas.microsoft.com/office/drawing/2014/main" id="{FE03C52B-352F-49C5-A75C-5FC91D1B5C9F}"/>
              </a:ext>
            </a:extLst>
          </p:cNvPr>
          <p:cNvSpPr txBox="1"/>
          <p:nvPr/>
        </p:nvSpPr>
        <p:spPr>
          <a:xfrm>
            <a:off x="2883227" y="619409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291B489-2F9A-4B16-BA30-759485C3D0ED}"/>
              </a:ext>
            </a:extLst>
          </p:cNvPr>
          <p:cNvSpPr txBox="1"/>
          <p:nvPr/>
        </p:nvSpPr>
        <p:spPr>
          <a:xfrm>
            <a:off x="3944948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0B99FD9-AF1B-4057-A7CD-EA264A3F227D}"/>
              </a:ext>
            </a:extLst>
          </p:cNvPr>
          <p:cNvSpPr txBox="1"/>
          <p:nvPr/>
        </p:nvSpPr>
        <p:spPr>
          <a:xfrm>
            <a:off x="5041995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8B30A0F-7E48-441B-BB9E-BCEF3D867345}"/>
              </a:ext>
            </a:extLst>
          </p:cNvPr>
          <p:cNvSpPr txBox="1"/>
          <p:nvPr/>
        </p:nvSpPr>
        <p:spPr>
          <a:xfrm>
            <a:off x="6136161" y="619409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2B07359-3827-475E-9788-3AE2A23AA685}"/>
              </a:ext>
            </a:extLst>
          </p:cNvPr>
          <p:cNvSpPr txBox="1"/>
          <p:nvPr/>
        </p:nvSpPr>
        <p:spPr>
          <a:xfrm>
            <a:off x="7177562" y="619409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B798AB2-0B00-4B68-A402-76E5963E8ADD}"/>
              </a:ext>
            </a:extLst>
          </p:cNvPr>
          <p:cNvSpPr txBox="1"/>
          <p:nvPr/>
        </p:nvSpPr>
        <p:spPr>
          <a:xfrm>
            <a:off x="8264800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846E9C8-0268-4CF2-881B-53E60B3C7EAA}"/>
              </a:ext>
            </a:extLst>
          </p:cNvPr>
          <p:cNvSpPr txBox="1"/>
          <p:nvPr/>
        </p:nvSpPr>
        <p:spPr>
          <a:xfrm>
            <a:off x="9326521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1D6D626E-0E1D-484A-8A53-4D1CD576D57D}"/>
              </a:ext>
            </a:extLst>
          </p:cNvPr>
          <p:cNvCxnSpPr>
            <a:cxnSpLocks/>
          </p:cNvCxnSpPr>
          <p:nvPr/>
        </p:nvCxnSpPr>
        <p:spPr>
          <a:xfrm>
            <a:off x="6390640" y="4033520"/>
            <a:ext cx="3037840" cy="47752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64AA5274-EF3F-4CC0-90A7-E4842E70A208}"/>
              </a:ext>
            </a:extLst>
          </p:cNvPr>
          <p:cNvSpPr txBox="1"/>
          <p:nvPr/>
        </p:nvSpPr>
        <p:spPr>
          <a:xfrm>
            <a:off x="1174487" y="5501992"/>
            <a:ext cx="58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-0,4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0FC76215-EDE2-4ABA-BBB5-C80B800587D0}"/>
              </a:ext>
            </a:extLst>
          </p:cNvPr>
          <p:cNvCxnSpPr>
            <a:cxnSpLocks/>
          </p:cNvCxnSpPr>
          <p:nvPr/>
        </p:nvCxnSpPr>
        <p:spPr>
          <a:xfrm>
            <a:off x="2442858" y="3057919"/>
            <a:ext cx="3967930" cy="97560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7DEF4DB-D368-4A52-A0D9-F610F4E82DDA}"/>
              </a:ext>
            </a:extLst>
          </p:cNvPr>
          <p:cNvCxnSpPr>
            <a:cxnSpLocks/>
          </p:cNvCxnSpPr>
          <p:nvPr/>
        </p:nvCxnSpPr>
        <p:spPr>
          <a:xfrm flipH="1" flipV="1">
            <a:off x="1926378" y="2944908"/>
            <a:ext cx="526640" cy="1130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95800A22-84BB-4D9D-B6D8-886DAAE9670B}"/>
              </a:ext>
            </a:extLst>
          </p:cNvPr>
          <p:cNvCxnSpPr>
            <a:cxnSpLocks/>
          </p:cNvCxnSpPr>
          <p:nvPr/>
        </p:nvCxnSpPr>
        <p:spPr>
          <a:xfrm flipV="1">
            <a:off x="2431745" y="1668051"/>
            <a:ext cx="0" cy="1368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610FCC36-CBD1-4230-A518-0864584EAA36}"/>
                  </a:ext>
                </a:extLst>
              </p:cNvPr>
              <p:cNvSpPr txBox="1"/>
              <p:nvPr/>
            </p:nvSpPr>
            <p:spPr>
              <a:xfrm>
                <a:off x="5664668" y="2744683"/>
                <a:ext cx="11892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𝐼</m:t>
                      </m:r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610FCC36-CBD1-4230-A518-0864584E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668" y="2744683"/>
                <a:ext cx="1189236" cy="369332"/>
              </a:xfrm>
              <a:prstGeom prst="rect">
                <a:avLst/>
              </a:prstGeom>
              <a:blipFill>
                <a:blip r:embed="rId6"/>
                <a:stretch>
                  <a:fillRect l="-5128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839E1878-BBF0-490B-9914-098D2D093B24}"/>
                  </a:ext>
                </a:extLst>
              </p:cNvPr>
              <p:cNvSpPr txBox="1"/>
              <p:nvPr/>
            </p:nvSpPr>
            <p:spPr>
              <a:xfrm>
                <a:off x="2526929" y="1074329"/>
                <a:ext cx="1354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𝐻𝐼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839E1878-BBF0-490B-9914-098D2D093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929" y="1074329"/>
                <a:ext cx="1354152" cy="369332"/>
              </a:xfrm>
              <a:prstGeom prst="rect">
                <a:avLst/>
              </a:prstGeom>
              <a:blipFill>
                <a:blip r:embed="rId7"/>
                <a:stretch>
                  <a:fillRect l="-5405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FC82675B-5245-414B-A686-F6B1D2A4EF0E}"/>
              </a:ext>
            </a:extLst>
          </p:cNvPr>
          <p:cNvCxnSpPr>
            <a:cxnSpLocks/>
          </p:cNvCxnSpPr>
          <p:nvPr/>
        </p:nvCxnSpPr>
        <p:spPr>
          <a:xfrm flipH="1">
            <a:off x="2153893" y="1481789"/>
            <a:ext cx="778927" cy="8693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3B0C5DBC-408B-4659-9532-037C8C68BE5B}"/>
              </a:ext>
            </a:extLst>
          </p:cNvPr>
          <p:cNvSpPr txBox="1"/>
          <p:nvPr/>
        </p:nvSpPr>
        <p:spPr>
          <a:xfrm>
            <a:off x="6198154" y="489554"/>
            <a:ext cx="4434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Dismutation du diiode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25954DE6-D25D-4FF1-B17D-E72FAB0A7EB8}"/>
                  </a:ext>
                </a:extLst>
              </p:cNvPr>
              <p:cNvSpPr txBox="1"/>
              <p:nvPr/>
            </p:nvSpPr>
            <p:spPr>
              <a:xfrm>
                <a:off x="6889781" y="1112457"/>
                <a:ext cx="3004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𝑡𝑟𝑎𝑣𝑎𝑖𝑙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=0,1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25954DE6-D25D-4FF1-B17D-E72FAB0A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1" y="1112457"/>
                <a:ext cx="3004220" cy="369332"/>
              </a:xfrm>
              <a:prstGeom prst="rect">
                <a:avLst/>
              </a:prstGeom>
              <a:blipFill>
                <a:blip r:embed="rId8"/>
                <a:stretch>
                  <a:fillRect l="-1826" r="-406"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FD46FA3C-B5E8-49DF-92F6-FAA8228B3481}"/>
              </a:ext>
            </a:extLst>
          </p:cNvPr>
          <p:cNvSpPr/>
          <p:nvPr/>
        </p:nvSpPr>
        <p:spPr>
          <a:xfrm>
            <a:off x="2184374" y="3339126"/>
            <a:ext cx="1220242" cy="642595"/>
          </a:xfrm>
          <a:prstGeom prst="ellipse">
            <a:avLst/>
          </a:prstGeom>
          <a:noFill/>
          <a:ln w="38100">
            <a:solidFill>
              <a:srgbClr val="D5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788932F-F434-40F0-A70F-3CAE2F967123}"/>
              </a:ext>
            </a:extLst>
          </p:cNvPr>
          <p:cNvSpPr/>
          <p:nvPr/>
        </p:nvSpPr>
        <p:spPr>
          <a:xfrm>
            <a:off x="5552549" y="2593735"/>
            <a:ext cx="1427367" cy="702346"/>
          </a:xfrm>
          <a:prstGeom prst="ellipse">
            <a:avLst/>
          </a:prstGeom>
          <a:noFill/>
          <a:ln w="38100">
            <a:solidFill>
              <a:srgbClr val="16A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5AAF4AA-9A72-4BFA-AC48-D8FA4BCACB00}"/>
              </a:ext>
            </a:extLst>
          </p:cNvPr>
          <p:cNvSpPr/>
          <p:nvPr/>
        </p:nvSpPr>
        <p:spPr>
          <a:xfrm>
            <a:off x="4699545" y="4652683"/>
            <a:ext cx="1427367" cy="702346"/>
          </a:xfrm>
          <a:prstGeom prst="ellipse">
            <a:avLst/>
          </a:prstGeom>
          <a:noFill/>
          <a:ln w="38100">
            <a:solidFill>
              <a:srgbClr val="16A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9359421-37DA-494B-BE3F-047C8AC1B90F}"/>
              </a:ext>
            </a:extLst>
          </p:cNvPr>
          <p:cNvSpPr/>
          <p:nvPr/>
        </p:nvSpPr>
        <p:spPr>
          <a:xfrm>
            <a:off x="9091200" y="2422832"/>
            <a:ext cx="802801" cy="477520"/>
          </a:xfrm>
          <a:prstGeom prst="ellipse">
            <a:avLst/>
          </a:prstGeom>
          <a:noFill/>
          <a:ln w="38100">
            <a:solidFill>
              <a:srgbClr val="D5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EFE0208-A1B6-420E-8276-5FAA804230D4}"/>
              </a:ext>
            </a:extLst>
          </p:cNvPr>
          <p:cNvSpPr txBox="1"/>
          <p:nvPr/>
        </p:nvSpPr>
        <p:spPr>
          <a:xfrm>
            <a:off x="9967358" y="2351186"/>
            <a:ext cx="134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51919"/>
                </a:solidFill>
              </a:rPr>
              <a:t>réactifs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3016968-6F75-478B-AD0C-998B532B3699}"/>
              </a:ext>
            </a:extLst>
          </p:cNvPr>
          <p:cNvSpPr/>
          <p:nvPr/>
        </p:nvSpPr>
        <p:spPr>
          <a:xfrm>
            <a:off x="9091200" y="3200847"/>
            <a:ext cx="802801" cy="477520"/>
          </a:xfrm>
          <a:prstGeom prst="ellipse">
            <a:avLst/>
          </a:prstGeom>
          <a:noFill/>
          <a:ln w="38100">
            <a:solidFill>
              <a:srgbClr val="16A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36E1A68-D339-4A61-B29B-4221CDE3AE8D}"/>
              </a:ext>
            </a:extLst>
          </p:cNvPr>
          <p:cNvSpPr txBox="1"/>
          <p:nvPr/>
        </p:nvSpPr>
        <p:spPr>
          <a:xfrm>
            <a:off x="9967358" y="3129201"/>
            <a:ext cx="157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14981A"/>
                </a:solidFill>
              </a:rPr>
              <a:t>produits</a:t>
            </a:r>
          </a:p>
        </p:txBody>
      </p:sp>
    </p:spTree>
    <p:extLst>
      <p:ext uri="{BB962C8B-B14F-4D97-AF65-F5344CB8AC3E}">
        <p14:creationId xmlns:p14="http://schemas.microsoft.com/office/powerpoint/2010/main" val="394668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199A660-0F0B-4DFB-A27D-FBFB48A7F100}"/>
              </a:ext>
            </a:extLst>
          </p:cNvPr>
          <p:cNvCxnSpPr>
            <a:cxnSpLocks/>
          </p:cNvCxnSpPr>
          <p:nvPr/>
        </p:nvCxnSpPr>
        <p:spPr>
          <a:xfrm flipV="1">
            <a:off x="1938946" y="6014093"/>
            <a:ext cx="8280000" cy="5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1D30967-3897-477D-BA0F-1DE6EAEA5CF4}"/>
              </a:ext>
            </a:extLst>
          </p:cNvPr>
          <p:cNvCxnSpPr>
            <a:cxnSpLocks/>
          </p:cNvCxnSpPr>
          <p:nvPr/>
        </p:nvCxnSpPr>
        <p:spPr>
          <a:xfrm flipV="1">
            <a:off x="1949741" y="1142756"/>
            <a:ext cx="979" cy="489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076D722-3094-44BD-88E6-B0DDCB414F03}"/>
              </a:ext>
            </a:extLst>
          </p:cNvPr>
          <p:cNvCxnSpPr>
            <a:cxnSpLocks/>
          </p:cNvCxnSpPr>
          <p:nvPr/>
        </p:nvCxnSpPr>
        <p:spPr>
          <a:xfrm>
            <a:off x="1938946" y="4033520"/>
            <a:ext cx="445169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2BB38D9-F998-49A4-AAF5-D495B75C388A}"/>
                  </a:ext>
                </a:extLst>
              </p:cNvPr>
              <p:cNvSpPr txBox="1"/>
              <p:nvPr/>
            </p:nvSpPr>
            <p:spPr>
              <a:xfrm>
                <a:off x="1423604" y="643442"/>
                <a:ext cx="8542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2BB38D9-F998-49A4-AAF5-D495B75C3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604" y="643442"/>
                <a:ext cx="8542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35DC474-8A9C-4170-BB83-5985BD6889C9}"/>
                  </a:ext>
                </a:extLst>
              </p:cNvPr>
              <p:cNvSpPr txBox="1"/>
              <p:nvPr/>
            </p:nvSpPr>
            <p:spPr>
              <a:xfrm>
                <a:off x="10298978" y="5749138"/>
                <a:ext cx="553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𝑝𝐻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35DC474-8A9C-4170-BB83-5985BD688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978" y="5749138"/>
                <a:ext cx="55393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1788AA4-4B03-47A4-8AD1-7FCA49F50482}"/>
                  </a:ext>
                </a:extLst>
              </p:cNvPr>
              <p:cNvSpPr txBox="1"/>
              <p:nvPr/>
            </p:nvSpPr>
            <p:spPr>
              <a:xfrm>
                <a:off x="2354976" y="3467259"/>
                <a:ext cx="907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1788AA4-4B03-47A4-8AD1-7FCA49F50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976" y="3467259"/>
                <a:ext cx="907107" cy="369332"/>
              </a:xfrm>
              <a:prstGeom prst="rect">
                <a:avLst/>
              </a:prstGeom>
              <a:blipFill>
                <a:blip r:embed="rId4"/>
                <a:stretch>
                  <a:fillRect l="-738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5A39436-226E-4794-820C-AF868992DA72}"/>
                  </a:ext>
                </a:extLst>
              </p:cNvPr>
              <p:cNvSpPr txBox="1"/>
              <p:nvPr/>
            </p:nvSpPr>
            <p:spPr>
              <a:xfrm>
                <a:off x="4593894" y="4799598"/>
                <a:ext cx="166539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5A39436-226E-4794-820C-AF868992D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894" y="4799598"/>
                <a:ext cx="1665392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>
            <a:extLst>
              <a:ext uri="{FF2B5EF4-FFF2-40B4-BE49-F238E27FC236}">
                <a16:creationId xmlns:a16="http://schemas.microsoft.com/office/drawing/2014/main" id="{C1D03FBA-A850-4EB2-AF92-82DD04F3E690}"/>
              </a:ext>
            </a:extLst>
          </p:cNvPr>
          <p:cNvSpPr txBox="1"/>
          <p:nvPr/>
        </p:nvSpPr>
        <p:spPr>
          <a:xfrm>
            <a:off x="1244031" y="4159327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0,4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683C5CC-841E-46D7-B775-BA98AF165E6E}"/>
              </a:ext>
            </a:extLst>
          </p:cNvPr>
          <p:cNvSpPr txBox="1"/>
          <p:nvPr/>
        </p:nvSpPr>
        <p:spPr>
          <a:xfrm>
            <a:off x="1227602" y="3482534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0,8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F672132-4378-4B4C-97A8-3BECEA435D58}"/>
              </a:ext>
            </a:extLst>
          </p:cNvPr>
          <p:cNvSpPr txBox="1"/>
          <p:nvPr/>
        </p:nvSpPr>
        <p:spPr>
          <a:xfrm>
            <a:off x="1231068" y="282605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810135-7258-40CF-8846-95E36927ED4E}"/>
              </a:ext>
            </a:extLst>
          </p:cNvPr>
          <p:cNvSpPr txBox="1"/>
          <p:nvPr/>
        </p:nvSpPr>
        <p:spPr>
          <a:xfrm>
            <a:off x="1215021" y="2139097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1,6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50E8118-3D27-4951-9AB4-64A6A40478B2}"/>
              </a:ext>
            </a:extLst>
          </p:cNvPr>
          <p:cNvSpPr txBox="1"/>
          <p:nvPr/>
        </p:nvSpPr>
        <p:spPr>
          <a:xfrm>
            <a:off x="1225657" y="1483385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2,0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E1B5818-4F60-42D1-857A-1F02A7623137}"/>
              </a:ext>
            </a:extLst>
          </p:cNvPr>
          <p:cNvSpPr txBox="1"/>
          <p:nvPr/>
        </p:nvSpPr>
        <p:spPr>
          <a:xfrm>
            <a:off x="1249846" y="487920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</a:t>
            </a:r>
          </a:p>
        </p:txBody>
      </p:sp>
      <p:graphicFrame>
        <p:nvGraphicFramePr>
          <p:cNvPr id="48" name="Tableau 48">
            <a:extLst>
              <a:ext uri="{FF2B5EF4-FFF2-40B4-BE49-F238E27FC236}">
                <a16:creationId xmlns:a16="http://schemas.microsoft.com/office/drawing/2014/main" id="{E548B339-7F26-454F-90FA-E5D123342481}"/>
              </a:ext>
            </a:extLst>
          </p:cNvPr>
          <p:cNvGraphicFramePr>
            <a:graphicFrameLocks noGrp="1"/>
          </p:cNvGraphicFramePr>
          <p:nvPr/>
        </p:nvGraphicFramePr>
        <p:xfrm>
          <a:off x="1929593" y="6003933"/>
          <a:ext cx="8712000" cy="1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000">
                  <a:extLst>
                    <a:ext uri="{9D8B030D-6E8A-4147-A177-3AD203B41FA5}">
                      <a16:colId xmlns:a16="http://schemas.microsoft.com/office/drawing/2014/main" val="133644832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496040627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1695502101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2200116415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3521373017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3085900704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2381917727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110216111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9052108"/>
                  </a:ext>
                </a:extLst>
              </a:tr>
            </a:tbl>
          </a:graphicData>
        </a:graphic>
      </p:graphicFrame>
      <p:graphicFrame>
        <p:nvGraphicFramePr>
          <p:cNvPr id="52" name="Tableau 52">
            <a:extLst>
              <a:ext uri="{FF2B5EF4-FFF2-40B4-BE49-F238E27FC236}">
                <a16:creationId xmlns:a16="http://schemas.microsoft.com/office/drawing/2014/main" id="{199448EF-CCA4-48EA-A79E-047F93871FA2}"/>
              </a:ext>
            </a:extLst>
          </p:cNvPr>
          <p:cNvGraphicFramePr>
            <a:graphicFrameLocks noGrp="1"/>
          </p:cNvGraphicFramePr>
          <p:nvPr/>
        </p:nvGraphicFramePr>
        <p:xfrm>
          <a:off x="1736408" y="993986"/>
          <a:ext cx="208280" cy="53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00405681"/>
                    </a:ext>
                  </a:extLst>
                </a:gridCol>
              </a:tblGrid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5038094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978069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8057722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3055817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9965595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0187849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381783"/>
                  </a:ext>
                </a:extLst>
              </a:tr>
              <a:tr h="672000"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858207"/>
                  </a:ext>
                </a:extLst>
              </a:tr>
            </a:tbl>
          </a:graphicData>
        </a:graphic>
      </p:graphicFrame>
      <p:sp>
        <p:nvSpPr>
          <p:cNvPr id="53" name="ZoneTexte 52">
            <a:extLst>
              <a:ext uri="{FF2B5EF4-FFF2-40B4-BE49-F238E27FC236}">
                <a16:creationId xmlns:a16="http://schemas.microsoft.com/office/drawing/2014/main" id="{FE03C52B-352F-49C5-A75C-5FC91D1B5C9F}"/>
              </a:ext>
            </a:extLst>
          </p:cNvPr>
          <p:cNvSpPr txBox="1"/>
          <p:nvPr/>
        </p:nvSpPr>
        <p:spPr>
          <a:xfrm>
            <a:off x="2883227" y="619409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291B489-2F9A-4B16-BA30-759485C3D0ED}"/>
              </a:ext>
            </a:extLst>
          </p:cNvPr>
          <p:cNvSpPr txBox="1"/>
          <p:nvPr/>
        </p:nvSpPr>
        <p:spPr>
          <a:xfrm>
            <a:off x="3944948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0B99FD9-AF1B-4057-A7CD-EA264A3F227D}"/>
              </a:ext>
            </a:extLst>
          </p:cNvPr>
          <p:cNvSpPr txBox="1"/>
          <p:nvPr/>
        </p:nvSpPr>
        <p:spPr>
          <a:xfrm>
            <a:off x="5041995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8B30A0F-7E48-441B-BB9E-BCEF3D867345}"/>
              </a:ext>
            </a:extLst>
          </p:cNvPr>
          <p:cNvSpPr txBox="1"/>
          <p:nvPr/>
        </p:nvSpPr>
        <p:spPr>
          <a:xfrm>
            <a:off x="6136161" y="619409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2B07359-3827-475E-9788-3AE2A23AA685}"/>
              </a:ext>
            </a:extLst>
          </p:cNvPr>
          <p:cNvSpPr txBox="1"/>
          <p:nvPr/>
        </p:nvSpPr>
        <p:spPr>
          <a:xfrm>
            <a:off x="7177562" y="6194093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B798AB2-0B00-4B68-A402-76E5963E8ADD}"/>
              </a:ext>
            </a:extLst>
          </p:cNvPr>
          <p:cNvSpPr txBox="1"/>
          <p:nvPr/>
        </p:nvSpPr>
        <p:spPr>
          <a:xfrm>
            <a:off x="8264800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846E9C8-0268-4CF2-881B-53E60B3C7EAA}"/>
              </a:ext>
            </a:extLst>
          </p:cNvPr>
          <p:cNvSpPr txBox="1"/>
          <p:nvPr/>
        </p:nvSpPr>
        <p:spPr>
          <a:xfrm>
            <a:off x="9326521" y="6186520"/>
            <a:ext cx="4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1D6D626E-0E1D-484A-8A53-4D1CD576D57D}"/>
              </a:ext>
            </a:extLst>
          </p:cNvPr>
          <p:cNvCxnSpPr>
            <a:cxnSpLocks/>
          </p:cNvCxnSpPr>
          <p:nvPr/>
        </p:nvCxnSpPr>
        <p:spPr>
          <a:xfrm>
            <a:off x="6390640" y="4033520"/>
            <a:ext cx="3037840" cy="47752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64AA5274-EF3F-4CC0-90A7-E4842E70A208}"/>
              </a:ext>
            </a:extLst>
          </p:cNvPr>
          <p:cNvSpPr txBox="1"/>
          <p:nvPr/>
        </p:nvSpPr>
        <p:spPr>
          <a:xfrm>
            <a:off x="1174487" y="5501992"/>
            <a:ext cx="58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-0,4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0FC76215-EDE2-4ABA-BBB5-C80B800587D0}"/>
              </a:ext>
            </a:extLst>
          </p:cNvPr>
          <p:cNvCxnSpPr>
            <a:cxnSpLocks/>
          </p:cNvCxnSpPr>
          <p:nvPr/>
        </p:nvCxnSpPr>
        <p:spPr>
          <a:xfrm>
            <a:off x="2442858" y="3057919"/>
            <a:ext cx="3967930" cy="97560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7DEF4DB-D368-4A52-A0D9-F610F4E82DDA}"/>
              </a:ext>
            </a:extLst>
          </p:cNvPr>
          <p:cNvCxnSpPr>
            <a:cxnSpLocks/>
          </p:cNvCxnSpPr>
          <p:nvPr/>
        </p:nvCxnSpPr>
        <p:spPr>
          <a:xfrm flipH="1" flipV="1">
            <a:off x="1926378" y="2944908"/>
            <a:ext cx="526640" cy="1130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95800A22-84BB-4D9D-B6D8-886DAAE9670B}"/>
              </a:ext>
            </a:extLst>
          </p:cNvPr>
          <p:cNvCxnSpPr>
            <a:cxnSpLocks/>
          </p:cNvCxnSpPr>
          <p:nvPr/>
        </p:nvCxnSpPr>
        <p:spPr>
          <a:xfrm flipV="1">
            <a:off x="2431745" y="1668051"/>
            <a:ext cx="0" cy="1368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610FCC36-CBD1-4230-A518-0864584EAA36}"/>
                  </a:ext>
                </a:extLst>
              </p:cNvPr>
              <p:cNvSpPr txBox="1"/>
              <p:nvPr/>
            </p:nvSpPr>
            <p:spPr>
              <a:xfrm>
                <a:off x="5664668" y="2744683"/>
                <a:ext cx="11892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𝐼</m:t>
                      </m:r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610FCC36-CBD1-4230-A518-0864584E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668" y="2744683"/>
                <a:ext cx="1189236" cy="369332"/>
              </a:xfrm>
              <a:prstGeom prst="rect">
                <a:avLst/>
              </a:prstGeom>
              <a:blipFill>
                <a:blip r:embed="rId6"/>
                <a:stretch>
                  <a:fillRect l="-5128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839E1878-BBF0-490B-9914-098D2D093B24}"/>
                  </a:ext>
                </a:extLst>
              </p:cNvPr>
              <p:cNvSpPr txBox="1"/>
              <p:nvPr/>
            </p:nvSpPr>
            <p:spPr>
              <a:xfrm>
                <a:off x="2526929" y="1074329"/>
                <a:ext cx="1354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𝐻𝐼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839E1878-BBF0-490B-9914-098D2D093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929" y="1074329"/>
                <a:ext cx="1354152" cy="369332"/>
              </a:xfrm>
              <a:prstGeom prst="rect">
                <a:avLst/>
              </a:prstGeom>
              <a:blipFill>
                <a:blip r:embed="rId7"/>
                <a:stretch>
                  <a:fillRect l="-5405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FC82675B-5245-414B-A686-F6B1D2A4EF0E}"/>
              </a:ext>
            </a:extLst>
          </p:cNvPr>
          <p:cNvCxnSpPr>
            <a:cxnSpLocks/>
          </p:cNvCxnSpPr>
          <p:nvPr/>
        </p:nvCxnSpPr>
        <p:spPr>
          <a:xfrm flipH="1">
            <a:off x="2153893" y="1481789"/>
            <a:ext cx="778927" cy="8693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3B0C5DBC-408B-4659-9532-037C8C68BE5B}"/>
              </a:ext>
            </a:extLst>
          </p:cNvPr>
          <p:cNvSpPr txBox="1"/>
          <p:nvPr/>
        </p:nvSpPr>
        <p:spPr>
          <a:xfrm>
            <a:off x="5821213" y="490545"/>
            <a:ext cx="5141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Médiamutation des ions iodates et iodures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25954DE6-D25D-4FF1-B17D-E72FAB0A7EB8}"/>
                  </a:ext>
                </a:extLst>
              </p:cNvPr>
              <p:cNvSpPr txBox="1"/>
              <p:nvPr/>
            </p:nvSpPr>
            <p:spPr>
              <a:xfrm>
                <a:off x="7033887" y="1589997"/>
                <a:ext cx="3004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𝑡𝑟𝑎𝑣𝑎𝑖𝑙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=0,1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25954DE6-D25D-4FF1-B17D-E72FAB0A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87" y="1589997"/>
                <a:ext cx="3004220" cy="369332"/>
              </a:xfrm>
              <a:prstGeom prst="rect">
                <a:avLst/>
              </a:prstGeom>
              <a:blipFill>
                <a:blip r:embed="rId8"/>
                <a:stretch>
                  <a:fillRect l="-2028" r="-406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FD46FA3C-B5E8-49DF-92F6-FAA8228B3481}"/>
              </a:ext>
            </a:extLst>
          </p:cNvPr>
          <p:cNvSpPr/>
          <p:nvPr/>
        </p:nvSpPr>
        <p:spPr>
          <a:xfrm>
            <a:off x="2184374" y="3339126"/>
            <a:ext cx="1220242" cy="642595"/>
          </a:xfrm>
          <a:prstGeom prst="ellipse">
            <a:avLst/>
          </a:prstGeom>
          <a:noFill/>
          <a:ln w="38100">
            <a:solidFill>
              <a:srgbClr val="16A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788932F-F434-40F0-A70F-3CAE2F967123}"/>
              </a:ext>
            </a:extLst>
          </p:cNvPr>
          <p:cNvSpPr/>
          <p:nvPr/>
        </p:nvSpPr>
        <p:spPr>
          <a:xfrm>
            <a:off x="5552549" y="2593735"/>
            <a:ext cx="1427367" cy="702346"/>
          </a:xfrm>
          <a:prstGeom prst="ellipse">
            <a:avLst/>
          </a:prstGeom>
          <a:noFill/>
          <a:ln w="38100">
            <a:solidFill>
              <a:srgbClr val="D5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5AAF4AA-9A72-4BFA-AC48-D8FA4BCACB00}"/>
              </a:ext>
            </a:extLst>
          </p:cNvPr>
          <p:cNvSpPr/>
          <p:nvPr/>
        </p:nvSpPr>
        <p:spPr>
          <a:xfrm>
            <a:off x="4699545" y="4652683"/>
            <a:ext cx="1427367" cy="702346"/>
          </a:xfrm>
          <a:prstGeom prst="ellipse">
            <a:avLst/>
          </a:prstGeom>
          <a:noFill/>
          <a:ln w="38100">
            <a:solidFill>
              <a:srgbClr val="D5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C17A4AB-CB58-4339-A491-E8430DD8CB8A}"/>
              </a:ext>
            </a:extLst>
          </p:cNvPr>
          <p:cNvSpPr/>
          <p:nvPr/>
        </p:nvSpPr>
        <p:spPr>
          <a:xfrm>
            <a:off x="9091200" y="2422832"/>
            <a:ext cx="802801" cy="477520"/>
          </a:xfrm>
          <a:prstGeom prst="ellipse">
            <a:avLst/>
          </a:prstGeom>
          <a:noFill/>
          <a:ln w="38100">
            <a:solidFill>
              <a:srgbClr val="D5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CBF7FB2-8514-414A-8CB4-5CED1E5DDBF0}"/>
              </a:ext>
            </a:extLst>
          </p:cNvPr>
          <p:cNvSpPr txBox="1"/>
          <p:nvPr/>
        </p:nvSpPr>
        <p:spPr>
          <a:xfrm>
            <a:off x="9967358" y="2351186"/>
            <a:ext cx="134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51919"/>
                </a:solidFill>
              </a:rPr>
              <a:t>réactifs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3561158-8CF8-4369-8E32-3D80AB1D01D3}"/>
              </a:ext>
            </a:extLst>
          </p:cNvPr>
          <p:cNvSpPr/>
          <p:nvPr/>
        </p:nvSpPr>
        <p:spPr>
          <a:xfrm>
            <a:off x="9091200" y="3200847"/>
            <a:ext cx="802801" cy="477520"/>
          </a:xfrm>
          <a:prstGeom prst="ellipse">
            <a:avLst/>
          </a:prstGeom>
          <a:noFill/>
          <a:ln w="38100">
            <a:solidFill>
              <a:srgbClr val="16A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FA0B83B-2C61-471F-A0E7-B89EF55C98DA}"/>
              </a:ext>
            </a:extLst>
          </p:cNvPr>
          <p:cNvSpPr txBox="1"/>
          <p:nvPr/>
        </p:nvSpPr>
        <p:spPr>
          <a:xfrm>
            <a:off x="9967358" y="3129201"/>
            <a:ext cx="157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14981A"/>
                </a:solidFill>
              </a:rPr>
              <a:t>produits</a:t>
            </a:r>
          </a:p>
        </p:txBody>
      </p:sp>
    </p:spTree>
    <p:extLst>
      <p:ext uri="{BB962C8B-B14F-4D97-AF65-F5344CB8AC3E}">
        <p14:creationId xmlns:p14="http://schemas.microsoft.com/office/powerpoint/2010/main" val="13576739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3042,37"/>
  <p:tag name="LATEXADDIN" val="\documentclass{article}&#10;\usepackage{amsmath}&#10;\usepackage{color}&#10;\pagestyle{empty}&#10;\begin{document}&#10;\color{white}{Première étape: mélange de dioxygène et de Manganèse}&#10;&#10;&#10;&#10;\end{document}"/>
  <p:tag name="IGUANATEXSIZE" val="25"/>
  <p:tag name="IGUANATEXCURSOR" val="16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2077,24"/>
  <p:tag name="LATEXADDIN" val="\documentclass{article}&#10;\usepackage{amsmath}&#10;\usepackage{color}&#10;\pagestyle{empty}&#10;\begin{document}&#10;\color{white}{Constatation: pas de réaction possible}&#10;&#10;&#10;&#10;\end{document}"/>
  <p:tag name="IGUANATEXSIZE" val="25"/>
  <p:tag name="IGUANATEXCURSOR" val="15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524,1845"/>
  <p:tag name="LATEXADDIN" val="\documentclass{article}&#10;\usepackage{amsmath}&#10;\pagestyle{empty}&#10;\begin{document}&#10;&#10;&#10;Mn$^{2+}$(aq)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55,418"/>
  <p:tag name="LATEXADDIN" val="\documentclass{article}&#10;\usepackage{amsmath}&#10;\pagestyle{empty}&#10;\begin{document}&#10;&#10;Mn(OH)$_3$(s)&#10;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93,2133"/>
  <p:tag name="LATEXADDIN" val="\documentclass{article}&#10;\usepackage{amsmath}&#10;\pagestyle{empty}&#10;\begin{document}&#10;&#10;&#10;O$_{2}$(g)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55,418"/>
  <p:tag name="LATEXADDIN" val="\documentclass{article}&#10;\usepackage{amsmath}&#10;\pagestyle{empty}&#10;\begin{document}&#10;&#10;Mn(OH)$_2$(s)&#10;&#10;&#10;\end{document}"/>
  <p:tag name="IGUANATEXSIZE" val="20"/>
  <p:tag name="IGUANATEXCURSOR" val="9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58,7177"/>
  <p:tag name="LATEXADDIN" val="\documentclass{article}&#10;\usepackage{amsmath}&#10;\pagestyle{empty}&#10;\begin{document}&#10;&#10;E(V)&#10;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155,2306"/>
  <p:tag name="LATEXADDIN" val="\documentclass{article}&#10;\usepackage{amsmath}&#10;\pagestyle{empty}&#10;\begin{document}&#10;&#10;pH&#10;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400,075"/>
  <p:tag name="LATEXADDIN" val="\documentclass{article}&#10;\usepackage{amsmath}&#10;\usepackage{color}&#10;\pagestyle{empty}&#10;\begin{document}&#10;\color{white}{Passage en milieu basique}&#10;&#10;&#10;&#10;\end{document}"/>
  <p:tag name="IGUANATEXSIZE" val="25"/>
  <p:tag name="IGUANATEXCURSOR" val="13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524,1845"/>
  <p:tag name="LATEXADDIN" val="\documentclass{article}&#10;\usepackage{amsmath}&#10;\pagestyle{empty}&#10;\begin{document}&#10;&#10;&#10;Mn$^{2+}$(aq)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55,418"/>
  <p:tag name="LATEXADDIN" val="\documentclass{article}&#10;\usepackage{amsmath}&#10;\pagestyle{empty}&#10;\begin{document}&#10;&#10;Mn(OH)$_3$(s)&#10;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451,443"/>
  <p:tag name="LATEXADDIN" val="\documentclass{article}&#10;\usepackage{amsmath}&#10;\pagestyle{empty}&#10;\begin{document}&#10;&#10;Erlenmeyer (rempli de 250mL d'eau distillée)&#10;&#10;&#10;\end{document}"/>
  <p:tag name="IGUANATEXSIZE" val="20"/>
  <p:tag name="IGUANATEXCURSOR" val="12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93,2133"/>
  <p:tag name="LATEXADDIN" val="\documentclass{article}&#10;\usepackage{amsmath}&#10;\pagestyle{empty}&#10;\begin{document}&#10;&#10;&#10;O$_{2}$(g)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58,7177"/>
  <p:tag name="LATEXADDIN" val="\documentclass{article}&#10;\usepackage{amsmath}&#10;\pagestyle{empty}&#10;\begin{document}&#10;&#10;E(V)&#10;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155,2306"/>
  <p:tag name="LATEXADDIN" val="\documentclass{article}&#10;\usepackage{amsmath}&#10;\pagestyle{empty}&#10;\begin{document}&#10;&#10;pH&#10;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55,418"/>
  <p:tag name="LATEXADDIN" val="\documentclass{article}&#10;\usepackage{amsmath}&#10;\pagestyle{empty}&#10;\begin{document}&#10;&#10;Mn(OH)$_2$(s)&#10;&#10;&#10;\end{document}"/>
  <p:tag name="IGUANATEXSIZE" val="20"/>
  <p:tag name="IGUANATEXCURSOR" val="9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559,055"/>
  <p:tag name="LATEXADDIN" val="\documentclass{article}&#10;\usepackage{amsmath}&#10;\usepackage{color}&#10;\pagestyle{empty}&#10;\begin{document}&#10;\color{white}{Formation du Manganese III}&#10;&#10;&#10;&#10;\end{document}"/>
  <p:tag name="IGUANATEXSIZE" val="25"/>
  <p:tag name="IGUANATEXCURSOR" val="13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134,2332"/>
  <p:tag name="LATEXADDIN" val="\documentclass{article}&#10;\usepackage{amsmath}&#10;\pagestyle{empty}&#10;\begin{document}&#10;&#10;O$_2$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235,4706"/>
  <p:tag name="LATEXADDIN" val="\documentclass{article}&#10;\usepackage{amsmath}&#10;\pagestyle{empty}&#10;\begin{document}&#10;&#10;H$_2$O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09,9362"/>
  <p:tag name="LATEXADDIN" val="\documentclass{article}&#10;\usepackage{amsmath}&#10;\pagestyle{empty}&#10;\begin{document}&#10;&#10;Mn(OH)$_2$&#10;&#10;&#10;\end{document}"/>
  <p:tag name="IGUANATEXSIZE" val="20"/>
  <p:tag name="IGUANATEXCURSOR" val="9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10,6861"/>
  <p:tag name="LATEXADDIN" val="\documentclass{article}&#10;\usepackage{amsmath}&#10;\pagestyle{empty}&#10;\begin{document}&#10;&#10;Mn(OH)$_3$&#10;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58,7177"/>
  <p:tag name="LATEXADDIN" val="\documentclass{article}&#10;\usepackage{amsmath}&#10;\pagestyle{empty}&#10;\begin{document}&#10;&#10;E(V)&#10;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528,309"/>
  <p:tag name="LATEXADDIN" val="\documentclass{article}&#10;\usepackage{amsmath}&#10;\pagestyle{empty}&#10;\begin{document}&#10;&#10;Chlorure de Manganèse (2g)&#10;&#10;&#10;\end{document}"/>
  <p:tag name="IGUANATEXSIZE" val="20"/>
  <p:tag name="IGUANATEXCURSOR" val="10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3302,587"/>
  <p:tag name="LATEXADDIN" val="\documentclass{article}&#10;\usepackage{amsmath}&#10;\usepackage{color}&#10;\pagestyle{empty}&#10;\begin{document}&#10;\color{white}{Encodage de la quantité de dioxygène dans le Manganese III}&#10;&#10;&#10;&#10;\end{document}"/>
  <p:tag name="IGUANATEXSIZE" val="25"/>
  <p:tag name="IGUANATEXCURSOR" val="17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524,1845"/>
  <p:tag name="LATEXADDIN" val="\documentclass{article}&#10;\usepackage{amsmath}&#10;\pagestyle{empty}&#10;\begin{document}&#10;&#10;&#10;Mn$^{2+}$(aq)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55,418"/>
  <p:tag name="LATEXADDIN" val="\documentclass{article}&#10;\usepackage{amsmath}&#10;\pagestyle{empty}&#10;\begin{document}&#10;&#10;Mn(OH)$_3$(s)&#10;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93,2133"/>
  <p:tag name="LATEXADDIN" val="\documentclass{article}&#10;\usepackage{amsmath}&#10;\pagestyle{empty}&#10;\begin{document}&#10;&#10;&#10;O$_{2}$(g)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58,7177"/>
  <p:tag name="LATEXADDIN" val="\documentclass{article}&#10;\usepackage{amsmath}&#10;\pagestyle{empty}&#10;\begin{document}&#10;&#10;E(V)&#10;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155,2306"/>
  <p:tag name="LATEXADDIN" val="\documentclass{article}&#10;\usepackage{amsmath}&#10;\pagestyle{empty}&#10;\begin{document}&#10;&#10;pH&#10;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55,418"/>
  <p:tag name="LATEXADDIN" val="\documentclass{article}&#10;\usepackage{amsmath}&#10;\pagestyle{empty}&#10;\begin{document}&#10;&#10;Mn(OH)$_2$(s)&#10;&#10;&#10;\end{document}"/>
  <p:tag name="IGUANATEXSIZE" val="20"/>
  <p:tag name="IGUANATEXCURSOR" val="9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,7357"/>
  <p:tag name="ORIGINALWIDTH" val="2051,744"/>
  <p:tag name="LATEXADDIN" val="\documentclass{article}&#10;\usepackage{amsmath}&#10;\usepackage{color}&#10;\pagestyle{empty}&#10;\begin{document}&#10;\color{white}{Ouverture de l'Erlenmeyer: Attention}&#10;&#10;&#10;&#10;\end{document}"/>
  <p:tag name="IGUANATEXSIZE" val="25"/>
  <p:tag name="IGUANATEXCURSOR" val="14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134,2332"/>
  <p:tag name="LATEXADDIN" val="\documentclass{article}&#10;\usepackage{amsmath}&#10;\pagestyle{empty}&#10;\begin{document}&#10;&#10;O$_2$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235,4706"/>
  <p:tag name="LATEXADDIN" val="\documentclass{article}&#10;\usepackage{amsmath}&#10;\pagestyle{empty}&#10;\begin{document}&#10;&#10;H$_2$O&#10;&#10;\end{document}"/>
  <p:tag name="IGUANATEXSIZE" val="20"/>
  <p:tag name="IGUANATEXCURSOR" val="8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524,1845"/>
  <p:tag name="LATEXADDIN" val="\documentclass{article}&#10;\usepackage{amsmath}&#10;\pagestyle{empty}&#10;\begin{document}&#10;&#10;&#10;Mn$^{2+}$(aq)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09,9362"/>
  <p:tag name="LATEXADDIN" val="\documentclass{article}&#10;\usepackage{amsmath}&#10;\pagestyle{empty}&#10;\begin{document}&#10;&#10;Mn(OH)$_2$&#10;&#10;&#10;\end{document}"/>
  <p:tag name="IGUANATEXSIZE" val="20"/>
  <p:tag name="IGUANATEXCURSOR" val="9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10,6861"/>
  <p:tag name="LATEXADDIN" val="\documentclass{article}&#10;\usepackage{amsmath}&#10;\pagestyle{empty}&#10;\begin{document}&#10;&#10;Mn(OH)$_3$&#10;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58,7177"/>
  <p:tag name="LATEXADDIN" val="\documentclass{article}&#10;\usepackage{amsmath}&#10;\pagestyle{empty}&#10;\begin{document}&#10;&#10;E(V)&#10;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93,2133"/>
  <p:tag name="LATEXADDIN" val="\documentclass{article}&#10;\usepackage{amsmath}&#10;\pagestyle{empty}&#10;\begin{document}&#10;&#10;&#10;O$_{2}$(g)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58,7177"/>
  <p:tag name="LATEXADDIN" val="\documentclass{article}&#10;\usepackage{amsmath}&#10;\pagestyle{empty}&#10;\begin{document}&#10;&#10;E(V)&#10;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155,2306"/>
  <p:tag name="LATEXADDIN" val="\documentclass{article}&#10;\usepackage{amsmath}&#10;\pagestyle{empty}&#10;\begin{document}&#10;&#10;pH&#10;&#10;&#10;\end{document}"/>
  <p:tag name="IGUANATEXSIZE" val="20"/>
  <p:tag name="IGUANATEXCURSOR" val="8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400,075"/>
  <p:tag name="LATEXADDIN" val="\documentclass{article}&#10;\usepackage{amsmath}&#10;\usepackage{color}&#10;\pagestyle{empty}&#10;\begin{document}&#10;\color{white}{Passage en milieu basique}&#10;&#10;&#10;&#10;\end{document}"/>
  <p:tag name="IGUANATEXSIZE" val="25"/>
  <p:tag name="IGUANATEXCURSOR" val="13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311,961"/>
  <p:tag name="LATEXADDIN" val="\documentclass{article}&#10;\usepackage{amsmath}&#10;\pagestyle{empty}&#10;\begin{document}&#10;&#10;pH=2&#10;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55,418"/>
  <p:tag name="LATEXADDIN" val="\documentclass{article}&#10;\usepackage{amsmath}&#10;\pagestyle{empty}&#10;\begin{document}&#10;&#10;Mn(OH)$_2$(s)&#10;&#10;&#10;\end{document}"/>
  <p:tag name="IGUANATEXSIZE" val="20"/>
  <p:tag name="IGUANATEXCURSOR" val="9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,7372"/>
  <p:tag name="ORIGINALWIDTH" val="298,4627"/>
  <p:tag name="LATEXADDIN" val="\documentclass{article}&#10;\usepackage{amsmath}&#10;\pagestyle{empty}&#10;\begin{document}&#10;&#10;&#10;Mn$^{3+}$&#10;&#10;\end{document}"/>
  <p:tag name="IGUANATEXSIZE" val="20"/>
  <p:tag name="IGUANATEXCURSOR" val="9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55,418"/>
  <p:tag name="LATEXADDIN" val="\documentclass{article}&#10;\usepackage{amsmath}&#10;\pagestyle{empty}&#10;\begin{document}&#10;&#10;Mn(OH)$_3$(s)&#10;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55,418"/>
  <p:tag name="LATEXADDIN" val="\documentclass{article}&#10;\usepackage{amsmath}&#10;\pagestyle{empty}&#10;\begin{document}&#10;&#10;Mn(OH)$_3$(s)&#10;&#10;&#10;\end{document}"/>
  <p:tag name="IGUANATEXSIZE" val="20"/>
  <p:tag name="IGUANATEXCURSOR" val="9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524,1845"/>
  <p:tag name="LATEXADDIN" val="\documentclass{article}&#10;\usepackage{amsmath}&#10;\pagestyle{empty}&#10;\begin{document}&#10;&#10;&#10;Mn$^{2+}$(aq)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3289,089"/>
  <p:tag name="LATEXADDIN" val="\documentclass{article}&#10;\usepackage{amsmath}&#10;\usepackage{color}&#10;\pagestyle{empty}&#10;\begin{document}&#10;\color{white}{Titrage des ions Manganese III par les ions iodure (Etape 1)}&#10;&#10;&#10;&#10;\end{document}"/>
  <p:tag name="IGUANATEXSIZE" val="25"/>
  <p:tag name="IGUANATEXCURSOR" val="17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1991"/>
  <p:tag name="LATEXADDIN" val="\documentclass{article}&#10;\usepackage{amsmath}&#10;\pagestyle{empty}&#10;\begin{document}&#10;&#10;Burette&#10;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2266,217"/>
  <p:tag name="LATEXADDIN" val="\documentclass{article}&#10;\usepackage{amsmath}&#10;\usepackage{color}&#10;\pagestyle{empty}&#10;\begin{document}&#10;\color{white}{Titrage iodométrique de la phase aqueuse}&#10;&#10;&#10;&#10;\end{document}"/>
  <p:tag name="IGUANATEXSIZE" val="25"/>
  <p:tag name="IGUANATEXCURSOR" val="15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442,82"/>
  <p:tag name="LATEXADDIN" val="\documentclass{article}&#10;\usepackage{amsmath}&#10;\pagestyle{empty}&#10;\begin{document}&#10;&#10;Solution aqueuse de diiode&#10;&#10;&#10;\end{document}"/>
  <p:tag name="IGUANATEXSIZE" val="20"/>
  <p:tag name="IGUANATEXCURSOR" val="10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,7357"/>
  <p:tag name="ORIGINALWIDTH" val="1183,352"/>
  <p:tag name="LATEXADDIN" val="\documentclass{article}&#10;\usepackage{amsmath}&#10;\pagestyle{empty}&#10;\begin{document}&#10;&#10;Agitateur magnétique&#10;&#10;&#10;\end{document}"/>
  <p:tag name="IGUANATEXSIZE" val="20"/>
  <p:tag name="IGUANATEXCURSOR" val="10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9832"/>
  <p:tag name="ORIGINALWIDTH" val="950,1313"/>
  <p:tag name="LATEXADDIN" val="\documentclass{article}&#10;\usepackage{amsmath}&#10;\pagestyle{empty}&#10;\begin{document}&#10;&#10;$K^{\circ}(25 C)=10^{15.3}$&#10;&#10;&#10;\end{document}"/>
  <p:tag name="IGUANATEXSIZE" val="20"/>
  <p:tag name="IGUANATEXCURSOR" val="96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1852,268"/>
  <p:tag name="LATEXADDIN" val="\documentclass{article}&#10;\usepackage{amsmath}&#10;\pagestyle{empty}&#10;\begin{document}&#10;&#10;&#10;Solution de thiosulffate de sodium &#10;\end{document}"/>
  <p:tag name="IGUANATEXSIZE" val="20"/>
  <p:tag name="IGUANATEXCURSOR" val="11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1092,613"/>
  <p:tag name="LATEXADDIN" val="\documentclass{article}&#10;\usepackage{amsmath}&#10;\pagestyle{empty}&#10;\begin{document}&#10;&#10;$c_1$=1.00$\cdot 10^{-2}$ mol/L&#10;&#10;&#10;&#10;\end{document}"/>
  <p:tag name="IGUANATEXSIZE" val="20"/>
  <p:tag name="IGUANATEXCURSOR" val="10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55,418"/>
  <p:tag name="LATEXADDIN" val="\documentclass{article}&#10;\usepackage{amsmath}&#10;\pagestyle{empty}&#10;\begin{document}&#10;&#10;Mn(OH)$_2$(s)&#10;&#10;&#10;\end{document}"/>
  <p:tag name="IGUANATEXSIZE" val="20"/>
  <p:tag name="IGUANATEXCURSOR" val="9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949,3813"/>
  <p:tag name="LATEXADDIN" val="\documentclass{article}&#10;\usepackage{amsmath}&#10;\pagestyle{empty}&#10;\begin{document}&#10;&#10;&#10;$I_{2(aq)}+2S_2O^{2-}_{3(aq)} $&#10;&#10;\end{document}"/>
  <p:tag name="IGUANATEXSIZE" val="20"/>
  <p:tag name="IGUANATEXCURSOR" val="9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7282"/>
  <p:tag name="ORIGINALWIDTH" val="897,6378"/>
  <p:tag name="LATEXADDIN" val="\documentclass{article}&#10;\usepackage{amsmath}&#10;\pagestyle{empty}&#10;\begin{document}&#10;&#10;$2I^{-}_{(aq)}+S_4O^{2-}_{6(aq)}$&#10;&#10;&#10;\end{document}"/>
  <p:tag name="IGUANATEXSIZE" val="20"/>
  <p:tag name="IGUANATEXCURSOR" val="11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614,1732"/>
  <p:tag name="LATEXADDIN" val="\documentclass{article}&#10;\usepackage{amsmath}&#10;\pagestyle{empty}&#10;\begin{document}&#10;&#10;$V_{aq}$=50 mL&#10;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,24181"/>
  <p:tag name="ORIGINALWIDTH" val="110,9861"/>
  <p:tag name="LATEXADDIN" val="\documentclass{article}&#10;\usepackage{amsmath}&#10;\pagestyle{empty}&#10;\begin{document}&#10;&#10;$\rightarrow$&#10;&#10;&#10;\end{document}"/>
  <p:tag name="IGUANATEXSIZE" val="20"/>
  <p:tag name="IGUANATEXCURSOR" val="9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,24181"/>
  <p:tag name="ORIGINALWIDTH" val="110,9861"/>
  <p:tag name="LATEXADDIN" val="\documentclass{article}&#10;\usepackage{amsmath}&#10;\pagestyle{empty}&#10;\begin{document}&#10;&#10;$\rightarrow$&#10;&#10;&#10;\end{document}"/>
  <p:tag name="IGUANATEXSIZE" val="20"/>
  <p:tag name="IGUANATEXCURSOR" val="93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72,816"/>
  <p:tag name="LATEXADDIN" val="\documentclass{article}&#10;\usepackage{amsmath}&#10;\usepackage{color}&#10;\pagestyle{empty}&#10;\begin{document}&#10;\color{white}{Evaluation des incertitudes}&#10;&#10;&#10;&#10;\end{document}"/>
  <p:tag name="IGUANATEXSIZE" val="25"/>
  <p:tag name="IGUANATEXCURSOR" val="140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2313"/>
  <p:tag name="ORIGINALWIDTH" val="2626,172"/>
  <p:tag name="LATEXADDIN" val="\documentclass{article}&#10;\usepackage{amsmath}&#10;\pagestyle{empty}&#10;\begin{document}&#10;&#10;$\Delta V_{eq}=\sqrt{(\Delta V_{lecture})^2+(\Delta V_{bur})^2+(\Delta V_{gou})^2}=$&#10;&#10;&#10;\end{document}"/>
  <p:tag name="IGUANATEXSIZE" val="20"/>
  <p:tag name="IGUANATEXCURSOR" val="8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,7372"/>
  <p:tag name="ORIGINALWIDTH" val="298,4627"/>
  <p:tag name="LATEXADDIN" val="\documentclass{article}&#10;\usepackage{amsmath}&#10;\pagestyle{empty}&#10;\begin{document}&#10;&#10;&#10;Mn$^{3+}$&#10;&#10;\end{document}"/>
  <p:tag name="IGUANATEXSIZE" val="20"/>
  <p:tag name="IGUANATEXCURSOR" val="9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524,1845"/>
  <p:tag name="LATEXADDIN" val="\documentclass{article}&#10;\usepackage{amsmath}&#10;\pagestyle{empty}&#10;\begin{document}&#10;&#10;&#10;Mn$^{2+}$(aq)&#10;&#10;\end{document}"/>
  <p:tag name="IGUANATEXSIZE" val="20"/>
  <p:tag name="IGUANATEXCURSOR" val="88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93,2133"/>
  <p:tag name="LATEXADDIN" val="\documentclass{article}&#10;\usepackage{amsmath}&#10;\pagestyle{empty}&#10;\begin{document}&#10;&#10;&#10;O$_{2}$(g)&#10;&#10;\end{document}"/>
  <p:tag name="IGUANATEXSIZE" val="20"/>
  <p:tag name="IGUANATEXCURSOR" val="8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415</Words>
  <Application>Microsoft Office PowerPoint</Application>
  <PresentationFormat>Grand écran</PresentationFormat>
  <Paragraphs>127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Cambria Math</vt:lpstr>
      <vt:lpstr>Thème Office</vt:lpstr>
      <vt:lpstr>Présentation PowerPoint</vt:lpstr>
      <vt:lpstr>Diagramme pour les couples de l’eau :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Superposition du diagramme potentiel – ph du Fer et de l’eau.</vt:lpstr>
      <vt:lpstr>Présentation PowerPoint</vt:lpstr>
      <vt:lpstr>Diagramme potentiel ph de Mn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Brémaud</dc:creator>
  <cp:lastModifiedBy>Vincent Brémaud</cp:lastModifiedBy>
  <cp:revision>9</cp:revision>
  <dcterms:created xsi:type="dcterms:W3CDTF">2021-06-18T10:26:10Z</dcterms:created>
  <dcterms:modified xsi:type="dcterms:W3CDTF">2021-06-20T16:54:27Z</dcterms:modified>
</cp:coreProperties>
</file>