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57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3EBC-DB4A-45E1-AB5A-4B3A3CB8569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9C68-F4F8-49C4-8B34-ED309676077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281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Ecoulement autour d’un obstacle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564904"/>
            <a:ext cx="7776864" cy="175260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 smtClean="0">
                <a:solidFill>
                  <a:schemeClr val="tx1"/>
                </a:solidFill>
              </a:rPr>
              <a:t>Niveau : </a:t>
            </a:r>
            <a:r>
              <a:rPr lang="fr-FR" sz="2400" dirty="0" smtClean="0">
                <a:solidFill>
                  <a:schemeClr val="tx1"/>
                </a:solidFill>
              </a:rPr>
              <a:t>L2</a:t>
            </a:r>
          </a:p>
          <a:p>
            <a:pPr algn="l"/>
            <a:r>
              <a:rPr lang="fr-FR" sz="2400" b="1" dirty="0" err="1" smtClean="0">
                <a:solidFill>
                  <a:schemeClr val="tx1"/>
                </a:solidFill>
              </a:rPr>
              <a:t>Prérequis</a:t>
            </a:r>
            <a:r>
              <a:rPr lang="fr-FR" sz="2400" b="1" dirty="0" smtClean="0">
                <a:solidFill>
                  <a:schemeClr val="tx1"/>
                </a:solidFill>
              </a:rPr>
              <a:t> : </a:t>
            </a:r>
            <a:r>
              <a:rPr lang="fr-FR" sz="2400" dirty="0" smtClean="0">
                <a:solidFill>
                  <a:schemeClr val="tx1"/>
                </a:solidFill>
              </a:rPr>
              <a:t>- Fluides visqueux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- Ecoulement incompressible 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76470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Ecoulement parfait et incompressible  d’un fluide dans une conduite horizontale autour d’un obstacle</a:t>
            </a:r>
            <a:endParaRPr lang="fr-FR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60871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560840" cy="55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652120" y="4437112"/>
            <a:ext cx="237626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Couche limite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1560" y="40466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Epaisseur de la couche limite</a:t>
            </a:r>
            <a:endParaRPr lang="fr-FR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33" y="1392808"/>
            <a:ext cx="8159534" cy="520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611560" y="38550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Coefficient de traînée</a:t>
            </a:r>
            <a:endParaRPr lang="fr-FR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cdn.discordapp.com/attachments/825072981516091433/826368279735959572/turb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217544" y="2055264"/>
            <a:ext cx="4286653" cy="3001677"/>
          </a:xfrm>
          <a:prstGeom prst="rect">
            <a:avLst/>
          </a:prstGeom>
          <a:noFill/>
        </p:spPr>
      </p:pic>
      <p:pic>
        <p:nvPicPr>
          <p:cNvPr id="19460" name="Picture 4" descr="https://cdn.discordapp.com/attachments/825072981516091433/826368284290580510/turb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03559" y="2068849"/>
            <a:ext cx="4264473" cy="2952328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691680" y="59492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</a:t>
            </a:r>
            <a:r>
              <a:rPr lang="fr-FR" dirty="0" smtClean="0"/>
              <a:t>=2.10</a:t>
            </a:r>
            <a:r>
              <a:rPr lang="fr-FR" baseline="30000" dirty="0" smtClean="0"/>
              <a:t>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58772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</a:t>
            </a:r>
            <a:r>
              <a:rPr lang="fr-FR" dirty="0" smtClean="0"/>
              <a:t>=5.10</a:t>
            </a:r>
            <a:r>
              <a:rPr lang="fr-FR" baseline="30000" dirty="0"/>
              <a:t>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47667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Crise de trainée</a:t>
            </a:r>
            <a:endParaRPr lang="fr-FR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35199"/>
            <a:ext cx="72199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11560" y="40466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Influence de la rugosité</a:t>
            </a:r>
            <a:endParaRPr lang="fr-FR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6829772" cy="228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discordapp.com/attachments/825072981516091433/826364627729776651/bigbel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867371" cy="4517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</Words>
  <Application>Microsoft Office PowerPoint</Application>
  <PresentationFormat>Affichage à l'écran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Ecoulement autour d’un obstacle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Ecoulement autour d’un obstacle</dc:title>
  <dc:creator>Cyril</dc:creator>
  <cp:lastModifiedBy>Cyril</cp:lastModifiedBy>
  <cp:revision>3</cp:revision>
  <dcterms:created xsi:type="dcterms:W3CDTF">2021-03-30T07:20:43Z</dcterms:created>
  <dcterms:modified xsi:type="dcterms:W3CDTF">2021-03-30T08:36:16Z</dcterms:modified>
</cp:coreProperties>
</file>