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5199975" cy="32399288"/>
  <p:notesSz cx="6858000" cy="9144000"/>
  <p:defaultTextStyle>
    <a:defPPr>
      <a:defRPr lang="pt-BR"/>
    </a:defPPr>
    <a:lvl1pPr algn="l" defTabSz="1576388" rtl="0" eaLnBrk="0" fontAlgn="base" hangingPunct="0">
      <a:spcBef>
        <a:spcPct val="0"/>
      </a:spcBef>
      <a:spcAft>
        <a:spcPct val="0"/>
      </a:spcAft>
      <a:defRPr sz="6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1576388" indent="-1223963" algn="l" defTabSz="1576388" rtl="0" eaLnBrk="0" fontAlgn="base" hangingPunct="0">
      <a:spcBef>
        <a:spcPct val="0"/>
      </a:spcBef>
      <a:spcAft>
        <a:spcPct val="0"/>
      </a:spcAft>
      <a:defRPr sz="6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3159125" indent="-2455863" algn="l" defTabSz="1576388" rtl="0" eaLnBrk="0" fontAlgn="base" hangingPunct="0">
      <a:spcBef>
        <a:spcPct val="0"/>
      </a:spcBef>
      <a:spcAft>
        <a:spcPct val="0"/>
      </a:spcAft>
      <a:defRPr sz="6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4737100" indent="-3683000" algn="l" defTabSz="1576388" rtl="0" eaLnBrk="0" fontAlgn="base" hangingPunct="0">
      <a:spcBef>
        <a:spcPct val="0"/>
      </a:spcBef>
      <a:spcAft>
        <a:spcPct val="0"/>
      </a:spcAft>
      <a:defRPr sz="6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6321425" indent="-4914900" algn="l" defTabSz="1576388" rtl="0" eaLnBrk="0" fontAlgn="base" hangingPunct="0">
      <a:spcBef>
        <a:spcPct val="0"/>
      </a:spcBef>
      <a:spcAft>
        <a:spcPct val="0"/>
      </a:spcAft>
      <a:defRPr sz="6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6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6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6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6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>
          <p15:clr>
            <a:srgbClr val="A4A3A4"/>
          </p15:clr>
        </p15:guide>
        <p15:guide id="2" pos="79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Objects="1">
      <p:cViewPr>
        <p:scale>
          <a:sx n="25" d="100"/>
          <a:sy n="25" d="100"/>
        </p:scale>
        <p:origin x="1776" y="-1062"/>
      </p:cViewPr>
      <p:guideLst>
        <p:guide orient="horz" pos="10205"/>
        <p:guide pos="79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99" y="10064783"/>
            <a:ext cx="21419979" cy="6944846"/>
          </a:xfrm>
        </p:spPr>
        <p:txBody>
          <a:bodyPr/>
          <a:lstStyle/>
          <a:p>
            <a:r>
              <a:rPr lang="pt-BR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9998" y="18359600"/>
            <a:ext cx="17639983" cy="82798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81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63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45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32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908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90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07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654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BFA7E-CEFA-8559-B9C4-572C5E6B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F8DDA-766D-4734-9EEF-2F9C0F769218}" type="datetime1">
              <a:rPr lang="pt-BR" altLang="pt-BR"/>
              <a:pPr>
                <a:defRPr/>
              </a:pPr>
              <a:t>25/10/2024</a:t>
            </a:fld>
            <a:endParaRPr lang="pt-BR" alt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513F2-F509-A26B-44C8-0F2D127AB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7786F-F973-0EB6-BCD9-EB78B71D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EF4509-FCF3-4914-B8BC-E3B7010019F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9911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58C94-B6BB-6882-10F7-C6798731F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D80A2-C0F6-45C0-9DBD-8EC77AF9C294}" type="datetime1">
              <a:rPr lang="pt-BR" altLang="pt-BR"/>
              <a:pPr>
                <a:defRPr/>
              </a:pPr>
              <a:t>25/10/2024</a:t>
            </a:fld>
            <a:endParaRPr lang="pt-BR" alt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BADE6-504D-6146-AD44-55DABB2CC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2B5ED-1120-01F8-D1EF-456292FA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01621-9780-424B-966C-B19ABC4680F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9901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269984" y="1297479"/>
            <a:ext cx="5669995" cy="27644393"/>
          </a:xfrm>
        </p:spPr>
        <p:txBody>
          <a:bodyPr vert="eaVert"/>
          <a:lstStyle/>
          <a:p>
            <a:r>
              <a:rPr lang="pt-BR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9999" y="1297479"/>
            <a:ext cx="16589984" cy="27644393"/>
          </a:xfrm>
        </p:spPr>
        <p:txBody>
          <a:bodyPr vert="eaVert"/>
          <a:lstStyle/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FC4AF-4E0F-D558-1D3C-2F76BBD9C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5F902-9470-41F2-ACAD-F46AE1779C4C}" type="datetime1">
              <a:rPr lang="pt-BR" altLang="pt-BR"/>
              <a:pPr>
                <a:defRPr/>
              </a:pPr>
              <a:t>25/10/2024</a:t>
            </a:fld>
            <a:endParaRPr lang="pt-BR" alt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F5957-FDA7-44E2-3BCE-7CFDCDD39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320F3-877B-5A1B-C77B-C71E1187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DDF28-F572-476B-89C7-2FF04AD96AA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5501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F5946-EC85-4E8A-300E-BCDA5E487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565BB-28D5-4458-A297-269D41D53158}" type="datetime1">
              <a:rPr lang="pt-BR" altLang="pt-BR"/>
              <a:pPr>
                <a:defRPr/>
              </a:pPr>
              <a:t>25/10/2024</a:t>
            </a:fld>
            <a:endParaRPr lang="pt-BR" alt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E566F-AF7E-66DC-78B2-B420E8917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A9799-1A1A-07D3-01E0-4F7AAE88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7B8F6-7A06-4FC7-9015-E24E8E9B0A1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9413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626" y="20819545"/>
            <a:ext cx="21419979" cy="6434860"/>
          </a:xfrm>
        </p:spPr>
        <p:txBody>
          <a:bodyPr anchor="t"/>
          <a:lstStyle>
            <a:lvl1pPr algn="l">
              <a:defRPr sz="13799" b="1" cap="all"/>
            </a:lvl1pPr>
          </a:lstStyle>
          <a:p>
            <a:r>
              <a:rPr lang="pt-BR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0626" y="13732206"/>
            <a:ext cx="21419979" cy="7087343"/>
          </a:xfrm>
        </p:spPr>
        <p:txBody>
          <a:bodyPr anchor="b"/>
          <a:lstStyle>
            <a:lvl1pPr marL="0" indent="0">
              <a:buNone/>
              <a:defRPr sz="6999">
                <a:solidFill>
                  <a:schemeClr val="tx1">
                    <a:tint val="75000"/>
                  </a:schemeClr>
                </a:solidFill>
              </a:defRPr>
            </a:lvl1pPr>
            <a:lvl2pPr marL="158179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3163595" indent="0">
              <a:buNone/>
              <a:defRPr sz="5599">
                <a:solidFill>
                  <a:schemeClr val="tx1">
                    <a:tint val="75000"/>
                  </a:schemeClr>
                </a:solidFill>
              </a:defRPr>
            </a:lvl3pPr>
            <a:lvl4pPr marL="4745390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4pPr>
            <a:lvl5pPr marL="6327190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5pPr>
            <a:lvl6pPr marL="7908990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6pPr>
            <a:lvl7pPr marL="9490786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7pPr>
            <a:lvl8pPr marL="11072585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8pPr>
            <a:lvl9pPr marL="12654380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F9FB6-4FDF-6037-149C-379C8A6E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7B997-35D1-48A9-B3FD-027119330649}" type="datetime1">
              <a:rPr lang="pt-BR" altLang="pt-BR"/>
              <a:pPr>
                <a:defRPr/>
              </a:pPr>
              <a:t>25/10/2024</a:t>
            </a:fld>
            <a:endParaRPr lang="pt-BR" alt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09D0D-4B85-212A-9A16-C975E65C0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E5BBA-B66B-95B7-1341-EE1A98CE5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0FFA3-6B63-43FD-8ACE-214CC340A4D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4357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0002" y="7559839"/>
            <a:ext cx="11129989" cy="21382032"/>
          </a:xfrm>
        </p:spPr>
        <p:txBody>
          <a:bodyPr/>
          <a:lstStyle>
            <a:lvl1pPr>
              <a:defRPr sz="9599"/>
            </a:lvl1pPr>
            <a:lvl2pPr>
              <a:defRPr sz="8299"/>
            </a:lvl2pPr>
            <a:lvl3pPr>
              <a:defRPr sz="699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9990" y="7559839"/>
            <a:ext cx="11129989" cy="21382032"/>
          </a:xfrm>
        </p:spPr>
        <p:txBody>
          <a:bodyPr/>
          <a:lstStyle>
            <a:lvl1pPr>
              <a:defRPr sz="9599"/>
            </a:lvl1pPr>
            <a:lvl2pPr>
              <a:defRPr sz="8299"/>
            </a:lvl2pPr>
            <a:lvl3pPr>
              <a:defRPr sz="699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2979A91-6F90-F6AF-F46B-D32FE5F71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FE479-2150-4529-BB99-0E072917B56A}" type="datetime1">
              <a:rPr lang="pt-BR" altLang="pt-BR"/>
              <a:pPr>
                <a:defRPr/>
              </a:pPr>
              <a:t>25/10/2024</a:t>
            </a:fld>
            <a:endParaRPr lang="pt-BR" alt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4B0D51A-5117-A09D-6A71-876C120A9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FCBD723-6F5D-6976-59BF-F46EF5A2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30AC5E-CCB3-412B-9C27-853387B8F07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44578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000" y="7252343"/>
            <a:ext cx="11134365" cy="3022433"/>
          </a:xfrm>
        </p:spPr>
        <p:txBody>
          <a:bodyPr anchor="b"/>
          <a:lstStyle>
            <a:lvl1pPr marL="0" indent="0">
              <a:buNone/>
              <a:defRPr sz="8299" b="1"/>
            </a:lvl1pPr>
            <a:lvl2pPr marL="1581796" indent="0">
              <a:buNone/>
              <a:defRPr sz="6999" b="1"/>
            </a:lvl2pPr>
            <a:lvl3pPr marL="3163595" indent="0">
              <a:buNone/>
              <a:defRPr sz="6299" b="1"/>
            </a:lvl3pPr>
            <a:lvl4pPr marL="4745390" indent="0">
              <a:buNone/>
              <a:defRPr sz="5599" b="1"/>
            </a:lvl4pPr>
            <a:lvl5pPr marL="6327190" indent="0">
              <a:buNone/>
              <a:defRPr sz="5599" b="1"/>
            </a:lvl5pPr>
            <a:lvl6pPr marL="7908990" indent="0">
              <a:buNone/>
              <a:defRPr sz="5599" b="1"/>
            </a:lvl6pPr>
            <a:lvl7pPr marL="9490786" indent="0">
              <a:buNone/>
              <a:defRPr sz="5599" b="1"/>
            </a:lvl7pPr>
            <a:lvl8pPr marL="11072585" indent="0">
              <a:buNone/>
              <a:defRPr sz="5599" b="1"/>
            </a:lvl8pPr>
            <a:lvl9pPr marL="12654380" indent="0">
              <a:buNone/>
              <a:defRPr sz="5599" b="1"/>
            </a:lvl9pPr>
          </a:lstStyle>
          <a:p>
            <a:pPr lvl="0"/>
            <a:r>
              <a:rPr lang="pt-B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0000" y="10274774"/>
            <a:ext cx="11134365" cy="18667092"/>
          </a:xfrm>
        </p:spPr>
        <p:txBody>
          <a:bodyPr/>
          <a:lstStyle>
            <a:lvl1pPr>
              <a:defRPr sz="8299"/>
            </a:lvl1pPr>
            <a:lvl2pPr>
              <a:defRPr sz="6999"/>
            </a:lvl2pPr>
            <a:lvl3pPr>
              <a:defRPr sz="6299"/>
            </a:lvl3pPr>
            <a:lvl4pPr>
              <a:defRPr sz="5599"/>
            </a:lvl4pPr>
            <a:lvl5pPr>
              <a:defRPr sz="5599"/>
            </a:lvl5pPr>
            <a:lvl6pPr>
              <a:defRPr sz="5599"/>
            </a:lvl6pPr>
            <a:lvl7pPr>
              <a:defRPr sz="5599"/>
            </a:lvl7pPr>
            <a:lvl8pPr>
              <a:defRPr sz="5599"/>
            </a:lvl8pPr>
            <a:lvl9pPr>
              <a:defRPr sz="5599"/>
            </a:lvl9pPr>
          </a:lstStyle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801242" y="7252343"/>
            <a:ext cx="11138738" cy="3022433"/>
          </a:xfrm>
        </p:spPr>
        <p:txBody>
          <a:bodyPr anchor="b"/>
          <a:lstStyle>
            <a:lvl1pPr marL="0" indent="0">
              <a:buNone/>
              <a:defRPr sz="8299" b="1"/>
            </a:lvl1pPr>
            <a:lvl2pPr marL="1581796" indent="0">
              <a:buNone/>
              <a:defRPr sz="6999" b="1"/>
            </a:lvl2pPr>
            <a:lvl3pPr marL="3163595" indent="0">
              <a:buNone/>
              <a:defRPr sz="6299" b="1"/>
            </a:lvl3pPr>
            <a:lvl4pPr marL="4745390" indent="0">
              <a:buNone/>
              <a:defRPr sz="5599" b="1"/>
            </a:lvl4pPr>
            <a:lvl5pPr marL="6327190" indent="0">
              <a:buNone/>
              <a:defRPr sz="5599" b="1"/>
            </a:lvl5pPr>
            <a:lvl6pPr marL="7908990" indent="0">
              <a:buNone/>
              <a:defRPr sz="5599" b="1"/>
            </a:lvl6pPr>
            <a:lvl7pPr marL="9490786" indent="0">
              <a:buNone/>
              <a:defRPr sz="5599" b="1"/>
            </a:lvl7pPr>
            <a:lvl8pPr marL="11072585" indent="0">
              <a:buNone/>
              <a:defRPr sz="5599" b="1"/>
            </a:lvl8pPr>
            <a:lvl9pPr marL="12654380" indent="0">
              <a:buNone/>
              <a:defRPr sz="5599" b="1"/>
            </a:lvl9pPr>
          </a:lstStyle>
          <a:p>
            <a:pPr lvl="0"/>
            <a:r>
              <a:rPr lang="pt-B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801242" y="10274774"/>
            <a:ext cx="11138738" cy="18667092"/>
          </a:xfrm>
        </p:spPr>
        <p:txBody>
          <a:bodyPr/>
          <a:lstStyle>
            <a:lvl1pPr>
              <a:defRPr sz="8299"/>
            </a:lvl1pPr>
            <a:lvl2pPr>
              <a:defRPr sz="6999"/>
            </a:lvl2pPr>
            <a:lvl3pPr>
              <a:defRPr sz="6299"/>
            </a:lvl3pPr>
            <a:lvl4pPr>
              <a:defRPr sz="5599"/>
            </a:lvl4pPr>
            <a:lvl5pPr>
              <a:defRPr sz="5599"/>
            </a:lvl5pPr>
            <a:lvl6pPr>
              <a:defRPr sz="5599"/>
            </a:lvl6pPr>
            <a:lvl7pPr>
              <a:defRPr sz="5599"/>
            </a:lvl7pPr>
            <a:lvl8pPr>
              <a:defRPr sz="5599"/>
            </a:lvl8pPr>
            <a:lvl9pPr>
              <a:defRPr sz="5599"/>
            </a:lvl9pPr>
          </a:lstStyle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D478C35-37BB-B19F-180F-D4F705216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FD575-8811-4571-8C0F-46A8CEC1AA00}" type="datetime1">
              <a:rPr lang="pt-BR" altLang="pt-BR"/>
              <a:pPr>
                <a:defRPr/>
              </a:pPr>
              <a:t>25/10/2024</a:t>
            </a:fld>
            <a:endParaRPr lang="pt-BR" alt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33C2231-A3B3-D620-28F6-734AA648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BC8002E-3A1E-5943-753B-738DC2A6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CF184-5E0D-454A-8109-9B9029BE44D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241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08372C2-2F88-7FBA-229A-7A9F4AAB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194F6-C9E4-4CB2-BAAA-2649871118E1}" type="datetime1">
              <a:rPr lang="pt-BR" altLang="pt-BR"/>
              <a:pPr>
                <a:defRPr/>
              </a:pPr>
              <a:t>25/10/2024</a:t>
            </a:fld>
            <a:endParaRPr lang="pt-BR" altLang="pt-B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6BAA27F-C360-3365-D944-B8AC2A992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3179227-000C-71C0-17B4-C685B6AAE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880FC-7F0A-408F-8A3E-76900CD8C99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9523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276BF0A-F79F-6573-AA75-AB7EFF35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BC4B1-5979-4BD2-85EE-3D16504CA697}" type="datetime1">
              <a:rPr lang="pt-BR" altLang="pt-BR"/>
              <a:pPr>
                <a:defRPr/>
              </a:pPr>
              <a:t>25/10/2024</a:t>
            </a:fld>
            <a:endParaRPr lang="pt-BR" altLang="pt-B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280ECEE-A98F-AA24-C21F-51E21577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9C7345E-3CF5-0444-2505-8D8275BFB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1A5D8-532F-4178-90C8-2218691696F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5855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003" y="1289971"/>
            <a:ext cx="8290618" cy="5489881"/>
          </a:xfrm>
        </p:spPr>
        <p:txBody>
          <a:bodyPr anchor="b"/>
          <a:lstStyle>
            <a:lvl1pPr algn="l">
              <a:defRPr sz="6999" b="1"/>
            </a:lvl1pPr>
          </a:lstStyle>
          <a:p>
            <a:r>
              <a:rPr lang="pt-BR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2494" y="1289977"/>
            <a:ext cx="14087484" cy="27651897"/>
          </a:xfrm>
        </p:spPr>
        <p:txBody>
          <a:bodyPr/>
          <a:lstStyle>
            <a:lvl1pPr>
              <a:defRPr sz="11299"/>
            </a:lvl1pPr>
            <a:lvl2pPr>
              <a:defRPr sz="9599"/>
            </a:lvl2pPr>
            <a:lvl3pPr>
              <a:defRPr sz="8299"/>
            </a:lvl3pPr>
            <a:lvl4pPr>
              <a:defRPr sz="6999"/>
            </a:lvl4pPr>
            <a:lvl5pPr>
              <a:defRPr sz="6999"/>
            </a:lvl5pPr>
            <a:lvl6pPr>
              <a:defRPr sz="6999"/>
            </a:lvl6pPr>
            <a:lvl7pPr>
              <a:defRPr sz="6999"/>
            </a:lvl7pPr>
            <a:lvl8pPr>
              <a:defRPr sz="6999"/>
            </a:lvl8pPr>
            <a:lvl9pPr>
              <a:defRPr sz="6999"/>
            </a:lvl9pPr>
          </a:lstStyle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0003" y="6779856"/>
            <a:ext cx="8290618" cy="22162016"/>
          </a:xfrm>
        </p:spPr>
        <p:txBody>
          <a:bodyPr/>
          <a:lstStyle>
            <a:lvl1pPr marL="0" indent="0">
              <a:buNone/>
              <a:defRPr sz="4900"/>
            </a:lvl1pPr>
            <a:lvl2pPr marL="1581796" indent="0">
              <a:buNone/>
              <a:defRPr sz="4300"/>
            </a:lvl2pPr>
            <a:lvl3pPr marL="3163595" indent="0">
              <a:buNone/>
              <a:defRPr sz="3300"/>
            </a:lvl3pPr>
            <a:lvl4pPr marL="4745390" indent="0">
              <a:buNone/>
              <a:defRPr sz="3000"/>
            </a:lvl4pPr>
            <a:lvl5pPr marL="6327190" indent="0">
              <a:buNone/>
              <a:defRPr sz="3000"/>
            </a:lvl5pPr>
            <a:lvl6pPr marL="7908990" indent="0">
              <a:buNone/>
              <a:defRPr sz="3000"/>
            </a:lvl6pPr>
            <a:lvl7pPr marL="9490786" indent="0">
              <a:buNone/>
              <a:defRPr sz="3000"/>
            </a:lvl7pPr>
            <a:lvl8pPr marL="11072585" indent="0">
              <a:buNone/>
              <a:defRPr sz="3000"/>
            </a:lvl8pPr>
            <a:lvl9pPr marL="12654380" indent="0">
              <a:buNone/>
              <a:defRPr sz="3000"/>
            </a:lvl9pPr>
          </a:lstStyle>
          <a:p>
            <a:pPr lvl="0"/>
            <a:r>
              <a:rPr lang="pt-BR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46C199D-A701-A786-2C2A-25A31901D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78C38-D043-4850-8CEB-16B8C0E30717}" type="datetime1">
              <a:rPr lang="pt-BR" altLang="pt-BR"/>
              <a:pPr>
                <a:defRPr/>
              </a:pPr>
              <a:t>25/10/2024</a:t>
            </a:fld>
            <a:endParaRPr lang="pt-BR" alt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F16F2EF-B79D-B23F-9A5B-D95F098C6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FA001E6-676B-3318-C418-8C6E97009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6C278-5726-44E7-A032-5AB405EE9E4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4659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9372" y="22679502"/>
            <a:ext cx="15119985" cy="2677444"/>
          </a:xfrm>
        </p:spPr>
        <p:txBody>
          <a:bodyPr anchor="b"/>
          <a:lstStyle>
            <a:lvl1pPr algn="l">
              <a:defRPr sz="6999" b="1"/>
            </a:lvl1pPr>
          </a:lstStyle>
          <a:p>
            <a:r>
              <a:rPr lang="pt-BR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39372" y="2894938"/>
            <a:ext cx="15119985" cy="19439573"/>
          </a:xfrm>
        </p:spPr>
        <p:txBody>
          <a:bodyPr rtlCol="0">
            <a:normAutofit/>
          </a:bodyPr>
          <a:lstStyle>
            <a:lvl1pPr marL="0" indent="0">
              <a:buNone/>
              <a:defRPr sz="11299"/>
            </a:lvl1pPr>
            <a:lvl2pPr marL="1581796" indent="0">
              <a:buNone/>
              <a:defRPr sz="9599"/>
            </a:lvl2pPr>
            <a:lvl3pPr marL="3163595" indent="0">
              <a:buNone/>
              <a:defRPr sz="8299"/>
            </a:lvl3pPr>
            <a:lvl4pPr marL="4745390" indent="0">
              <a:buNone/>
              <a:defRPr sz="6999"/>
            </a:lvl4pPr>
            <a:lvl5pPr marL="6327190" indent="0">
              <a:buNone/>
              <a:defRPr sz="6999"/>
            </a:lvl5pPr>
            <a:lvl6pPr marL="7908990" indent="0">
              <a:buNone/>
              <a:defRPr sz="6999"/>
            </a:lvl6pPr>
            <a:lvl7pPr marL="9490786" indent="0">
              <a:buNone/>
              <a:defRPr sz="6999"/>
            </a:lvl7pPr>
            <a:lvl8pPr marL="11072585" indent="0">
              <a:buNone/>
              <a:defRPr sz="6999"/>
            </a:lvl8pPr>
            <a:lvl9pPr marL="12654380" indent="0">
              <a:buNone/>
              <a:defRPr sz="6999"/>
            </a:lvl9pPr>
          </a:lstStyle>
          <a:p>
            <a:pPr lvl="0"/>
            <a:endParaRPr lang="pt-B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9372" y="25356946"/>
            <a:ext cx="15119985" cy="3802413"/>
          </a:xfrm>
        </p:spPr>
        <p:txBody>
          <a:bodyPr/>
          <a:lstStyle>
            <a:lvl1pPr marL="0" indent="0">
              <a:buNone/>
              <a:defRPr sz="4900"/>
            </a:lvl1pPr>
            <a:lvl2pPr marL="1581796" indent="0">
              <a:buNone/>
              <a:defRPr sz="4300"/>
            </a:lvl2pPr>
            <a:lvl3pPr marL="3163595" indent="0">
              <a:buNone/>
              <a:defRPr sz="3300"/>
            </a:lvl3pPr>
            <a:lvl4pPr marL="4745390" indent="0">
              <a:buNone/>
              <a:defRPr sz="3000"/>
            </a:lvl4pPr>
            <a:lvl5pPr marL="6327190" indent="0">
              <a:buNone/>
              <a:defRPr sz="3000"/>
            </a:lvl5pPr>
            <a:lvl6pPr marL="7908990" indent="0">
              <a:buNone/>
              <a:defRPr sz="3000"/>
            </a:lvl6pPr>
            <a:lvl7pPr marL="9490786" indent="0">
              <a:buNone/>
              <a:defRPr sz="3000"/>
            </a:lvl7pPr>
            <a:lvl8pPr marL="11072585" indent="0">
              <a:buNone/>
              <a:defRPr sz="3000"/>
            </a:lvl8pPr>
            <a:lvl9pPr marL="12654380" indent="0">
              <a:buNone/>
              <a:defRPr sz="3000"/>
            </a:lvl9pPr>
          </a:lstStyle>
          <a:p>
            <a:pPr lvl="0"/>
            <a:r>
              <a:rPr lang="pt-BR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D138B3E-22F9-C4AF-8753-1E52B3CA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50D9B-AAB0-485C-832A-1968E688F00A}" type="datetime1">
              <a:rPr lang="pt-BR" altLang="pt-BR"/>
              <a:pPr>
                <a:defRPr/>
              </a:pPr>
              <a:t>25/10/2024</a:t>
            </a:fld>
            <a:endParaRPr lang="pt-BR" alt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C482B0A-0A0B-6E7C-39C5-3CF6A4F8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D3F6338-1FE6-C08F-E9CE-6A68C4ECF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89B77-5DAF-4D62-A7EA-89A14B0A3CE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6842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698DEF3-DBFB-4ADE-C0B0-12AB121406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60475" y="1296988"/>
            <a:ext cx="22679025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6391" tIns="158196" rIns="316391" bIns="1581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title style</a:t>
            </a:r>
            <a:endParaRPr lang="pt-BR" altLang="pt-BR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ABD0D21-615D-3E3D-2BF6-E4D3D7A3D5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60475" y="7559675"/>
            <a:ext cx="22679025" cy="2138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6391" tIns="158196" rIns="316391" bIns="1581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  <a:p>
            <a:pPr lvl="3"/>
            <a:r>
              <a:rPr lang="en-US" altLang="pt-BR"/>
              <a:t>Fourth level</a:t>
            </a:r>
          </a:p>
          <a:p>
            <a:pPr lvl="4"/>
            <a:r>
              <a:rPr lang="en-US" altLang="pt-BR"/>
              <a:t>Fifth level</a:t>
            </a:r>
            <a:endParaRPr lang="pt-BR" alt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C917F-438C-65A5-B954-2F03C0B5E9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0475" y="30032325"/>
            <a:ext cx="5878513" cy="1722438"/>
          </a:xfrm>
          <a:prstGeom prst="rect">
            <a:avLst/>
          </a:prstGeom>
        </p:spPr>
        <p:txBody>
          <a:bodyPr vert="horz" wrap="square" lIns="316391" tIns="158196" rIns="316391" bIns="158196" numCol="1" anchor="ctr" anchorCtr="0" compatLnSpc="1">
            <a:prstTxWarp prst="textNoShape">
              <a:avLst/>
            </a:prstTxWarp>
          </a:bodyPr>
          <a:lstStyle>
            <a:lvl1pPr defTabSz="1577922" eaLnBrk="1" hangingPunct="1">
              <a:defRPr sz="43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767D6A58-87EF-4824-BB4E-BE18DE0835AE}" type="datetime1">
              <a:rPr lang="pt-BR" altLang="pt-BR"/>
              <a:pPr>
                <a:defRPr/>
              </a:pPr>
              <a:t>25/10/2024</a:t>
            </a:fld>
            <a:endParaRPr lang="pt-BR" alt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2CB69-3BD0-99C8-F50D-7A822C710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09013" y="30032325"/>
            <a:ext cx="7981950" cy="1722438"/>
          </a:xfrm>
          <a:prstGeom prst="rect">
            <a:avLst/>
          </a:prstGeom>
        </p:spPr>
        <p:txBody>
          <a:bodyPr vert="horz" wrap="square" lIns="316391" tIns="158196" rIns="316391" bIns="158196" numCol="1" anchor="ctr" anchorCtr="0" compatLnSpc="1">
            <a:prstTxWarp prst="textNoShape">
              <a:avLst/>
            </a:prstTxWarp>
          </a:bodyPr>
          <a:lstStyle>
            <a:lvl1pPr algn="ctr" defTabSz="1577922" eaLnBrk="1" hangingPunct="1">
              <a:defRPr sz="43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4CFB9-72F7-FC50-6C0C-EB7624D53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8060988" y="30032325"/>
            <a:ext cx="5878512" cy="1722438"/>
          </a:xfrm>
          <a:prstGeom prst="rect">
            <a:avLst/>
          </a:prstGeom>
        </p:spPr>
        <p:txBody>
          <a:bodyPr vert="horz" wrap="square" lIns="316391" tIns="158196" rIns="316391" bIns="158196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43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055500A-302F-4EED-AB40-8C25133EF1B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76388" rtl="0" eaLnBrk="0" fontAlgn="base" hangingPunct="0">
        <a:spcBef>
          <a:spcPct val="0"/>
        </a:spcBef>
        <a:spcAft>
          <a:spcPct val="0"/>
        </a:spcAft>
        <a:defRPr sz="15100" kern="1200">
          <a:solidFill>
            <a:schemeClr val="tx1"/>
          </a:solidFill>
          <a:latin typeface="+mj-lt"/>
          <a:ea typeface="MS PGothic" pitchFamily="34" charset="-128"/>
          <a:cs typeface="ＭＳ Ｐゴシック" pitchFamily="-96" charset="-128"/>
        </a:defRPr>
      </a:lvl1pPr>
      <a:lvl2pPr algn="ctr" defTabSz="1576388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-96" charset="0"/>
          <a:ea typeface="MS PGothic" pitchFamily="34" charset="-128"/>
          <a:cs typeface="ＭＳ Ｐゴシック" pitchFamily="-96" charset="-128"/>
        </a:defRPr>
      </a:lvl2pPr>
      <a:lvl3pPr algn="ctr" defTabSz="1576388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-96" charset="0"/>
          <a:ea typeface="MS PGothic" pitchFamily="34" charset="-128"/>
          <a:cs typeface="ＭＳ Ｐゴシック" pitchFamily="-96" charset="-128"/>
        </a:defRPr>
      </a:lvl3pPr>
      <a:lvl4pPr algn="ctr" defTabSz="1576388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-96" charset="0"/>
          <a:ea typeface="MS PGothic" pitchFamily="34" charset="-128"/>
          <a:cs typeface="ＭＳ Ｐゴシック" pitchFamily="-96" charset="-128"/>
        </a:defRPr>
      </a:lvl4pPr>
      <a:lvl5pPr algn="ctr" defTabSz="1576388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-96" charset="0"/>
          <a:ea typeface="MS PGothic" pitchFamily="34" charset="-128"/>
          <a:cs typeface="ＭＳ Ｐゴシック" pitchFamily="-96" charset="-128"/>
        </a:defRPr>
      </a:lvl5pPr>
      <a:lvl6pPr marL="351549" algn="ctr" defTabSz="1580753" rtl="0" fontAlgn="base">
        <a:spcBef>
          <a:spcPct val="0"/>
        </a:spcBef>
        <a:spcAft>
          <a:spcPct val="0"/>
        </a:spcAft>
        <a:defRPr sz="15198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6pPr>
      <a:lvl7pPr marL="703098" algn="ctr" defTabSz="1580753" rtl="0" fontAlgn="base">
        <a:spcBef>
          <a:spcPct val="0"/>
        </a:spcBef>
        <a:spcAft>
          <a:spcPct val="0"/>
        </a:spcAft>
        <a:defRPr sz="15198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7pPr>
      <a:lvl8pPr marL="1054648" algn="ctr" defTabSz="1580753" rtl="0" fontAlgn="base">
        <a:spcBef>
          <a:spcPct val="0"/>
        </a:spcBef>
        <a:spcAft>
          <a:spcPct val="0"/>
        </a:spcAft>
        <a:defRPr sz="15198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8pPr>
      <a:lvl9pPr marL="1406199" algn="ctr" defTabSz="1580753" rtl="0" fontAlgn="base">
        <a:spcBef>
          <a:spcPct val="0"/>
        </a:spcBef>
        <a:spcAft>
          <a:spcPct val="0"/>
        </a:spcAft>
        <a:defRPr sz="15198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9pPr>
    </p:titleStyle>
    <p:bodyStyle>
      <a:lvl1pPr marL="1182688" indent="-1182688" algn="l" defTabSz="157638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MS PGothic" pitchFamily="34" charset="-128"/>
          <a:cs typeface="ＭＳ Ｐゴシック" pitchFamily="-96" charset="-128"/>
        </a:defRPr>
      </a:lvl1pPr>
      <a:lvl2pPr marL="2566988" indent="-982663" algn="l" defTabSz="157638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3951288" indent="-784225" algn="l" defTabSz="157638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5529263" indent="-784225" algn="l" defTabSz="157638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9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7113588" indent="-784225" algn="l" defTabSz="157638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9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8699886" indent="-790900" algn="l" defTabSz="1581796" rtl="0" eaLnBrk="1" latinLnBrk="0" hangingPunct="1">
        <a:spcBef>
          <a:spcPct val="20000"/>
        </a:spcBef>
        <a:buFont typeface="Arial"/>
        <a:buChar char="•"/>
        <a:defRPr sz="6999" kern="1200">
          <a:solidFill>
            <a:schemeClr val="tx1"/>
          </a:solidFill>
          <a:latin typeface="+mn-lt"/>
          <a:ea typeface="+mn-ea"/>
          <a:cs typeface="+mn-cs"/>
        </a:defRPr>
      </a:lvl6pPr>
      <a:lvl7pPr marL="10281685" indent="-790900" algn="l" defTabSz="1581796" rtl="0" eaLnBrk="1" latinLnBrk="0" hangingPunct="1">
        <a:spcBef>
          <a:spcPct val="20000"/>
        </a:spcBef>
        <a:buFont typeface="Arial"/>
        <a:buChar char="•"/>
        <a:defRPr sz="6999" kern="1200">
          <a:solidFill>
            <a:schemeClr val="tx1"/>
          </a:solidFill>
          <a:latin typeface="+mn-lt"/>
          <a:ea typeface="+mn-ea"/>
          <a:cs typeface="+mn-cs"/>
        </a:defRPr>
      </a:lvl7pPr>
      <a:lvl8pPr marL="11863481" indent="-790900" algn="l" defTabSz="1581796" rtl="0" eaLnBrk="1" latinLnBrk="0" hangingPunct="1">
        <a:spcBef>
          <a:spcPct val="20000"/>
        </a:spcBef>
        <a:buFont typeface="Arial"/>
        <a:buChar char="•"/>
        <a:defRPr sz="6999" kern="1200">
          <a:solidFill>
            <a:schemeClr val="tx1"/>
          </a:solidFill>
          <a:latin typeface="+mn-lt"/>
          <a:ea typeface="+mn-ea"/>
          <a:cs typeface="+mn-cs"/>
        </a:defRPr>
      </a:lvl8pPr>
      <a:lvl9pPr marL="13445280" indent="-790900" algn="l" defTabSz="1581796" rtl="0" eaLnBrk="1" latinLnBrk="0" hangingPunct="1">
        <a:spcBef>
          <a:spcPct val="20000"/>
        </a:spcBef>
        <a:buFont typeface="Arial"/>
        <a:buChar char="•"/>
        <a:defRPr sz="6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581796" rtl="0" eaLnBrk="1" latinLnBrk="0" hangingPunct="1">
        <a:defRPr sz="6299" kern="1200">
          <a:solidFill>
            <a:schemeClr val="tx1"/>
          </a:solidFill>
          <a:latin typeface="+mn-lt"/>
          <a:ea typeface="+mn-ea"/>
          <a:cs typeface="+mn-cs"/>
        </a:defRPr>
      </a:lvl1pPr>
      <a:lvl2pPr marL="1581796" algn="l" defTabSz="1581796" rtl="0" eaLnBrk="1" latinLnBrk="0" hangingPunct="1">
        <a:defRPr sz="6299" kern="1200">
          <a:solidFill>
            <a:schemeClr val="tx1"/>
          </a:solidFill>
          <a:latin typeface="+mn-lt"/>
          <a:ea typeface="+mn-ea"/>
          <a:cs typeface="+mn-cs"/>
        </a:defRPr>
      </a:lvl2pPr>
      <a:lvl3pPr marL="3163595" algn="l" defTabSz="1581796" rtl="0" eaLnBrk="1" latinLnBrk="0" hangingPunct="1"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4745390" algn="l" defTabSz="1581796" rtl="0" eaLnBrk="1" latinLnBrk="0" hangingPunct="1">
        <a:defRPr sz="6299" kern="1200">
          <a:solidFill>
            <a:schemeClr val="tx1"/>
          </a:solidFill>
          <a:latin typeface="+mn-lt"/>
          <a:ea typeface="+mn-ea"/>
          <a:cs typeface="+mn-cs"/>
        </a:defRPr>
      </a:lvl4pPr>
      <a:lvl5pPr marL="6327190" algn="l" defTabSz="1581796" rtl="0" eaLnBrk="1" latinLnBrk="0" hangingPunct="1">
        <a:defRPr sz="6299" kern="1200">
          <a:solidFill>
            <a:schemeClr val="tx1"/>
          </a:solidFill>
          <a:latin typeface="+mn-lt"/>
          <a:ea typeface="+mn-ea"/>
          <a:cs typeface="+mn-cs"/>
        </a:defRPr>
      </a:lvl5pPr>
      <a:lvl6pPr marL="7908990" algn="l" defTabSz="1581796" rtl="0" eaLnBrk="1" latinLnBrk="0" hangingPunct="1">
        <a:defRPr sz="6299" kern="1200">
          <a:solidFill>
            <a:schemeClr val="tx1"/>
          </a:solidFill>
          <a:latin typeface="+mn-lt"/>
          <a:ea typeface="+mn-ea"/>
          <a:cs typeface="+mn-cs"/>
        </a:defRPr>
      </a:lvl6pPr>
      <a:lvl7pPr marL="9490786" algn="l" defTabSz="1581796" rtl="0" eaLnBrk="1" latinLnBrk="0" hangingPunct="1">
        <a:defRPr sz="6299" kern="1200">
          <a:solidFill>
            <a:schemeClr val="tx1"/>
          </a:solidFill>
          <a:latin typeface="+mn-lt"/>
          <a:ea typeface="+mn-ea"/>
          <a:cs typeface="+mn-cs"/>
        </a:defRPr>
      </a:lvl7pPr>
      <a:lvl8pPr marL="11072585" algn="l" defTabSz="1581796" rtl="0" eaLnBrk="1" latinLnBrk="0" hangingPunct="1">
        <a:defRPr sz="6299" kern="1200">
          <a:solidFill>
            <a:schemeClr val="tx1"/>
          </a:solidFill>
          <a:latin typeface="+mn-lt"/>
          <a:ea typeface="+mn-ea"/>
          <a:cs typeface="+mn-cs"/>
        </a:defRPr>
      </a:lvl8pPr>
      <a:lvl9pPr marL="12654380" algn="l" defTabSz="1581796" rtl="0" eaLnBrk="1" latinLnBrk="0" hangingPunct="1">
        <a:defRPr sz="62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hyperlink" Target="https://l1nk.dev/folha-sedentarismo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040B604-F4D9-0C1D-F99C-A527DE92A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659" y="7170217"/>
            <a:ext cx="23945152" cy="24871187"/>
          </a:xfrm>
          <a:ln>
            <a:miter lim="800000"/>
            <a:headEnd/>
            <a:tailEnd/>
          </a:ln>
        </p:spPr>
        <p:txBody>
          <a:bodyPr numCol="2" spcCol="553677" rtlCol="0">
            <a:noAutofit/>
          </a:bodyPr>
          <a:lstStyle/>
          <a:p>
            <a:pPr algn="just" defTabSz="1580753">
              <a:lnSpc>
                <a:spcPct val="150000"/>
              </a:lnSpc>
              <a:spcBef>
                <a:spcPts val="0"/>
              </a:spcBef>
              <a:defRPr/>
            </a:pPr>
            <a:r>
              <a:rPr lang="pt-PT" sz="2600" b="1" dirty="0">
                <a:solidFill>
                  <a:schemeClr val="tx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Introdução</a:t>
            </a:r>
            <a:r>
              <a:rPr lang="pt-PT" sz="2400" dirty="0">
                <a:solidFill>
                  <a:schemeClr val="tx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</a:p>
          <a:p>
            <a:pPr algn="just" defTabSz="1580753">
              <a:lnSpc>
                <a:spcPct val="150000"/>
              </a:lnSpc>
              <a:spcBef>
                <a:spcPts val="0"/>
              </a:spcBef>
              <a:defRPr/>
            </a:pPr>
            <a:r>
              <a:rPr lang="pt-BR" sz="2600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FitLife</a:t>
            </a:r>
            <a:r>
              <a:rPr lang="pt-BR" sz="26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é um aplicativo inovador para quem busca melhorar seu desempenho na academia. Ele funciona como um gerenciador de treinos completo, onde os usuários podem registrar e acompanhar suas atividades físicas, metas e evolução. O grande diferencial do </a:t>
            </a:r>
            <a:r>
              <a:rPr lang="pt-BR" sz="2600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FitLife</a:t>
            </a:r>
            <a:r>
              <a:rPr lang="pt-BR" sz="26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é sua função de sugestão de treinos personalizada, utilizando inteligência artificial para criar rotinas ideais de acordo com os objetivos, nível de experiência e preferências do usuário</a:t>
            </a:r>
          </a:p>
          <a:p>
            <a:pPr algn="just" defTabSz="1580753">
              <a:lnSpc>
                <a:spcPct val="150000"/>
              </a:lnSpc>
              <a:spcBef>
                <a:spcPts val="0"/>
              </a:spcBef>
              <a:defRPr/>
            </a:pPr>
            <a:endParaRPr lang="pt-BR" sz="1050" b="1" dirty="0">
              <a:solidFill>
                <a:schemeClr val="tx1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algn="just" defTabSz="1580753">
              <a:lnSpc>
                <a:spcPct val="150000"/>
              </a:lnSpc>
              <a:spcBef>
                <a:spcPts val="0"/>
              </a:spcBef>
              <a:defRPr/>
            </a:pPr>
            <a:endParaRPr lang="pt-BR" sz="1100" b="1" dirty="0">
              <a:solidFill>
                <a:schemeClr val="tx1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algn="just" defTabSz="1577922">
              <a:lnSpc>
                <a:spcPct val="150000"/>
              </a:lnSpc>
              <a:defRPr/>
            </a:pPr>
            <a:r>
              <a:rPr lang="pt-BR" sz="2600" b="1" dirty="0">
                <a:solidFill>
                  <a:schemeClr val="tx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Objetivos</a:t>
            </a: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</a:p>
          <a:p>
            <a:pPr algn="just" defTabSz="1577922">
              <a:lnSpc>
                <a:spcPct val="150000"/>
              </a:lnSpc>
              <a:defRPr/>
            </a:pPr>
            <a:r>
              <a:rPr lang="pt-BR" sz="2600" dirty="0">
                <a:solidFill>
                  <a:schemeClr val="tx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Incentivar atividades físicas pode reduzir o absenteísmo, aumentar a produtividade e melhorar o clima organizacional. Permite que cada usuário tenha um acompanhamento fitness alinhado com suas metas, seja para melhorar o condicionamento físico, reduzir o estresse ou desenvolver hábitos saudáveis.</a:t>
            </a:r>
          </a:p>
          <a:p>
            <a:pPr algn="just" defTabSz="1577922">
              <a:lnSpc>
                <a:spcPct val="150000"/>
              </a:lnSpc>
              <a:defRPr/>
            </a:pPr>
            <a:endParaRPr lang="pt-BR" sz="1100" dirty="0">
              <a:solidFill>
                <a:schemeClr val="tx1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algn="just" defTabSz="1577922">
              <a:lnSpc>
                <a:spcPct val="150000"/>
              </a:lnSpc>
              <a:defRPr/>
            </a:pPr>
            <a:endParaRPr lang="pt-BR" sz="1050" dirty="0">
              <a:solidFill>
                <a:schemeClr val="tx1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algn="just" defTabSz="1577922">
              <a:lnSpc>
                <a:spcPct val="150000"/>
              </a:lnSpc>
              <a:defRPr/>
            </a:pPr>
            <a:r>
              <a:rPr lang="pt-BR" sz="2600" b="1" dirty="0">
                <a:solidFill>
                  <a:schemeClr val="tx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Material e Métodos</a:t>
            </a:r>
          </a:p>
          <a:p>
            <a:pPr algn="just" defTabSz="1577922">
              <a:lnSpc>
                <a:spcPct val="150000"/>
              </a:lnSpc>
              <a:defRPr/>
            </a:pPr>
            <a:r>
              <a:rPr lang="pt-BR" sz="26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desenvolvimento do aplicativo </a:t>
            </a:r>
            <a:r>
              <a:rPr lang="pt-BR" sz="2600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FitLife</a:t>
            </a:r>
            <a:r>
              <a:rPr lang="pt-BR" sz="26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usará Python e Django para </a:t>
            </a:r>
            <a:r>
              <a:rPr lang="pt-BR" sz="2600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backend</a:t>
            </a:r>
            <a:r>
              <a:rPr lang="pt-BR" sz="26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 HTML/CSS para o </a:t>
            </a:r>
            <a:r>
              <a:rPr lang="pt-BR" sz="2600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frontend</a:t>
            </a:r>
            <a:r>
              <a:rPr lang="pt-BR" sz="26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garantindo uma estrutura robusta e segura. </a:t>
            </a:r>
            <a:r>
              <a:rPr lang="pt-BR" sz="2600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PostegreSQL</a:t>
            </a:r>
            <a:r>
              <a:rPr lang="pt-BR" sz="26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será o banco de dados escolhido para armazenar dados de usuários, treinos e históricos.</a:t>
            </a:r>
          </a:p>
          <a:p>
            <a:pPr algn="just" defTabSz="1577922">
              <a:lnSpc>
                <a:spcPct val="150000"/>
              </a:lnSpc>
              <a:defRPr/>
            </a:pPr>
            <a:endParaRPr lang="pt-BR" sz="1200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just" defTabSz="1577922">
              <a:lnSpc>
                <a:spcPct val="150000"/>
              </a:lnSpc>
              <a:defRPr/>
            </a:pPr>
            <a:endParaRPr lang="pt-BR" sz="1400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just" defTabSz="1577922">
              <a:lnSpc>
                <a:spcPct val="150000"/>
              </a:lnSpc>
              <a:defRPr/>
            </a:pPr>
            <a:r>
              <a:rPr lang="pt-BR" sz="2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Onde o </a:t>
            </a:r>
            <a:r>
              <a:rPr lang="pt-BR" sz="2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FitLife</a:t>
            </a:r>
            <a:r>
              <a:rPr lang="pt-BR" sz="2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pode atuar?</a:t>
            </a:r>
          </a:p>
          <a:p>
            <a:pPr algn="just" defTabSz="1577922">
              <a:lnSpc>
                <a:spcPct val="150000"/>
              </a:lnSpc>
              <a:defRPr/>
            </a:pPr>
            <a:r>
              <a:rPr lang="pt-BR" sz="2600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 </a:t>
            </a:r>
            <a:r>
              <a:rPr lang="pt-BR" sz="2600" dirty="0" err="1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FitLife</a:t>
            </a:r>
            <a:r>
              <a:rPr lang="pt-BR" sz="2600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atua no campo de saúde e bem-estar, com foco em gestão de treinos e condicionamento físico. É projetado para academias, personal trainers e usuários individuais que buscam uma experiência otimizada de treinamento. O aplicativo permite gerenciar rotinas de exercícios, acompanhar o progresso e receber sugestões de treinos personalizadas via IA. Atende tanto a usuários que treinam de forma autônoma quanto profissionais que desejam gerenciar seus clientes e oferecer planos personalizados de maneira eficiente e escalável.</a:t>
            </a:r>
            <a:endParaRPr lang="pt-BR" sz="2600" b="1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just" defTabSz="1577922">
              <a:lnSpc>
                <a:spcPct val="150000"/>
              </a:lnSpc>
              <a:defRPr/>
            </a:pPr>
            <a:endParaRPr lang="pt-BR" sz="2000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just" defTabSz="1577922">
              <a:lnSpc>
                <a:spcPct val="150000"/>
              </a:lnSpc>
              <a:defRPr/>
            </a:pPr>
            <a:r>
              <a:rPr lang="pt-BR" sz="2600" b="1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Dados sobre sedentarismo</a:t>
            </a:r>
          </a:p>
          <a:p>
            <a:pPr algn="just" defTabSz="1577922">
              <a:lnSpc>
                <a:spcPct val="150000"/>
              </a:lnSpc>
              <a:defRPr/>
            </a:pPr>
            <a:r>
              <a:rPr lang="pt-BR" sz="2600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Segundo pesquisas do IBGE, a publicação do site UOL demonstra que sedentários são quase metade dos adultos, conforme o gráfico:</a:t>
            </a:r>
          </a:p>
          <a:p>
            <a:pPr algn="just" defTabSz="1577922">
              <a:lnSpc>
                <a:spcPct val="150000"/>
              </a:lnSpc>
              <a:defRPr/>
            </a:pPr>
            <a:endParaRPr lang="pt-BR" sz="2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1577922">
              <a:lnSpc>
                <a:spcPct val="150000"/>
              </a:lnSpc>
              <a:defRPr/>
            </a:pPr>
            <a:endParaRPr lang="pt-BR" sz="2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1577817">
              <a:lnSpc>
                <a:spcPct val="150000"/>
              </a:lnSpc>
              <a:spcAft>
                <a:spcPts val="800"/>
              </a:spcAft>
              <a:defRPr/>
            </a:pPr>
            <a:endParaRPr lang="pt-BR" sz="26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1577817">
              <a:lnSpc>
                <a:spcPct val="150000"/>
              </a:lnSpc>
              <a:spcAft>
                <a:spcPts val="800"/>
              </a:spcAft>
              <a:defRPr/>
            </a:pPr>
            <a:endParaRPr lang="pt-BR" sz="26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1577817">
              <a:lnSpc>
                <a:spcPct val="150000"/>
              </a:lnSpc>
              <a:spcAft>
                <a:spcPts val="800"/>
              </a:spcAft>
              <a:defRPr/>
            </a:pPr>
            <a:endParaRPr lang="pt-BR" sz="26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1577817">
              <a:lnSpc>
                <a:spcPct val="150000"/>
              </a:lnSpc>
              <a:spcAft>
                <a:spcPts val="800"/>
              </a:spcAft>
              <a:defRPr/>
            </a:pPr>
            <a:endParaRPr lang="pt-BR" sz="26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1577817">
              <a:lnSpc>
                <a:spcPct val="150000"/>
              </a:lnSpc>
              <a:spcAft>
                <a:spcPts val="800"/>
              </a:spcAft>
              <a:defRPr/>
            </a:pPr>
            <a:endParaRPr lang="pt-BR" sz="26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1577817">
              <a:lnSpc>
                <a:spcPct val="150000"/>
              </a:lnSpc>
              <a:spcAft>
                <a:spcPts val="800"/>
              </a:spcAft>
              <a:defRPr/>
            </a:pPr>
            <a:endParaRPr lang="pt-BR" sz="2400" b="1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defTabSz="1577817">
              <a:lnSpc>
                <a:spcPct val="150000"/>
              </a:lnSpc>
              <a:spcAft>
                <a:spcPts val="800"/>
              </a:spcAft>
              <a:defRPr/>
            </a:pPr>
            <a:endParaRPr lang="pt-BR" sz="2800" dirty="0"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defTabSz="1577817">
              <a:lnSpc>
                <a:spcPct val="150000"/>
              </a:lnSpc>
              <a:spcAft>
                <a:spcPts val="800"/>
              </a:spcAft>
              <a:defRPr/>
            </a:pPr>
            <a:endParaRPr lang="pt-BR" sz="2400" b="1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defTabSz="1577817">
              <a:lnSpc>
                <a:spcPct val="150000"/>
              </a:lnSpc>
              <a:spcAft>
                <a:spcPts val="800"/>
              </a:spcAft>
              <a:defRPr/>
            </a:pPr>
            <a:endParaRPr lang="pt-BR" sz="2400" b="1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defTabSz="1577817">
              <a:lnSpc>
                <a:spcPct val="150000"/>
              </a:lnSpc>
              <a:spcAft>
                <a:spcPts val="800"/>
              </a:spcAft>
              <a:defRPr/>
            </a:pPr>
            <a:endParaRPr lang="pt-BR" sz="2400" b="1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defTabSz="1577817">
              <a:lnSpc>
                <a:spcPct val="150000"/>
              </a:lnSpc>
              <a:spcAft>
                <a:spcPts val="800"/>
              </a:spcAft>
              <a:defRPr/>
            </a:pPr>
            <a:endParaRPr lang="pt-BR" sz="2400" b="1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defTabSz="1577817">
              <a:lnSpc>
                <a:spcPct val="150000"/>
              </a:lnSpc>
              <a:spcAft>
                <a:spcPts val="800"/>
              </a:spcAft>
              <a:defRPr/>
            </a:pPr>
            <a:endParaRPr lang="pt-BR" sz="2400" b="1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defTabSz="1577817">
              <a:lnSpc>
                <a:spcPct val="150000"/>
              </a:lnSpc>
              <a:spcAft>
                <a:spcPts val="800"/>
              </a:spcAft>
              <a:defRPr/>
            </a:pPr>
            <a:endParaRPr lang="pt-BR" sz="2400" b="1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defTabSz="1577817">
              <a:lnSpc>
                <a:spcPct val="150000"/>
              </a:lnSpc>
              <a:spcAft>
                <a:spcPts val="800"/>
              </a:spcAft>
              <a:defRPr/>
            </a:pPr>
            <a:endParaRPr lang="pt-BR" sz="2400" b="1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defTabSz="1577817">
              <a:lnSpc>
                <a:spcPct val="150000"/>
              </a:lnSpc>
              <a:spcAft>
                <a:spcPts val="800"/>
              </a:spcAft>
              <a:defRPr/>
            </a:pPr>
            <a:endParaRPr lang="pt-BR" sz="2400" b="1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defTabSz="1577817">
              <a:lnSpc>
                <a:spcPct val="150000"/>
              </a:lnSpc>
              <a:spcAft>
                <a:spcPts val="800"/>
              </a:spcAft>
              <a:defRPr/>
            </a:pPr>
            <a:endParaRPr lang="pt-BR" sz="4800" b="1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defTabSz="1577817">
              <a:lnSpc>
                <a:spcPct val="150000"/>
              </a:lnSpc>
              <a:spcAft>
                <a:spcPts val="800"/>
              </a:spcAft>
              <a:defRPr/>
            </a:pPr>
            <a:endParaRPr lang="pt-BR" sz="2400" b="1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defTabSz="1577817">
              <a:lnSpc>
                <a:spcPct val="150000"/>
              </a:lnSpc>
              <a:spcAft>
                <a:spcPts val="800"/>
              </a:spcAft>
              <a:defRPr/>
            </a:pPr>
            <a:endParaRPr lang="pt-BR" sz="3200" b="1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defTabSz="1577817">
              <a:lnSpc>
                <a:spcPct val="150000"/>
              </a:lnSpc>
              <a:spcAft>
                <a:spcPts val="800"/>
              </a:spcAft>
              <a:defRPr/>
            </a:pPr>
            <a:endParaRPr lang="pt-BR" sz="4400" b="1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defTabSz="1577817">
              <a:lnSpc>
                <a:spcPct val="150000"/>
              </a:lnSpc>
              <a:spcAft>
                <a:spcPts val="800"/>
              </a:spcAft>
              <a:defRPr/>
            </a:pPr>
            <a:endParaRPr lang="pt-BR" sz="2400" b="1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defTabSz="1577817">
              <a:lnSpc>
                <a:spcPct val="150000"/>
              </a:lnSpc>
              <a:spcAft>
                <a:spcPts val="800"/>
              </a:spcAft>
              <a:defRPr/>
            </a:pPr>
            <a:endParaRPr lang="pt-BR" sz="4000" b="1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defTabSz="1577817">
              <a:lnSpc>
                <a:spcPct val="150000"/>
              </a:lnSpc>
              <a:spcAft>
                <a:spcPts val="800"/>
              </a:spcAft>
              <a:defRPr/>
            </a:pPr>
            <a:r>
              <a:rPr lang="pt-BR" sz="26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Crescimento mercado fitness</a:t>
            </a:r>
            <a:endParaRPr lang="pt-BR" sz="2400" b="1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defTabSz="1577817">
              <a:lnSpc>
                <a:spcPct val="150000"/>
              </a:lnSpc>
              <a:spcAft>
                <a:spcPts val="800"/>
              </a:spcAft>
              <a:defRPr/>
            </a:pPr>
            <a:endParaRPr lang="pt-BR" sz="2400" b="1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defTabSz="1577817">
              <a:lnSpc>
                <a:spcPct val="150000"/>
              </a:lnSpc>
              <a:spcAft>
                <a:spcPts val="800"/>
              </a:spcAft>
              <a:defRPr/>
            </a:pPr>
            <a:endParaRPr lang="pt-BR" sz="2400" b="1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defTabSz="1577817">
              <a:lnSpc>
                <a:spcPct val="150000"/>
              </a:lnSpc>
              <a:spcAft>
                <a:spcPts val="800"/>
              </a:spcAft>
              <a:defRPr/>
            </a:pPr>
            <a:endParaRPr lang="pt-BR" sz="2400" b="1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defTabSz="1577817">
              <a:lnSpc>
                <a:spcPct val="150000"/>
              </a:lnSpc>
              <a:spcAft>
                <a:spcPts val="800"/>
              </a:spcAft>
              <a:defRPr/>
            </a:pPr>
            <a:endParaRPr lang="pt-BR" sz="4000" b="1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defTabSz="1577817">
              <a:lnSpc>
                <a:spcPct val="150000"/>
              </a:lnSpc>
              <a:spcAft>
                <a:spcPts val="800"/>
              </a:spcAft>
              <a:defRPr/>
            </a:pPr>
            <a:endParaRPr lang="pt-BR" sz="2400" b="1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defTabSz="1577817">
              <a:lnSpc>
                <a:spcPct val="150000"/>
              </a:lnSpc>
              <a:spcAft>
                <a:spcPts val="800"/>
              </a:spcAft>
              <a:defRPr/>
            </a:pPr>
            <a:endParaRPr lang="pt-BR" sz="2400" b="1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defTabSz="1577817">
              <a:lnSpc>
                <a:spcPct val="150000"/>
              </a:lnSpc>
              <a:spcAft>
                <a:spcPts val="800"/>
              </a:spcAft>
              <a:defRPr/>
            </a:pPr>
            <a:endParaRPr lang="pt-BR" sz="2400" b="1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defTabSz="1577817">
              <a:lnSpc>
                <a:spcPct val="150000"/>
              </a:lnSpc>
              <a:spcAft>
                <a:spcPts val="800"/>
              </a:spcAft>
              <a:defRPr/>
            </a:pPr>
            <a:endParaRPr lang="pt-BR" sz="2400" b="1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defTabSz="1577817">
              <a:lnSpc>
                <a:spcPct val="150000"/>
              </a:lnSpc>
              <a:spcAft>
                <a:spcPts val="800"/>
              </a:spcAft>
              <a:defRPr/>
            </a:pPr>
            <a:endParaRPr lang="pt-BR" sz="2400" b="1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defTabSz="1577817">
              <a:lnSpc>
                <a:spcPct val="150000"/>
              </a:lnSpc>
              <a:spcAft>
                <a:spcPts val="800"/>
              </a:spcAft>
              <a:defRPr/>
            </a:pPr>
            <a:endParaRPr lang="pt-BR" sz="2400" b="1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defTabSz="1577817">
              <a:lnSpc>
                <a:spcPct val="150000"/>
              </a:lnSpc>
              <a:spcAft>
                <a:spcPts val="800"/>
              </a:spcAft>
              <a:defRPr/>
            </a:pPr>
            <a:r>
              <a:rPr lang="pt-BR" sz="2600" b="1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Próximas etapas</a:t>
            </a:r>
          </a:p>
          <a:p>
            <a:pPr algn="just" defTabSz="1577817">
              <a:lnSpc>
                <a:spcPct val="150000"/>
              </a:lnSpc>
              <a:spcAft>
                <a:spcPts val="800"/>
              </a:spcAft>
              <a:defRPr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Vamos lançar o projeto para oferecer às pessoas uma maneira prática e acessível de alcançar uma vida mais saudável.</a:t>
            </a:r>
          </a:p>
          <a:p>
            <a:pPr algn="just" defTabSz="1577817">
              <a:lnSpc>
                <a:spcPct val="150000"/>
              </a:lnSpc>
              <a:spcAft>
                <a:spcPts val="0"/>
              </a:spcAft>
              <a:defRPr/>
            </a:pPr>
            <a:endParaRPr lang="pt-BR" sz="10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defTabSz="1580753">
              <a:lnSpc>
                <a:spcPct val="150000"/>
              </a:lnSpc>
              <a:defRPr/>
            </a:pPr>
            <a:r>
              <a:rPr lang="pt-BR" sz="2600" b="1" dirty="0">
                <a:solidFill>
                  <a:prstClr val="black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Referências</a:t>
            </a:r>
          </a:p>
          <a:p>
            <a:pPr algn="just" defTabSz="1580753">
              <a:lnSpc>
                <a:spcPct val="150000"/>
              </a:lnSpc>
              <a:defRPr/>
            </a:pPr>
            <a:r>
              <a:rPr lang="pt-BR" sz="2400" u="sng" dirty="0">
                <a:solidFill>
                  <a:srgbClr val="00206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https://l1nk.dev/folha-sedentarismo/</a:t>
            </a:r>
            <a:endParaRPr lang="pt-BR" sz="2400" u="sng" dirty="0">
              <a:solidFill>
                <a:srgbClr val="002060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algn="just" defTabSz="1580753">
              <a:lnSpc>
                <a:spcPct val="150000"/>
              </a:lnSpc>
              <a:defRPr/>
            </a:pPr>
            <a:r>
              <a:rPr lang="pt-BR" sz="2400" u="sng" dirty="0">
                <a:solidFill>
                  <a:srgbClr val="00206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https://encr.pw/sistema-pacto-blog</a:t>
            </a:r>
          </a:p>
          <a:p>
            <a:pPr algn="just" defTabSz="1580753">
              <a:lnSpc>
                <a:spcPct val="150000"/>
              </a:lnSpc>
              <a:defRPr/>
            </a:pPr>
            <a:endParaRPr lang="pt-BR" sz="1400" dirty="0">
              <a:solidFill>
                <a:prstClr val="black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algn="just" defTabSz="1581796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600" b="1" dirty="0">
                <a:solidFill>
                  <a:prstClr val="black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Agradecimentos</a:t>
            </a:r>
          </a:p>
          <a:p>
            <a:pPr algn="just" defTabSz="1581796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Centro Universitário Fundação Santo André, Prof. Carlos Alberto Pellegrini.</a:t>
            </a:r>
          </a:p>
          <a:p>
            <a:pPr algn="just" defTabSz="1581796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"Cabeça fria, coração quente." – </a:t>
            </a:r>
            <a:r>
              <a:rPr lang="pt-BR" sz="2400" i="1" dirty="0">
                <a:solidFill>
                  <a:schemeClr val="tx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Abel Fernando Moreira Ferreira</a:t>
            </a:r>
          </a:p>
          <a:p>
            <a:pPr algn="just" defTabSz="1581796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6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1581796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1581796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1581796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1581796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1581796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1581796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1581796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1581796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1581796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1581796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 defTabSz="1581796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sz="2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051" name="Picture 3" descr="Logo FSA Regulamentado">
            <a:extLst>
              <a:ext uri="{FF2B5EF4-FFF2-40B4-BE49-F238E27FC236}">
                <a16:creationId xmlns:a16="http://schemas.microsoft.com/office/drawing/2014/main" id="{3CD19B3E-EE72-9E3D-D632-B3B90C164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717550"/>
            <a:ext cx="50641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CaixaDeTexto 8">
            <a:extLst>
              <a:ext uri="{FF2B5EF4-FFF2-40B4-BE49-F238E27FC236}">
                <a16:creationId xmlns:a16="http://schemas.microsoft.com/office/drawing/2014/main" id="{CEF14E66-D9B9-BEE4-A7EA-8BA7247A6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7856" y="3548006"/>
            <a:ext cx="18864262" cy="1397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02005" tIns="151002" rIns="302005" bIns="151002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95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8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6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6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5763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6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5763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6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5763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6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5763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6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5400" b="1" dirty="0"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FITLIFE</a:t>
            </a:r>
          </a:p>
        </p:txBody>
      </p:sp>
      <p:sp>
        <p:nvSpPr>
          <p:cNvPr id="2053" name="CaixaDeTexto 11">
            <a:extLst>
              <a:ext uri="{FF2B5EF4-FFF2-40B4-BE49-F238E27FC236}">
                <a16:creationId xmlns:a16="http://schemas.microsoft.com/office/drawing/2014/main" id="{AC359D28-D179-B3AC-182B-F07E78D19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1868" y="5075865"/>
            <a:ext cx="20696238" cy="1741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02005" tIns="151002" rIns="302005" bIns="151002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95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8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6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6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5763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6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5763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6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5763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6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5763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69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FitLife</a:t>
            </a:r>
            <a:r>
              <a:rPr lang="pt-BR" alt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– Beatriz dos Reis | Danilo </a:t>
            </a:r>
            <a:r>
              <a:rPr lang="pt-BR" altLang="pt-B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Cangussú</a:t>
            </a:r>
            <a:r>
              <a:rPr lang="pt-BR" alt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| Helder da Silva | Rafaela Moreira | Vinicius Borges | Vitor Mariano</a:t>
            </a:r>
            <a:endParaRPr lang="pt-BR" altLang="pt-BR" sz="28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pt-BR" altLang="pt-BR" sz="26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3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alt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Graduação, Curso de Sistema da informação , </a:t>
            </a:r>
          </a:p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pt-BR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pt-BR" alt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Professor Mestre Carlos </a:t>
            </a:r>
            <a:r>
              <a:rPr lang="pt-BR" alt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Pellegrini@.fsa.br</a:t>
            </a:r>
            <a:r>
              <a:rPr lang="pt-BR" alt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, Santo André, Santo André, SP </a:t>
            </a:r>
          </a:p>
        </p:txBody>
      </p:sp>
      <p:sp>
        <p:nvSpPr>
          <p:cNvPr id="2054" name="AutoShape 13" descr="https://lh5.googleusercontent.com/-QzIZ5pS-SB4/T_9jxqnTJ8I/AAAAAAAAA88/cFsw-BuzLrM/s200/FMABC.gif">
            <a:extLst>
              <a:ext uri="{FF2B5EF4-FFF2-40B4-BE49-F238E27FC236}">
                <a16:creationId xmlns:a16="http://schemas.microsoft.com/office/drawing/2014/main" id="{0D5B2EAC-687E-0E2E-5453-2728FFAD30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750" y="-446088"/>
            <a:ext cx="236538" cy="228600"/>
          </a:xfrm>
          <a:prstGeom prst="rect">
            <a:avLst/>
          </a:prstGeom>
          <a:noFill/>
          <a:ln>
            <a:noFill/>
          </a:ln>
        </p:spPr>
        <p:txBody>
          <a:bodyPr lIns="74010" tIns="37005" rIns="74010" bIns="37005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9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8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7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7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577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7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577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7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577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7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577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7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defTabSz="1577659" eaLnBrk="1" hangingPunct="1">
              <a:spcBef>
                <a:spcPct val="0"/>
              </a:spcBef>
              <a:buFontTx/>
              <a:buNone/>
              <a:defRPr/>
            </a:pPr>
            <a:endParaRPr lang="pt-BR" altLang="pt-BR" sz="6299">
              <a:latin typeface="Arial" panose="020B0604020202020204" pitchFamily="34" charset="0"/>
            </a:endParaRPr>
          </a:p>
        </p:txBody>
      </p:sp>
      <p:sp>
        <p:nvSpPr>
          <p:cNvPr id="2055" name="CaixaDeTexto 4">
            <a:extLst>
              <a:ext uri="{FF2B5EF4-FFF2-40B4-BE49-F238E27FC236}">
                <a16:creationId xmlns:a16="http://schemas.microsoft.com/office/drawing/2014/main" id="{8799CE91-C61A-06DE-3110-1FA859B5F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74550" y="32399288"/>
            <a:ext cx="149225" cy="1044575"/>
          </a:xfrm>
          <a:prstGeom prst="rect">
            <a:avLst/>
          </a:prstGeom>
          <a:noFill/>
          <a:ln>
            <a:noFill/>
          </a:ln>
        </p:spPr>
        <p:txBody>
          <a:bodyPr wrap="none" lIns="74010" tIns="37005" rIns="74010" bIns="37005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1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96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8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7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7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577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7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577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7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577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7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5779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7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defTabSz="1577659" eaLnBrk="1" hangingPunct="1">
              <a:spcBef>
                <a:spcPct val="0"/>
              </a:spcBef>
              <a:buFontTx/>
              <a:buNone/>
              <a:defRPr/>
            </a:pPr>
            <a:endParaRPr lang="pt-BR" altLang="pt-BR" sz="6299">
              <a:latin typeface="Arial" panose="020B0604020202020204" pitchFamily="34" charset="0"/>
            </a:endParaRPr>
          </a:p>
        </p:txBody>
      </p:sp>
      <p:pic>
        <p:nvPicPr>
          <p:cNvPr id="2056" name="Imagem 1">
            <a:extLst>
              <a:ext uri="{FF2B5EF4-FFF2-40B4-BE49-F238E27FC236}">
                <a16:creationId xmlns:a16="http://schemas.microsoft.com/office/drawing/2014/main" id="{64635DFE-8059-A0ED-5A47-338F646FD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760" y="357188"/>
            <a:ext cx="7346950" cy="268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Imagem 3" descr="Logotipo&#10;&#10;Descrição gerada automaticamente">
            <a:extLst>
              <a:ext uri="{FF2B5EF4-FFF2-40B4-BE49-F238E27FC236}">
                <a16:creationId xmlns:a16="http://schemas.microsoft.com/office/drawing/2014/main" id="{8662CDA4-4A8E-238A-CC91-CEE50196D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5" r="25819"/>
          <a:stretch>
            <a:fillRect/>
          </a:stretch>
        </p:blipFill>
        <p:spPr bwMode="auto">
          <a:xfrm>
            <a:off x="21167725" y="350838"/>
            <a:ext cx="3354388" cy="167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Imagem 4" descr="Uma imagem contendo no interior, mesa, pequeno, computador&#10;&#10;Descrição gerada automaticamente">
            <a:extLst>
              <a:ext uri="{FF2B5EF4-FFF2-40B4-BE49-F238E27FC236}">
                <a16:creationId xmlns:a16="http://schemas.microsoft.com/office/drawing/2014/main" id="{911CD22B-E2A9-9886-BE19-394D12BAF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81" r="26872"/>
          <a:stretch>
            <a:fillRect/>
          </a:stretch>
        </p:blipFill>
        <p:spPr bwMode="auto">
          <a:xfrm>
            <a:off x="21129625" y="2052638"/>
            <a:ext cx="3173413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CB82E723-0B9D-80FE-F7C1-6E911AA30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868" y="7175156"/>
            <a:ext cx="7186730" cy="83342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Número de academias cresce no Brasil, mas faturamento cai - Blog ...">
            <a:extLst>
              <a:ext uri="{FF2B5EF4-FFF2-40B4-BE49-F238E27FC236}">
                <a16:creationId xmlns:a16="http://schemas.microsoft.com/office/drawing/2014/main" id="{152844F6-ECF3-AFD6-8029-3763EB06D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868" y="17060647"/>
            <a:ext cx="7186730" cy="71867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C751590-FDF5-5210-7EBE-445DACF40BDD}"/>
              </a:ext>
            </a:extLst>
          </p:cNvPr>
          <p:cNvCxnSpPr>
            <a:cxnSpLocks/>
          </p:cNvCxnSpPr>
          <p:nvPr/>
        </p:nvCxnSpPr>
        <p:spPr>
          <a:xfrm>
            <a:off x="934691" y="11735148"/>
            <a:ext cx="1152128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54D55E0C-B934-BF86-BBF3-B9DF2B664230}"/>
              </a:ext>
            </a:extLst>
          </p:cNvPr>
          <p:cNvCxnSpPr>
            <a:cxnSpLocks/>
          </p:cNvCxnSpPr>
          <p:nvPr/>
        </p:nvCxnSpPr>
        <p:spPr>
          <a:xfrm>
            <a:off x="934691" y="15983620"/>
            <a:ext cx="1152128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E7F4922-B2C7-F729-0CFB-C038EE1B144A}"/>
              </a:ext>
            </a:extLst>
          </p:cNvPr>
          <p:cNvCxnSpPr>
            <a:cxnSpLocks/>
          </p:cNvCxnSpPr>
          <p:nvPr/>
        </p:nvCxnSpPr>
        <p:spPr>
          <a:xfrm>
            <a:off x="934691" y="19800044"/>
            <a:ext cx="1152128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104F12C-A0C9-8C6D-9E86-7471E63EC713}"/>
              </a:ext>
            </a:extLst>
          </p:cNvPr>
          <p:cNvCxnSpPr>
            <a:cxnSpLocks/>
          </p:cNvCxnSpPr>
          <p:nvPr/>
        </p:nvCxnSpPr>
        <p:spPr>
          <a:xfrm>
            <a:off x="934691" y="25920724"/>
            <a:ext cx="1152128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6FF91D8F-7291-AAC2-232E-CBC5335130FC}"/>
              </a:ext>
            </a:extLst>
          </p:cNvPr>
          <p:cNvCxnSpPr>
            <a:cxnSpLocks/>
          </p:cNvCxnSpPr>
          <p:nvPr/>
        </p:nvCxnSpPr>
        <p:spPr>
          <a:xfrm>
            <a:off x="12781758" y="15983620"/>
            <a:ext cx="1152128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9BD600AB-06CA-27C6-A9A4-802FF6BBF4B9}"/>
              </a:ext>
            </a:extLst>
          </p:cNvPr>
          <p:cNvCxnSpPr>
            <a:cxnSpLocks/>
          </p:cNvCxnSpPr>
          <p:nvPr/>
        </p:nvCxnSpPr>
        <p:spPr>
          <a:xfrm>
            <a:off x="12888019" y="24624580"/>
            <a:ext cx="1152128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F8557855-26F4-2617-54CB-CEC42CF3758F}"/>
              </a:ext>
            </a:extLst>
          </p:cNvPr>
          <p:cNvCxnSpPr>
            <a:cxnSpLocks/>
          </p:cNvCxnSpPr>
          <p:nvPr/>
        </p:nvCxnSpPr>
        <p:spPr>
          <a:xfrm>
            <a:off x="12934158" y="26784820"/>
            <a:ext cx="1152128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AF4C4A1-727F-2208-47A4-99FE737968FA}"/>
              </a:ext>
            </a:extLst>
          </p:cNvPr>
          <p:cNvCxnSpPr>
            <a:cxnSpLocks/>
          </p:cNvCxnSpPr>
          <p:nvPr/>
        </p:nvCxnSpPr>
        <p:spPr>
          <a:xfrm>
            <a:off x="12888019" y="29161084"/>
            <a:ext cx="1152128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396</Words>
  <Application>Microsoft Office PowerPoint</Application>
  <PresentationFormat>Personalizar</PresentationFormat>
  <Paragraphs>76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MS PGothic</vt:lpstr>
      <vt:lpstr>Calibri</vt:lpstr>
      <vt:lpstr>Verdana</vt:lpstr>
      <vt:lpstr>Times New Roman</vt:lpstr>
      <vt:lpstr>Office Theme</vt:lpstr>
      <vt:lpstr>Apresentação do PowerPoint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Jose Tolentino Rosa</dc:creator>
  <cp:lastModifiedBy>Beatriz Barbosa dos Reis</cp:lastModifiedBy>
  <cp:revision>112</cp:revision>
  <cp:lastPrinted>2012-11-03T01:09:00Z</cp:lastPrinted>
  <dcterms:created xsi:type="dcterms:W3CDTF">2012-11-03T00:36:56Z</dcterms:created>
  <dcterms:modified xsi:type="dcterms:W3CDTF">2024-10-25T21:17:23Z</dcterms:modified>
</cp:coreProperties>
</file>