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>
        <p:scale>
          <a:sx n="125" d="100"/>
          <a:sy n="125" d="100"/>
        </p:scale>
        <p:origin x="72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73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9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93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885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11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434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067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9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48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139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08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652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65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101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1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59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E99C-6B2E-4BED-9376-474971F6A33F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6621B4-AB1A-4F83-A19C-C0FA142B27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6253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Weather control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955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First Page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729431"/>
            <a:ext cx="4513262" cy="30975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Once the app is open the user will be notified on who made the program and that individuals student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There are two options to choose from; first is the go to the main screen where the information of the weather is collected or exit the app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153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 opening code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/>
              <a:t>package </a:t>
            </a:r>
            <a:r>
              <a:rPr lang="en-ZA" dirty="0" err="1"/>
              <a:t>com.example.imadexam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android.content.Intent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android.os.Bundle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android.widget.Button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androidx.appcompat.app.AppCompatActivity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com.example.imad.R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class </a:t>
            </a:r>
            <a:r>
              <a:rPr lang="en-ZA" dirty="0" err="1"/>
              <a:t>MainActivity</a:t>
            </a:r>
            <a:r>
              <a:rPr lang="en-ZA" dirty="0"/>
              <a:t> : </a:t>
            </a:r>
            <a:r>
              <a:rPr lang="en-ZA" dirty="0" err="1"/>
              <a:t>AppCompatActivity</a:t>
            </a:r>
            <a:r>
              <a:rPr lang="en-ZA" dirty="0"/>
              <a:t>() {</a:t>
            </a:r>
            <a:br>
              <a:rPr lang="en-ZA" dirty="0"/>
            </a:br>
            <a:r>
              <a:rPr lang="en-ZA" dirty="0"/>
              <a:t>    </a:t>
            </a:r>
            <a:r>
              <a:rPr lang="en-ZA" dirty="0" err="1"/>
              <a:t>lateinit</a:t>
            </a:r>
            <a:r>
              <a:rPr lang="en-ZA" dirty="0"/>
              <a:t> </a:t>
            </a:r>
            <a:r>
              <a:rPr lang="en-ZA" dirty="0" err="1"/>
              <a:t>var</a:t>
            </a:r>
            <a:r>
              <a:rPr lang="en-ZA" dirty="0"/>
              <a:t> </a:t>
            </a:r>
            <a:r>
              <a:rPr lang="en-ZA" dirty="0" err="1"/>
              <a:t>MainScreen</a:t>
            </a:r>
            <a:r>
              <a:rPr lang="en-ZA" dirty="0"/>
              <a:t>: Button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override fun </a:t>
            </a:r>
            <a:r>
              <a:rPr lang="en-ZA" dirty="0" err="1"/>
              <a:t>onCreate</a:t>
            </a:r>
            <a:r>
              <a:rPr lang="en-ZA" dirty="0"/>
              <a:t>(</a:t>
            </a:r>
            <a:r>
              <a:rPr lang="en-ZA" dirty="0" err="1"/>
              <a:t>savedInstanceState</a:t>
            </a:r>
            <a:r>
              <a:rPr lang="en-ZA" dirty="0"/>
              <a:t>: Bundle?) {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super.onCreate</a:t>
            </a:r>
            <a:r>
              <a:rPr lang="en-ZA" dirty="0"/>
              <a:t>(</a:t>
            </a:r>
            <a:r>
              <a:rPr lang="en-ZA" dirty="0" err="1"/>
              <a:t>savedInstanceState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MainScreen</a:t>
            </a:r>
            <a:r>
              <a:rPr lang="en-ZA" dirty="0"/>
              <a:t> = </a:t>
            </a:r>
            <a:r>
              <a:rPr lang="en-ZA" dirty="0" err="1"/>
              <a:t>findViewById</a:t>
            </a:r>
            <a:r>
              <a:rPr lang="en-ZA" dirty="0"/>
              <a:t>&lt;Button&gt;(</a:t>
            </a:r>
            <a:r>
              <a:rPr lang="en-ZA" dirty="0" err="1"/>
              <a:t>R.id.</a:t>
            </a:r>
            <a:r>
              <a:rPr lang="en-ZA" i="1" dirty="0" err="1"/>
              <a:t>mainbtn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MainScreen.setOnClickListener</a:t>
            </a:r>
            <a:r>
              <a:rPr lang="en-ZA" dirty="0"/>
              <a:t> </a:t>
            </a:r>
            <a:r>
              <a:rPr lang="en-ZA" b="1" dirty="0"/>
              <a:t>{</a:t>
            </a:r>
            <a:br>
              <a:rPr lang="en-ZA" b="1" dirty="0"/>
            </a:br>
            <a:r>
              <a:rPr lang="en-ZA" b="1" dirty="0"/>
              <a:t>            </a:t>
            </a:r>
            <a:r>
              <a:rPr lang="en-ZA" dirty="0" err="1"/>
              <a:t>val</a:t>
            </a:r>
            <a:r>
              <a:rPr lang="en-ZA" dirty="0"/>
              <a:t> intent = Intent(this, </a:t>
            </a:r>
            <a:r>
              <a:rPr lang="en-ZA" dirty="0" err="1"/>
              <a:t>MainScreen</a:t>
            </a:r>
            <a:r>
              <a:rPr lang="en-ZA" dirty="0"/>
              <a:t>::class.</a:t>
            </a:r>
            <a:r>
              <a:rPr lang="en-ZA" i="1" dirty="0"/>
              <a:t>java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    </a:t>
            </a:r>
            <a:r>
              <a:rPr lang="en-ZA" dirty="0" err="1"/>
              <a:t>startActivity</a:t>
            </a:r>
            <a:r>
              <a:rPr lang="en-ZA" dirty="0"/>
              <a:t>(intent)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b="1" dirty="0"/>
              <a:t>}</a:t>
            </a:r>
            <a:br>
              <a:rPr lang="en-ZA" b="1" dirty="0"/>
            </a:br>
            <a:r>
              <a:rPr lang="en-ZA" b="1" dirty="0"/>
              <a:t>    </a:t>
            </a:r>
            <a:r>
              <a:rPr lang="en-ZA" dirty="0"/>
              <a:t>}</a:t>
            </a:r>
            <a:br>
              <a:rPr lang="en-ZA" dirty="0"/>
            </a:br>
            <a:r>
              <a:rPr lang="en-ZA" dirty="0"/>
              <a:t>}</a:t>
            </a:r>
          </a:p>
          <a:p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dirty="0" smtClean="0"/>
              <a:t>The code that allows the user to move to the second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299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Second Page</a:t>
            </a:r>
            <a:endParaRPr lang="en-Z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737581"/>
            <a:ext cx="4513262" cy="3081213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Here is where the </a:t>
            </a:r>
            <a:r>
              <a:rPr lang="en-ZA" dirty="0" err="1" smtClean="0"/>
              <a:t>the</a:t>
            </a:r>
            <a:r>
              <a:rPr lang="en-ZA" dirty="0" smtClean="0"/>
              <a:t> information about the weather for days of the week are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There are three options if the user wants to decide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The clear button if the information the user gave is incorrect, it can easily be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The exit button, to exit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The detailed report is where the information the user input will be recorded on a table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25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Splash screen code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ZA" dirty="0"/>
              <a:t>package </a:t>
            </a:r>
            <a:r>
              <a:rPr lang="en-ZA" dirty="0" err="1"/>
              <a:t>com.example.imad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android.content.Intent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android.os.Bundle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android.widget.Button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android.widget.TextView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androidx.activity.enableEdgeToEdge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androidx.appcompat.app.AppCompatActivity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class </a:t>
            </a:r>
            <a:r>
              <a:rPr lang="en-ZA" dirty="0" err="1"/>
              <a:t>mainscreen</a:t>
            </a:r>
            <a:r>
              <a:rPr lang="en-ZA" dirty="0"/>
              <a:t> : </a:t>
            </a:r>
            <a:r>
              <a:rPr lang="en-ZA" dirty="0" err="1"/>
              <a:t>AppCompatActivity</a:t>
            </a:r>
            <a:r>
              <a:rPr lang="en-ZA" dirty="0"/>
              <a:t>() {</a:t>
            </a:r>
            <a:br>
              <a:rPr lang="en-ZA" dirty="0"/>
            </a:br>
            <a:r>
              <a:rPr lang="en-ZA" dirty="0"/>
              <a:t>    </a:t>
            </a:r>
            <a:r>
              <a:rPr lang="en-ZA" dirty="0" err="1"/>
              <a:t>lateinit</a:t>
            </a:r>
            <a:r>
              <a:rPr lang="en-ZA" dirty="0"/>
              <a:t> </a:t>
            </a:r>
            <a:r>
              <a:rPr lang="en-ZA" dirty="0" err="1"/>
              <a:t>var</a:t>
            </a:r>
            <a:r>
              <a:rPr lang="en-ZA" dirty="0"/>
              <a:t> report: Button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</a:t>
            </a:r>
            <a:r>
              <a:rPr lang="en-ZA" dirty="0" err="1"/>
              <a:t>val</a:t>
            </a:r>
            <a:r>
              <a:rPr lang="en-ZA" dirty="0"/>
              <a:t> min = </a:t>
            </a:r>
            <a:r>
              <a:rPr lang="en-ZA" i="1" dirty="0" err="1"/>
              <a:t>arrayOf</a:t>
            </a:r>
            <a:r>
              <a:rPr lang="en-ZA" dirty="0"/>
              <a:t>&lt;String&gt;("6", "10", "12", "5", "7", "21", "20")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</a:t>
            </a:r>
            <a:r>
              <a:rPr lang="en-ZA" dirty="0" err="1"/>
              <a:t>val</a:t>
            </a:r>
            <a:r>
              <a:rPr lang="en-ZA" dirty="0"/>
              <a:t> max = </a:t>
            </a:r>
            <a:r>
              <a:rPr lang="en-ZA" i="1" dirty="0" err="1"/>
              <a:t>arrayOf</a:t>
            </a:r>
            <a:r>
              <a:rPr lang="en-ZA" dirty="0"/>
              <a:t>&lt;String&gt;("8", "14", "18", "10", "9", "19", "15")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</a:t>
            </a:r>
            <a:r>
              <a:rPr lang="en-ZA" dirty="0" err="1"/>
              <a:t>val</a:t>
            </a:r>
            <a:r>
              <a:rPr lang="en-ZA" dirty="0"/>
              <a:t> condition = </a:t>
            </a:r>
            <a:r>
              <a:rPr lang="en-ZA" i="1" dirty="0" err="1"/>
              <a:t>arrayOf</a:t>
            </a:r>
            <a:r>
              <a:rPr lang="en-ZA" dirty="0"/>
              <a:t>&lt;String&gt;("cloudy", "cold", "sunny", "rain",</a:t>
            </a:r>
            <a:br>
              <a:rPr lang="en-ZA" dirty="0"/>
            </a:br>
            <a:r>
              <a:rPr lang="en-ZA" dirty="0"/>
              <a:t>        "rain", "hot", "sunny")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override fun </a:t>
            </a:r>
            <a:r>
              <a:rPr lang="en-ZA" dirty="0" err="1"/>
              <a:t>onCreate</a:t>
            </a:r>
            <a:r>
              <a:rPr lang="en-ZA" dirty="0"/>
              <a:t>(</a:t>
            </a:r>
            <a:r>
              <a:rPr lang="en-ZA" dirty="0" err="1"/>
              <a:t>savedInstanceState</a:t>
            </a:r>
            <a:r>
              <a:rPr lang="en-ZA" dirty="0"/>
              <a:t>: Bundle?) {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super.onCreate</a:t>
            </a:r>
            <a:r>
              <a:rPr lang="en-ZA" dirty="0"/>
              <a:t>(</a:t>
            </a:r>
            <a:r>
              <a:rPr lang="en-ZA" dirty="0" err="1"/>
              <a:t>savedInstanceState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i="1" dirty="0" err="1"/>
              <a:t>enableEdgeToEdge</a:t>
            </a:r>
            <a:r>
              <a:rPr lang="en-ZA" dirty="0"/>
              <a:t>()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setContentView</a:t>
            </a:r>
            <a:r>
              <a:rPr lang="en-ZA" dirty="0"/>
              <a:t>(</a:t>
            </a:r>
            <a:r>
              <a:rPr lang="en-ZA" dirty="0" err="1"/>
              <a:t>R.layout.</a:t>
            </a:r>
            <a:r>
              <a:rPr lang="en-ZA" i="1" dirty="0" err="1"/>
              <a:t>activity_mainscreen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// declaring the minimum weather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min1TextView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min1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min2TextView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min2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min3TextView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min3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min4TextView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min4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min5TextView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min5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min6TextView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min6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min7TextView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min7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// declaring the maximum weather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max1TextView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max1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max2TextView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max2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max3TextView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max3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max4TextView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max4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max5TextView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max5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max6TextView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max6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max7TextView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max7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// declaring the condition of the weather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condition1TextView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condition1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condition2TextView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condition2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condition3TextView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condition3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condition4TextView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condition4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condition5TextView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condition5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condition6TextView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condition6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condition7TextView = </a:t>
            </a:r>
            <a:r>
              <a:rPr lang="en-ZA" dirty="0" err="1"/>
              <a:t>findViewById</a:t>
            </a:r>
            <a:r>
              <a:rPr lang="en-ZA" dirty="0"/>
              <a:t>&lt;</a:t>
            </a:r>
            <a:r>
              <a:rPr lang="en-ZA" dirty="0" err="1"/>
              <a:t>TextView</a:t>
            </a:r>
            <a:r>
              <a:rPr lang="en-ZA" dirty="0"/>
              <a:t>&gt;(R.id.</a:t>
            </a:r>
            <a:r>
              <a:rPr lang="en-ZA" i="1" dirty="0"/>
              <a:t>condition7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// setting minimum weather into the </a:t>
            </a:r>
            <a:r>
              <a:rPr lang="en-ZA" dirty="0" err="1"/>
              <a:t>textview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min1TextView.</a:t>
            </a:r>
            <a:r>
              <a:rPr lang="en-ZA" i="1" dirty="0"/>
              <a:t>text </a:t>
            </a:r>
            <a:r>
              <a:rPr lang="en-ZA" dirty="0"/>
              <a:t>= min[0]</a:t>
            </a:r>
            <a:br>
              <a:rPr lang="en-ZA" dirty="0"/>
            </a:br>
            <a:r>
              <a:rPr lang="en-ZA" dirty="0"/>
              <a:t>        min2TextView.</a:t>
            </a:r>
            <a:r>
              <a:rPr lang="en-ZA" i="1" dirty="0"/>
              <a:t>text </a:t>
            </a:r>
            <a:r>
              <a:rPr lang="en-ZA" dirty="0"/>
              <a:t>= min[1]</a:t>
            </a:r>
            <a:br>
              <a:rPr lang="en-ZA" dirty="0"/>
            </a:br>
            <a:r>
              <a:rPr lang="en-ZA" dirty="0"/>
              <a:t>        min3TextView.</a:t>
            </a:r>
            <a:r>
              <a:rPr lang="en-ZA" i="1" dirty="0"/>
              <a:t>text </a:t>
            </a:r>
            <a:r>
              <a:rPr lang="en-ZA" dirty="0"/>
              <a:t>= min[2]</a:t>
            </a:r>
            <a:br>
              <a:rPr lang="en-ZA" dirty="0"/>
            </a:br>
            <a:r>
              <a:rPr lang="en-ZA" dirty="0"/>
              <a:t>        min4TextView.</a:t>
            </a:r>
            <a:r>
              <a:rPr lang="en-ZA" i="1" dirty="0"/>
              <a:t>text </a:t>
            </a:r>
            <a:r>
              <a:rPr lang="en-ZA" dirty="0"/>
              <a:t>= min[3]</a:t>
            </a:r>
            <a:br>
              <a:rPr lang="en-ZA" dirty="0"/>
            </a:br>
            <a:r>
              <a:rPr lang="en-ZA" dirty="0"/>
              <a:t>        min5TextView.</a:t>
            </a:r>
            <a:r>
              <a:rPr lang="en-ZA" i="1" dirty="0"/>
              <a:t>text </a:t>
            </a:r>
            <a:r>
              <a:rPr lang="en-ZA" dirty="0"/>
              <a:t>= min[4]</a:t>
            </a:r>
            <a:br>
              <a:rPr lang="en-ZA" dirty="0"/>
            </a:br>
            <a:r>
              <a:rPr lang="en-ZA" dirty="0"/>
              <a:t>        min6TextView.</a:t>
            </a:r>
            <a:r>
              <a:rPr lang="en-ZA" i="1" dirty="0"/>
              <a:t>text </a:t>
            </a:r>
            <a:r>
              <a:rPr lang="en-ZA" dirty="0"/>
              <a:t>= min[5]</a:t>
            </a:r>
            <a:br>
              <a:rPr lang="en-ZA" dirty="0"/>
            </a:br>
            <a:r>
              <a:rPr lang="en-ZA" dirty="0"/>
              <a:t>        min7TextView.</a:t>
            </a:r>
            <a:r>
              <a:rPr lang="en-ZA" i="1" dirty="0"/>
              <a:t>text </a:t>
            </a:r>
            <a:r>
              <a:rPr lang="en-ZA" dirty="0"/>
              <a:t>= min[6]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// setting maximum weather into the </a:t>
            </a:r>
            <a:r>
              <a:rPr lang="en-ZA" dirty="0" err="1"/>
              <a:t>textview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max1TextView.</a:t>
            </a:r>
            <a:r>
              <a:rPr lang="en-ZA" i="1" dirty="0"/>
              <a:t>text </a:t>
            </a:r>
            <a:r>
              <a:rPr lang="en-ZA" dirty="0"/>
              <a:t>= max[0]</a:t>
            </a:r>
            <a:br>
              <a:rPr lang="en-ZA" dirty="0"/>
            </a:br>
            <a:r>
              <a:rPr lang="en-ZA" dirty="0"/>
              <a:t>        max2TextView.</a:t>
            </a:r>
            <a:r>
              <a:rPr lang="en-ZA" i="1" dirty="0"/>
              <a:t>text </a:t>
            </a:r>
            <a:r>
              <a:rPr lang="en-ZA" dirty="0"/>
              <a:t>= max[1]</a:t>
            </a:r>
            <a:br>
              <a:rPr lang="en-ZA" dirty="0"/>
            </a:br>
            <a:r>
              <a:rPr lang="en-ZA" dirty="0"/>
              <a:t>        max3TextView.</a:t>
            </a:r>
            <a:r>
              <a:rPr lang="en-ZA" i="1" dirty="0"/>
              <a:t>text </a:t>
            </a:r>
            <a:r>
              <a:rPr lang="en-ZA" dirty="0"/>
              <a:t>= max[2]</a:t>
            </a:r>
            <a:br>
              <a:rPr lang="en-ZA" dirty="0"/>
            </a:br>
            <a:r>
              <a:rPr lang="en-ZA" dirty="0"/>
              <a:t>        max4TextView.</a:t>
            </a:r>
            <a:r>
              <a:rPr lang="en-ZA" i="1" dirty="0"/>
              <a:t>text </a:t>
            </a:r>
            <a:r>
              <a:rPr lang="en-ZA" dirty="0"/>
              <a:t>= max[3]</a:t>
            </a:r>
            <a:br>
              <a:rPr lang="en-ZA" dirty="0"/>
            </a:br>
            <a:r>
              <a:rPr lang="en-ZA" dirty="0"/>
              <a:t>        max5TextView.</a:t>
            </a:r>
            <a:r>
              <a:rPr lang="en-ZA" i="1" dirty="0"/>
              <a:t>text </a:t>
            </a:r>
            <a:r>
              <a:rPr lang="en-ZA" dirty="0"/>
              <a:t>= max[4]</a:t>
            </a:r>
            <a:br>
              <a:rPr lang="en-ZA" dirty="0"/>
            </a:br>
            <a:r>
              <a:rPr lang="en-ZA" dirty="0"/>
              <a:t>        max6TextView.</a:t>
            </a:r>
            <a:r>
              <a:rPr lang="en-ZA" i="1" dirty="0"/>
              <a:t>text </a:t>
            </a:r>
            <a:r>
              <a:rPr lang="en-ZA" dirty="0"/>
              <a:t>= max[5]</a:t>
            </a:r>
            <a:br>
              <a:rPr lang="en-ZA" dirty="0"/>
            </a:br>
            <a:r>
              <a:rPr lang="en-ZA" dirty="0"/>
              <a:t>        max7TextView.</a:t>
            </a:r>
            <a:r>
              <a:rPr lang="en-ZA" i="1" dirty="0"/>
              <a:t>text </a:t>
            </a:r>
            <a:r>
              <a:rPr lang="en-ZA" dirty="0"/>
              <a:t>= max[6]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// setting the weather conditions into the </a:t>
            </a:r>
            <a:r>
              <a:rPr lang="en-ZA" dirty="0" err="1"/>
              <a:t>textview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condition1TextView.</a:t>
            </a:r>
            <a:r>
              <a:rPr lang="en-ZA" i="1" dirty="0"/>
              <a:t>text </a:t>
            </a:r>
            <a:r>
              <a:rPr lang="en-ZA" dirty="0"/>
              <a:t>= condition[0]</a:t>
            </a:r>
            <a:br>
              <a:rPr lang="en-ZA" dirty="0"/>
            </a:br>
            <a:r>
              <a:rPr lang="en-ZA" dirty="0"/>
              <a:t>        condition2TextView.</a:t>
            </a:r>
            <a:r>
              <a:rPr lang="en-ZA" i="1" dirty="0"/>
              <a:t>text </a:t>
            </a:r>
            <a:r>
              <a:rPr lang="en-ZA" dirty="0"/>
              <a:t>= condition[1]</a:t>
            </a:r>
            <a:br>
              <a:rPr lang="en-ZA" dirty="0"/>
            </a:br>
            <a:r>
              <a:rPr lang="en-ZA" dirty="0"/>
              <a:t>        condition3TextView.</a:t>
            </a:r>
            <a:r>
              <a:rPr lang="en-ZA" i="1" dirty="0"/>
              <a:t>text </a:t>
            </a:r>
            <a:r>
              <a:rPr lang="en-ZA" dirty="0"/>
              <a:t>= condition[2]</a:t>
            </a:r>
            <a:br>
              <a:rPr lang="en-ZA" dirty="0"/>
            </a:br>
            <a:r>
              <a:rPr lang="en-ZA" dirty="0"/>
              <a:t>        condition4TextView.</a:t>
            </a:r>
            <a:r>
              <a:rPr lang="en-ZA" i="1" dirty="0"/>
              <a:t>text </a:t>
            </a:r>
            <a:r>
              <a:rPr lang="en-ZA" dirty="0"/>
              <a:t>= condition[3]</a:t>
            </a:r>
            <a:br>
              <a:rPr lang="en-ZA" dirty="0"/>
            </a:br>
            <a:r>
              <a:rPr lang="en-ZA" dirty="0"/>
              <a:t>        condition5TextView.</a:t>
            </a:r>
            <a:r>
              <a:rPr lang="en-ZA" i="1" dirty="0"/>
              <a:t>text </a:t>
            </a:r>
            <a:r>
              <a:rPr lang="en-ZA" dirty="0"/>
              <a:t>= condition[4]</a:t>
            </a:r>
            <a:br>
              <a:rPr lang="en-ZA" dirty="0"/>
            </a:br>
            <a:r>
              <a:rPr lang="en-ZA" dirty="0"/>
              <a:t>        condition6TextView.</a:t>
            </a:r>
            <a:r>
              <a:rPr lang="en-ZA" i="1" dirty="0"/>
              <a:t>text </a:t>
            </a:r>
            <a:r>
              <a:rPr lang="en-ZA" dirty="0"/>
              <a:t>= condition[5]</a:t>
            </a:r>
            <a:br>
              <a:rPr lang="en-ZA" dirty="0"/>
            </a:br>
            <a:r>
              <a:rPr lang="en-ZA" dirty="0"/>
              <a:t>        condition7TextView.</a:t>
            </a:r>
            <a:r>
              <a:rPr lang="en-ZA" i="1" dirty="0"/>
              <a:t>text </a:t>
            </a:r>
            <a:r>
              <a:rPr lang="en-ZA" dirty="0"/>
              <a:t>= condition[6]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val</a:t>
            </a:r>
            <a:r>
              <a:rPr lang="en-ZA" dirty="0"/>
              <a:t> </a:t>
            </a:r>
            <a:r>
              <a:rPr lang="en-ZA" dirty="0" err="1"/>
              <a:t>ReportActivity</a:t>
            </a:r>
            <a:r>
              <a:rPr lang="en-ZA" dirty="0"/>
              <a:t> = </a:t>
            </a:r>
            <a:r>
              <a:rPr lang="en-ZA" dirty="0" err="1"/>
              <a:t>findViewById</a:t>
            </a:r>
            <a:r>
              <a:rPr lang="en-ZA" dirty="0"/>
              <a:t>&lt;Button&gt;(</a:t>
            </a:r>
            <a:r>
              <a:rPr lang="en-ZA" dirty="0" err="1"/>
              <a:t>R.id.</a:t>
            </a:r>
            <a:r>
              <a:rPr lang="en-ZA" i="1" dirty="0" err="1"/>
              <a:t>detailbtn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ReportActivity.setOnClickListener</a:t>
            </a:r>
            <a:r>
              <a:rPr lang="en-ZA" dirty="0"/>
              <a:t> </a:t>
            </a:r>
            <a:r>
              <a:rPr lang="en-ZA" b="1" dirty="0"/>
              <a:t>{</a:t>
            </a:r>
            <a:br>
              <a:rPr lang="en-ZA" b="1" dirty="0"/>
            </a:br>
            <a:r>
              <a:rPr lang="en-ZA" b="1" dirty="0"/>
              <a:t>            </a:t>
            </a:r>
            <a:r>
              <a:rPr lang="en-ZA" dirty="0" err="1"/>
              <a:t>val</a:t>
            </a:r>
            <a:r>
              <a:rPr lang="en-ZA" dirty="0"/>
              <a:t> intent = Intent(this, </a:t>
            </a:r>
            <a:r>
              <a:rPr lang="en-ZA" dirty="0" err="1"/>
              <a:t>ReportActivity</a:t>
            </a:r>
            <a:r>
              <a:rPr lang="en-ZA" dirty="0"/>
              <a:t>::class.</a:t>
            </a:r>
            <a:r>
              <a:rPr lang="en-ZA" i="1" dirty="0"/>
              <a:t>java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    </a:t>
            </a:r>
            <a:r>
              <a:rPr lang="en-ZA" dirty="0" err="1"/>
              <a:t>startActivity</a:t>
            </a:r>
            <a:r>
              <a:rPr lang="en-ZA" dirty="0"/>
              <a:t>(intent)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b="1" dirty="0"/>
              <a:t>}</a:t>
            </a:r>
            <a:br>
              <a:rPr lang="en-ZA" b="1" dirty="0"/>
            </a:br>
            <a:r>
              <a:rPr lang="en-ZA" b="1" dirty="0"/>
              <a:t>    </a:t>
            </a:r>
            <a:r>
              <a:rPr lang="en-ZA" dirty="0"/>
              <a:t>}</a:t>
            </a:r>
            <a:br>
              <a:rPr lang="en-ZA" dirty="0"/>
            </a:br>
            <a:r>
              <a:rPr lang="en-ZA" dirty="0"/>
              <a:t>}</a:t>
            </a:r>
          </a:p>
          <a:p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dirty="0" smtClean="0"/>
              <a:t>This is the code that records the days weather that was implemented into the code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308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Third page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693173"/>
            <a:ext cx="4513262" cy="31700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Here is where all the information the user input and then it was recorded lies so it can be on an easy to read format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004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 code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package </a:t>
            </a:r>
            <a:r>
              <a:rPr lang="en-ZA" dirty="0" err="1"/>
              <a:t>com.example.imad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android.os.Bundle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androidx.activity.enableEdgeToEdge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androidx.appcompat.app.AppCompatActivity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androidx.core.view.ViewCompat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>import </a:t>
            </a:r>
            <a:r>
              <a:rPr lang="en-ZA" dirty="0" err="1"/>
              <a:t>androidx.core.view.WindowInsetsCompat</a:t>
            </a:r>
            <a:r>
              <a:rPr lang="en-ZA" dirty="0"/>
              <a:t/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class report : </a:t>
            </a:r>
            <a:r>
              <a:rPr lang="en-ZA" dirty="0" err="1"/>
              <a:t>AppCompatActivity</a:t>
            </a:r>
            <a:r>
              <a:rPr lang="en-ZA" dirty="0"/>
              <a:t>() {</a:t>
            </a:r>
            <a:br>
              <a:rPr lang="en-ZA" dirty="0"/>
            </a:br>
            <a:r>
              <a:rPr lang="en-ZA" dirty="0"/>
              <a:t>    override fun </a:t>
            </a:r>
            <a:r>
              <a:rPr lang="en-ZA" dirty="0" err="1"/>
              <a:t>onCreate</a:t>
            </a:r>
            <a:r>
              <a:rPr lang="en-ZA" dirty="0"/>
              <a:t>(</a:t>
            </a:r>
            <a:r>
              <a:rPr lang="en-ZA" dirty="0" err="1"/>
              <a:t>savedInstanceState</a:t>
            </a:r>
            <a:r>
              <a:rPr lang="en-ZA" dirty="0"/>
              <a:t>: Bundle?) {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super.onCreate</a:t>
            </a:r>
            <a:r>
              <a:rPr lang="en-ZA" dirty="0"/>
              <a:t>(</a:t>
            </a:r>
            <a:r>
              <a:rPr lang="en-ZA" dirty="0" err="1"/>
              <a:t>savedInstanceState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i="1" dirty="0" err="1"/>
              <a:t>enableEdgeToEdge</a:t>
            </a:r>
            <a:r>
              <a:rPr lang="en-ZA" dirty="0"/>
              <a:t>()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setContentView</a:t>
            </a:r>
            <a:r>
              <a:rPr lang="en-ZA" dirty="0"/>
              <a:t>(</a:t>
            </a:r>
            <a:r>
              <a:rPr lang="en-ZA" dirty="0" err="1"/>
              <a:t>R.layout.</a:t>
            </a:r>
            <a:r>
              <a:rPr lang="en-ZA" i="1" dirty="0" err="1"/>
              <a:t>activity_report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dirty="0" err="1"/>
              <a:t>ViewCompat.setOnApplyWindowInsetsListener</a:t>
            </a:r>
            <a:r>
              <a:rPr lang="en-ZA" dirty="0"/>
              <a:t>(</a:t>
            </a:r>
            <a:r>
              <a:rPr lang="en-ZA" dirty="0" err="1"/>
              <a:t>findViewById</a:t>
            </a:r>
            <a:r>
              <a:rPr lang="en-ZA" dirty="0"/>
              <a:t>(</a:t>
            </a:r>
            <a:r>
              <a:rPr lang="en-ZA" dirty="0" err="1"/>
              <a:t>R.id.</a:t>
            </a:r>
            <a:r>
              <a:rPr lang="en-ZA" i="1" dirty="0" err="1"/>
              <a:t>main</a:t>
            </a:r>
            <a:r>
              <a:rPr lang="en-ZA" dirty="0"/>
              <a:t>)) </a:t>
            </a:r>
            <a:r>
              <a:rPr lang="en-ZA" b="1" dirty="0"/>
              <a:t>{ </a:t>
            </a:r>
            <a:r>
              <a:rPr lang="en-ZA" dirty="0"/>
              <a:t>v, insets </a:t>
            </a:r>
            <a:r>
              <a:rPr lang="en-ZA" b="1" dirty="0"/>
              <a:t>-&gt;</a:t>
            </a:r>
            <a:br>
              <a:rPr lang="en-ZA" b="1" dirty="0"/>
            </a:br>
            <a:r>
              <a:rPr lang="en-ZA" b="1" dirty="0"/>
              <a:t>            </a:t>
            </a:r>
            <a:r>
              <a:rPr lang="en-ZA" dirty="0" err="1"/>
              <a:t>val</a:t>
            </a:r>
            <a:r>
              <a:rPr lang="en-ZA" dirty="0"/>
              <a:t> </a:t>
            </a:r>
            <a:r>
              <a:rPr lang="en-ZA" dirty="0" err="1"/>
              <a:t>systemBars</a:t>
            </a:r>
            <a:r>
              <a:rPr lang="en-ZA" dirty="0"/>
              <a:t> = </a:t>
            </a:r>
            <a:r>
              <a:rPr lang="en-ZA" dirty="0" err="1"/>
              <a:t>insets.getInsets</a:t>
            </a:r>
            <a:r>
              <a:rPr lang="en-ZA" dirty="0"/>
              <a:t>(</a:t>
            </a:r>
            <a:r>
              <a:rPr lang="en-ZA" dirty="0" err="1"/>
              <a:t>WindowInsetsCompat.Type.systemBars</a:t>
            </a:r>
            <a:r>
              <a:rPr lang="en-ZA" dirty="0"/>
              <a:t>())</a:t>
            </a:r>
            <a:br>
              <a:rPr lang="en-ZA" dirty="0"/>
            </a:br>
            <a:r>
              <a:rPr lang="en-ZA" dirty="0"/>
              <a:t>            </a:t>
            </a:r>
            <a:r>
              <a:rPr lang="en-ZA" dirty="0" err="1"/>
              <a:t>v.setPadding</a:t>
            </a:r>
            <a:r>
              <a:rPr lang="en-ZA" dirty="0"/>
              <a:t>(</a:t>
            </a:r>
            <a:r>
              <a:rPr lang="en-ZA" dirty="0" err="1"/>
              <a:t>systemBars.left</a:t>
            </a:r>
            <a:r>
              <a:rPr lang="en-ZA" dirty="0"/>
              <a:t>, </a:t>
            </a:r>
            <a:r>
              <a:rPr lang="en-ZA" dirty="0" err="1"/>
              <a:t>systemBars.top</a:t>
            </a:r>
            <a:r>
              <a:rPr lang="en-ZA" dirty="0"/>
              <a:t>, </a:t>
            </a:r>
            <a:r>
              <a:rPr lang="en-ZA" dirty="0" err="1"/>
              <a:t>systemBars.right</a:t>
            </a:r>
            <a:r>
              <a:rPr lang="en-ZA" dirty="0"/>
              <a:t>, </a:t>
            </a:r>
            <a:r>
              <a:rPr lang="en-ZA" dirty="0" err="1"/>
              <a:t>systemBars.bottom</a:t>
            </a:r>
            <a:r>
              <a:rPr lang="en-ZA" dirty="0"/>
              <a:t>)</a:t>
            </a:r>
            <a:br>
              <a:rPr lang="en-ZA" dirty="0"/>
            </a:br>
            <a:r>
              <a:rPr lang="en-ZA" dirty="0"/>
              <a:t>            insets</a:t>
            </a:r>
            <a:br>
              <a:rPr lang="en-ZA" dirty="0"/>
            </a:br>
            <a:r>
              <a:rPr lang="en-ZA" dirty="0"/>
              <a:t>        </a:t>
            </a:r>
            <a:r>
              <a:rPr lang="en-ZA" b="1" dirty="0"/>
              <a:t>}</a:t>
            </a:r>
            <a:br>
              <a:rPr lang="en-ZA" b="1" dirty="0"/>
            </a:br>
            <a:r>
              <a:rPr lang="en-ZA" b="1" dirty="0"/>
              <a:t>    </a:t>
            </a:r>
            <a:r>
              <a:rPr lang="en-ZA" dirty="0"/>
              <a:t>}</a:t>
            </a:r>
            <a:br>
              <a:rPr lang="en-ZA" dirty="0"/>
            </a:br>
            <a:r>
              <a:rPr lang="en-ZA" dirty="0"/>
              <a:t>}</a:t>
            </a:r>
          </a:p>
          <a:p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dirty="0" smtClean="0"/>
              <a:t>This is where the information is implemented and is placed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3918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201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Weather control </vt:lpstr>
      <vt:lpstr>First Page</vt:lpstr>
      <vt:lpstr>App opening code</vt:lpstr>
      <vt:lpstr>Second Page</vt:lpstr>
      <vt:lpstr>Splash screen code</vt:lpstr>
      <vt:lpstr>Third page</vt:lpstr>
      <vt:lpstr>Result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Lizo Nceba Fikeni</dc:creator>
  <cp:lastModifiedBy>Lizo Nceba Fikeni</cp:lastModifiedBy>
  <cp:revision>5</cp:revision>
  <dcterms:created xsi:type="dcterms:W3CDTF">2024-06-10T11:18:48Z</dcterms:created>
  <dcterms:modified xsi:type="dcterms:W3CDTF">2024-06-10T12:04:05Z</dcterms:modified>
</cp:coreProperties>
</file>