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1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1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431B30E7-9F31-9FBF-3CA9-501E4FE6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06" r="-1" b="1500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33ACF-2FA1-3305-7512-3F424623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Iviwe Sondlo (ST10440972)</a:t>
            </a:r>
            <a:endParaRPr lang="en-ZA" sz="48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DB272-F056-2315-C9AB-6FCB0642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Weather App (Sky Limit)</a:t>
            </a:r>
            <a:endParaRPr lang="en-ZA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92DB-B5D6-A672-DC86-E00619DA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D985-E4D1-5D23-BE92-D28119FD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the application is for the user to enter data about the weather on a specific day and the app takes that data and calculates the average temperature of that specific day.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04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D355-F6C2-5CAF-0AE3-CD96C755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Splash Screen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C2A1-4EC3-B298-9047-C020652D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ZA" dirty="0"/>
              <a:t>his is the welcome screen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A8D08-CC7D-DECA-BBC2-99E42F53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03" y="2400298"/>
            <a:ext cx="2194698" cy="37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6796-834A-1CD3-C68D-1B5E4BA8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Screen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177-98EF-C3C5-4456-6612E9A2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screen is where you input the data of a specific day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01687-3208-5FFE-0207-450B6CD8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2530020"/>
            <a:ext cx="2093731" cy="359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50A78-C608-63CB-E77B-A3CE6D88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13" y="2545355"/>
            <a:ext cx="2105162" cy="35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0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75F4-9BD0-C598-B2F6-4ED235F7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Screen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D14D-2542-DF2F-6DB6-F7F1586B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screen is where the app shows you the average temperature 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3A2A0-596F-29C2-5B35-E40E47FA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06" y="2513051"/>
            <a:ext cx="2061344" cy="367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82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Iviwe Sondlo (ST10440972)</vt:lpstr>
      <vt:lpstr>Purpose</vt:lpstr>
      <vt:lpstr>Splash Screen</vt:lpstr>
      <vt:lpstr>Main Screen</vt:lpstr>
      <vt:lpstr>Record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Iviwe Sondlo</dc:creator>
  <cp:lastModifiedBy>Iviwe Sondlo</cp:lastModifiedBy>
  <cp:revision>1</cp:revision>
  <dcterms:created xsi:type="dcterms:W3CDTF">2024-06-10T09:18:41Z</dcterms:created>
  <dcterms:modified xsi:type="dcterms:W3CDTF">2024-06-10T09:28:23Z</dcterms:modified>
</cp:coreProperties>
</file>