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9"/>
    </p:embeddedFont>
    <p:embeddedFont>
      <p:font typeface="Varela Round" panose="00000500000000000000" pitchFamily="2" charset="-79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5BA60-B691-4D81-9620-7D6254703CA9}">
  <a:tblStyle styleId="{8635BA60-B691-4D81-9620-7D6254703C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de65c893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de65c893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1539a1ac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1539a1ac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1539a1ac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1539a1ac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1539a1a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1539a1a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e2761a5d2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8e2761a5d2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3810"/>
            <a:ext cx="9144000" cy="5135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363250" y="1274175"/>
            <a:ext cx="1449000" cy="1449000"/>
          </a:xfrm>
          <a:prstGeom prst="ellipse">
            <a:avLst/>
          </a:prstGeom>
          <a:gradFill>
            <a:gsLst>
              <a:gs pos="0">
                <a:srgbClr val="FFFFFF">
                  <a:alpha val="55290"/>
                </a:srgbClr>
              </a:gs>
              <a:gs pos="100000">
                <a:srgbClr val="FFE55C">
                  <a:alpha val="5529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3" y="-50"/>
            <a:ext cx="6214307" cy="2673691"/>
            <a:chOff x="73" y="-50"/>
            <a:chExt cx="6214307" cy="2673691"/>
          </a:xfrm>
        </p:grpSpPr>
        <p:sp>
          <p:nvSpPr>
            <p:cNvPr id="12" name="Google Shape;12;p2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219150" y="355325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5200"/>
              <a:buNone/>
              <a:defRPr sz="5200" b="1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" y="35386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5" y="37871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83804" y="1389394"/>
            <a:ext cx="23847" cy="19584"/>
          </a:xfrm>
          <a:custGeom>
            <a:avLst/>
            <a:gdLst/>
            <a:ahLst/>
            <a:cxnLst/>
            <a:rect l="l" t="t" r="r" b="b"/>
            <a:pathLst>
              <a:path w="744" h="611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744" y="491"/>
                  <a:pt x="744" y="313"/>
                </a:cubicBezTo>
                <a:cubicBezTo>
                  <a:pt x="744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7"/>
          <p:cNvGrpSpPr/>
          <p:nvPr/>
        </p:nvGrpSpPr>
        <p:grpSpPr>
          <a:xfrm>
            <a:off x="10" y="-7153"/>
            <a:ext cx="3905070" cy="2480651"/>
            <a:chOff x="73" y="-50"/>
            <a:chExt cx="6214307" cy="2673691"/>
          </a:xfrm>
        </p:grpSpPr>
        <p:sp>
          <p:nvSpPr>
            <p:cNvPr id="343" name="Google Shape;343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flipH="1">
            <a:off x="5238760" y="-7153"/>
            <a:ext cx="3905070" cy="2480651"/>
            <a:chOff x="73" y="-50"/>
            <a:chExt cx="6214307" cy="2673691"/>
          </a:xfrm>
        </p:grpSpPr>
        <p:sp>
          <p:nvSpPr>
            <p:cNvPr id="346" name="Google Shape;346;p27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7"/>
          <p:cNvSpPr/>
          <p:nvPr/>
        </p:nvSpPr>
        <p:spPr>
          <a:xfrm flipH="1">
            <a:off x="2863249" y="3389575"/>
            <a:ext cx="9143814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3" y="38053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75" y="40919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4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8"/>
          <p:cNvGrpSpPr/>
          <p:nvPr/>
        </p:nvGrpSpPr>
        <p:grpSpPr>
          <a:xfrm flipH="1">
            <a:off x="2929698" y="0"/>
            <a:ext cx="6214307" cy="2673691"/>
            <a:chOff x="73" y="-50"/>
            <a:chExt cx="6214307" cy="2673691"/>
          </a:xfrm>
        </p:grpSpPr>
        <p:sp>
          <p:nvSpPr>
            <p:cNvPr id="353" name="Google Shape;353;p28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28"/>
          <p:cNvSpPr/>
          <p:nvPr/>
        </p:nvSpPr>
        <p:spPr>
          <a:xfrm rot="10800000">
            <a:off x="9" y="344672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-4902" y="405299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-4900" y="433963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ctrTitle"/>
          </p:nvPr>
        </p:nvSpPr>
        <p:spPr>
          <a:xfrm>
            <a:off x="968088" y="2406725"/>
            <a:ext cx="31659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800"/>
              <a:buNone/>
              <a:defRPr sz="24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968088" y="2869375"/>
            <a:ext cx="3165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ctrTitle" idx="2"/>
          </p:nvPr>
        </p:nvSpPr>
        <p:spPr>
          <a:xfrm>
            <a:off x="5010013" y="1797125"/>
            <a:ext cx="3165900" cy="46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1800"/>
              <a:buNone/>
              <a:defRPr sz="24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800"/>
              <a:buNone/>
              <a:defRPr sz="1800">
                <a:solidFill>
                  <a:srgbClr val="20124D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5010013" y="2259775"/>
            <a:ext cx="3165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1800"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 idx="4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10047" y="3918875"/>
            <a:ext cx="9143814" cy="1681825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 flipH="1">
            <a:off x="75" y="39395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0" y="-50"/>
            <a:ext cx="6214307" cy="2673691"/>
            <a:chOff x="73" y="-50"/>
            <a:chExt cx="6214307" cy="2673691"/>
          </a:xfrm>
        </p:grpSpPr>
        <p:sp>
          <p:nvSpPr>
            <p:cNvPr id="77" name="Google Shape;77;p5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5"/>
          <p:cNvSpPr/>
          <p:nvPr/>
        </p:nvSpPr>
        <p:spPr>
          <a:xfrm>
            <a:off x="6855329" y="-19675"/>
            <a:ext cx="2292750" cy="1696775"/>
          </a:xfrm>
          <a:custGeom>
            <a:avLst/>
            <a:gdLst/>
            <a:ahLst/>
            <a:cxnLst/>
            <a:rect l="l" t="t" r="r" b="b"/>
            <a:pathLst>
              <a:path w="91710" h="67871" extrusionOk="0">
                <a:moveTo>
                  <a:pt x="57216" y="0"/>
                </a:moveTo>
                <a:cubicBezTo>
                  <a:pt x="52193" y="11027"/>
                  <a:pt x="45640" y="21608"/>
                  <a:pt x="37837" y="31520"/>
                </a:cubicBezTo>
                <a:cubicBezTo>
                  <a:pt x="27494" y="44583"/>
                  <a:pt x="14803" y="56472"/>
                  <a:pt x="1" y="66325"/>
                </a:cubicBezTo>
                <a:cubicBezTo>
                  <a:pt x="6867" y="66994"/>
                  <a:pt x="13807" y="67365"/>
                  <a:pt x="20673" y="67677"/>
                </a:cubicBezTo>
                <a:cubicBezTo>
                  <a:pt x="24091" y="67811"/>
                  <a:pt x="27494" y="67871"/>
                  <a:pt x="30897" y="67871"/>
                </a:cubicBezTo>
                <a:cubicBezTo>
                  <a:pt x="48731" y="67871"/>
                  <a:pt x="66445" y="66013"/>
                  <a:pt x="83714" y="62298"/>
                </a:cubicBezTo>
                <a:cubicBezTo>
                  <a:pt x="86374" y="61733"/>
                  <a:pt x="89034" y="61124"/>
                  <a:pt x="91709" y="60500"/>
                </a:cubicBezTo>
                <a:lnTo>
                  <a:pt x="91709" y="0"/>
                </a:lnTo>
                <a:close/>
              </a:path>
            </a:pathLst>
          </a:custGeom>
          <a:solidFill>
            <a:srgbClr val="FDF0F7">
              <a:alpha val="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906053" y="619125"/>
            <a:ext cx="40710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4838525" y="1809750"/>
            <a:ext cx="31389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-1755563" y="2269850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73" y="4224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75" y="4244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subTitle" idx="1"/>
          </p:nvPr>
        </p:nvSpPr>
        <p:spPr>
          <a:xfrm>
            <a:off x="4385187" y="1208600"/>
            <a:ext cx="40452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Varela Round"/>
              <a:buNone/>
              <a:defRPr b="1">
                <a:solidFill>
                  <a:schemeClr val="accent4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2"/>
          </p:nvPr>
        </p:nvSpPr>
        <p:spPr>
          <a:xfrm>
            <a:off x="4385187" y="166185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75" y="4605442"/>
            <a:ext cx="9153809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73" y="4625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 flipH="1">
            <a:off x="2933773" y="-50"/>
            <a:ext cx="6214307" cy="2673691"/>
            <a:chOff x="73" y="-50"/>
            <a:chExt cx="6214307" cy="2673691"/>
          </a:xfrm>
        </p:grpSpPr>
        <p:sp>
          <p:nvSpPr>
            <p:cNvPr id="115" name="Google Shape;115;p9"/>
            <p:cNvSpPr/>
            <p:nvPr/>
          </p:nvSpPr>
          <p:spPr>
            <a:xfrm>
              <a:off x="73" y="-50"/>
              <a:ext cx="6214307" cy="2673691"/>
            </a:xfrm>
            <a:custGeom>
              <a:avLst/>
              <a:gdLst/>
              <a:ahLst/>
              <a:cxnLst/>
              <a:rect l="l" t="t" r="r" b="b"/>
              <a:pathLst>
                <a:path w="193879" h="83416" extrusionOk="0">
                  <a:moveTo>
                    <a:pt x="1" y="0"/>
                  </a:moveTo>
                  <a:lnTo>
                    <a:pt x="1" y="32754"/>
                  </a:lnTo>
                  <a:cubicBezTo>
                    <a:pt x="2913" y="32382"/>
                    <a:pt x="5826" y="32204"/>
                    <a:pt x="8798" y="32204"/>
                  </a:cubicBezTo>
                  <a:cubicBezTo>
                    <a:pt x="13316" y="32204"/>
                    <a:pt x="17834" y="32635"/>
                    <a:pt x="22233" y="33319"/>
                  </a:cubicBezTo>
                  <a:cubicBezTo>
                    <a:pt x="33929" y="35295"/>
                    <a:pt x="44584" y="40066"/>
                    <a:pt x="54125" y="45891"/>
                  </a:cubicBezTo>
                  <a:cubicBezTo>
                    <a:pt x="64156" y="51954"/>
                    <a:pt x="73192" y="59013"/>
                    <a:pt x="83104" y="65136"/>
                  </a:cubicBezTo>
                  <a:cubicBezTo>
                    <a:pt x="93745" y="71764"/>
                    <a:pt x="105574" y="77218"/>
                    <a:pt x="118399" y="80443"/>
                  </a:cubicBezTo>
                  <a:cubicBezTo>
                    <a:pt x="126320" y="82360"/>
                    <a:pt x="134553" y="83415"/>
                    <a:pt x="142786" y="83415"/>
                  </a:cubicBezTo>
                  <a:cubicBezTo>
                    <a:pt x="147616" y="83415"/>
                    <a:pt x="152446" y="83044"/>
                    <a:pt x="157217" y="82301"/>
                  </a:cubicBezTo>
                  <a:cubicBezTo>
                    <a:pt x="170532" y="80191"/>
                    <a:pt x="182481" y="75167"/>
                    <a:pt x="193448" y="68792"/>
                  </a:cubicBezTo>
                  <a:cubicBezTo>
                    <a:pt x="193567" y="68673"/>
                    <a:pt x="193686" y="68614"/>
                    <a:pt x="193879" y="68480"/>
                  </a:cubicBezTo>
                  <a:cubicBezTo>
                    <a:pt x="191962" y="68242"/>
                    <a:pt x="189971" y="67990"/>
                    <a:pt x="188053" y="67677"/>
                  </a:cubicBezTo>
                  <a:cubicBezTo>
                    <a:pt x="184710" y="69669"/>
                    <a:pt x="180875" y="70843"/>
                    <a:pt x="176729" y="70843"/>
                  </a:cubicBezTo>
                  <a:cubicBezTo>
                    <a:pt x="169046" y="70843"/>
                    <a:pt x="162299" y="66934"/>
                    <a:pt x="158272" y="60990"/>
                  </a:cubicBezTo>
                  <a:cubicBezTo>
                    <a:pt x="157469" y="60752"/>
                    <a:pt x="156667" y="60440"/>
                    <a:pt x="155790" y="60187"/>
                  </a:cubicBezTo>
                  <a:cubicBezTo>
                    <a:pt x="146561" y="57037"/>
                    <a:pt x="137778" y="53128"/>
                    <a:pt x="130154" y="47749"/>
                  </a:cubicBezTo>
                  <a:cubicBezTo>
                    <a:pt x="123155" y="42726"/>
                    <a:pt x="117463" y="36722"/>
                    <a:pt x="112381" y="30406"/>
                  </a:cubicBezTo>
                  <a:cubicBezTo>
                    <a:pt x="106882" y="23599"/>
                    <a:pt x="102230" y="16407"/>
                    <a:pt x="95736" y="10150"/>
                  </a:cubicBezTo>
                  <a:cubicBezTo>
                    <a:pt x="92080" y="6569"/>
                    <a:pt x="88112" y="3225"/>
                    <a:pt x="83966" y="0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5073054" y="1954800"/>
              <a:ext cx="954620" cy="315845"/>
            </a:xfrm>
            <a:custGeom>
              <a:avLst/>
              <a:gdLst/>
              <a:ahLst/>
              <a:cxnLst/>
              <a:rect l="l" t="t" r="r" b="b"/>
              <a:pathLst>
                <a:path w="29783" h="9854" extrusionOk="0">
                  <a:moveTo>
                    <a:pt x="1" y="1"/>
                  </a:moveTo>
                  <a:lnTo>
                    <a:pt x="1" y="1"/>
                  </a:lnTo>
                  <a:cubicBezTo>
                    <a:pt x="4028" y="5945"/>
                    <a:pt x="10775" y="9854"/>
                    <a:pt x="18458" y="9854"/>
                  </a:cubicBezTo>
                  <a:cubicBezTo>
                    <a:pt x="22604" y="9854"/>
                    <a:pt x="26439" y="8680"/>
                    <a:pt x="29782" y="6688"/>
                  </a:cubicBezTo>
                  <a:cubicBezTo>
                    <a:pt x="19632" y="5202"/>
                    <a:pt x="9601" y="3033"/>
                    <a:pt x="1" y="1"/>
                  </a:cubicBezTo>
                  <a:close/>
                </a:path>
              </a:pathLst>
            </a:custGeom>
            <a:solidFill>
              <a:srgbClr val="FDF0F7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title" idx="2" hasCustomPrompt="1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7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 idx="5" hasCustomPrompt="1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17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title" idx="8" hasCustomPrompt="1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17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800" b="1">
                <a:solidFill>
                  <a:srgbClr val="FFCE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 idx="14" hasCustomPrompt="1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3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4800"/>
              <a:buNone/>
              <a:defRPr sz="4800" b="1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7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1004706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1"/>
          </p:nvPr>
        </p:nvSpPr>
        <p:spPr>
          <a:xfrm>
            <a:off x="1004700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 idx="2"/>
          </p:nvPr>
        </p:nvSpPr>
        <p:spPr>
          <a:xfrm>
            <a:off x="3514494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3"/>
          </p:nvPr>
        </p:nvSpPr>
        <p:spPr>
          <a:xfrm>
            <a:off x="3514492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title" idx="4"/>
          </p:nvPr>
        </p:nvSpPr>
        <p:spPr>
          <a:xfrm>
            <a:off x="6024269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5"/>
          </p:nvPr>
        </p:nvSpPr>
        <p:spPr>
          <a:xfrm>
            <a:off x="6024271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 idx="6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None/>
              <a:defRPr sz="3000" b="1">
                <a:solidFill>
                  <a:srgbClr val="FFCE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5" y="4229799"/>
            <a:ext cx="9153809" cy="1127443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7" y="4177440"/>
            <a:ext cx="9153809" cy="95122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/>
          <p:nvPr/>
        </p:nvSpPr>
        <p:spPr>
          <a:xfrm flipH="1">
            <a:off x="1142803" y="35188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/>
          <p:nvPr/>
        </p:nvSpPr>
        <p:spPr>
          <a:xfrm>
            <a:off x="-1819472" y="3480725"/>
            <a:ext cx="12073947" cy="4036157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-9450" y="3805350"/>
            <a:ext cx="9153095" cy="1590028"/>
          </a:xfrm>
          <a:custGeom>
            <a:avLst/>
            <a:gdLst/>
            <a:ahLst/>
            <a:cxnLst/>
            <a:rect l="l" t="t" r="r" b="b"/>
            <a:pathLst>
              <a:path w="285588" h="49607" extrusionOk="0">
                <a:moveTo>
                  <a:pt x="285587" y="0"/>
                </a:moveTo>
                <a:cubicBezTo>
                  <a:pt x="285587" y="0"/>
                  <a:pt x="267813" y="1858"/>
                  <a:pt x="263964" y="5142"/>
                </a:cubicBezTo>
                <a:cubicBezTo>
                  <a:pt x="253561" y="7119"/>
                  <a:pt x="249044" y="9794"/>
                  <a:pt x="246874" y="10462"/>
                </a:cubicBezTo>
                <a:cubicBezTo>
                  <a:pt x="245376" y="11012"/>
                  <a:pt x="241696" y="11219"/>
                  <a:pt x="239372" y="11219"/>
                </a:cubicBezTo>
                <a:cubicBezTo>
                  <a:pt x="238237" y="11219"/>
                  <a:pt x="237426" y="11169"/>
                  <a:pt x="237348" y="11087"/>
                </a:cubicBezTo>
                <a:cubicBezTo>
                  <a:pt x="236957" y="10780"/>
                  <a:pt x="235752" y="10664"/>
                  <a:pt x="234161" y="10664"/>
                </a:cubicBezTo>
                <a:cubicBezTo>
                  <a:pt x="230969" y="10664"/>
                  <a:pt x="226225" y="11131"/>
                  <a:pt x="223408" y="11458"/>
                </a:cubicBezTo>
                <a:cubicBezTo>
                  <a:pt x="223036" y="11504"/>
                  <a:pt x="222639" y="11524"/>
                  <a:pt x="222222" y="11524"/>
                </a:cubicBezTo>
                <a:cubicBezTo>
                  <a:pt x="220198" y="11524"/>
                  <a:pt x="217706" y="11071"/>
                  <a:pt x="215343" y="11071"/>
                </a:cubicBezTo>
                <a:cubicBezTo>
                  <a:pt x="213664" y="11071"/>
                  <a:pt x="212050" y="11300"/>
                  <a:pt x="210717" y="12082"/>
                </a:cubicBezTo>
                <a:cubicBezTo>
                  <a:pt x="208375" y="13398"/>
                  <a:pt x="206258" y="16667"/>
                  <a:pt x="203122" y="16667"/>
                </a:cubicBezTo>
                <a:cubicBezTo>
                  <a:pt x="203034" y="16667"/>
                  <a:pt x="202945" y="16665"/>
                  <a:pt x="202855" y="16659"/>
                </a:cubicBezTo>
                <a:cubicBezTo>
                  <a:pt x="202775" y="16653"/>
                  <a:pt x="202693" y="16650"/>
                  <a:pt x="202609" y="16650"/>
                </a:cubicBezTo>
                <a:cubicBezTo>
                  <a:pt x="200582" y="16650"/>
                  <a:pt x="197184" y="18451"/>
                  <a:pt x="195016" y="18451"/>
                </a:cubicBezTo>
                <a:cubicBezTo>
                  <a:pt x="194808" y="18451"/>
                  <a:pt x="194612" y="18435"/>
                  <a:pt x="194429" y="18398"/>
                </a:cubicBezTo>
                <a:cubicBezTo>
                  <a:pt x="190543" y="17577"/>
                  <a:pt x="189349" y="17125"/>
                  <a:pt x="187686" y="17125"/>
                </a:cubicBezTo>
                <a:cubicBezTo>
                  <a:pt x="186462" y="17125"/>
                  <a:pt x="184984" y="17370"/>
                  <a:pt x="181990" y="17893"/>
                </a:cubicBezTo>
                <a:cubicBezTo>
                  <a:pt x="181706" y="17943"/>
                  <a:pt x="181387" y="17965"/>
                  <a:pt x="181038" y="17965"/>
                </a:cubicBezTo>
                <a:cubicBezTo>
                  <a:pt x="178004" y="17965"/>
                  <a:pt x="172765" y="16275"/>
                  <a:pt x="169529" y="16275"/>
                </a:cubicBezTo>
                <a:cubicBezTo>
                  <a:pt x="168915" y="16275"/>
                  <a:pt x="168373" y="16336"/>
                  <a:pt x="167931" y="16481"/>
                </a:cubicBezTo>
                <a:cubicBezTo>
                  <a:pt x="165955" y="17150"/>
                  <a:pt x="163904" y="17967"/>
                  <a:pt x="162299" y="19082"/>
                </a:cubicBezTo>
                <a:cubicBezTo>
                  <a:pt x="158212" y="21920"/>
                  <a:pt x="153873" y="22723"/>
                  <a:pt x="148731" y="22797"/>
                </a:cubicBezTo>
                <a:cubicBezTo>
                  <a:pt x="145209" y="22797"/>
                  <a:pt x="136530" y="27865"/>
                  <a:pt x="133558" y="28058"/>
                </a:cubicBezTo>
                <a:cubicBezTo>
                  <a:pt x="133466" y="28062"/>
                  <a:pt x="133372" y="28064"/>
                  <a:pt x="133276" y="28064"/>
                </a:cubicBezTo>
                <a:cubicBezTo>
                  <a:pt x="130455" y="28064"/>
                  <a:pt x="125740" y="26426"/>
                  <a:pt x="123095" y="26067"/>
                </a:cubicBezTo>
                <a:cubicBezTo>
                  <a:pt x="115174" y="25026"/>
                  <a:pt x="108056" y="23035"/>
                  <a:pt x="101116" y="19691"/>
                </a:cubicBezTo>
                <a:cubicBezTo>
                  <a:pt x="92080" y="15367"/>
                  <a:pt x="81306" y="11830"/>
                  <a:pt x="73251" y="6316"/>
                </a:cubicBezTo>
                <a:cubicBezTo>
                  <a:pt x="71141" y="4830"/>
                  <a:pt x="69357" y="2601"/>
                  <a:pt x="66564" y="2051"/>
                </a:cubicBezTo>
                <a:cubicBezTo>
                  <a:pt x="66240" y="1976"/>
                  <a:pt x="65916" y="1942"/>
                  <a:pt x="65593" y="1942"/>
                </a:cubicBezTo>
                <a:cubicBezTo>
                  <a:pt x="64068" y="1942"/>
                  <a:pt x="62579" y="2705"/>
                  <a:pt x="61303" y="3478"/>
                </a:cubicBezTo>
                <a:cubicBezTo>
                  <a:pt x="59698" y="4518"/>
                  <a:pt x="58137" y="5573"/>
                  <a:pt x="56101" y="5945"/>
                </a:cubicBezTo>
                <a:cubicBezTo>
                  <a:pt x="55602" y="6008"/>
                  <a:pt x="55102" y="6025"/>
                  <a:pt x="54602" y="6025"/>
                </a:cubicBezTo>
                <a:cubicBezTo>
                  <a:pt x="54047" y="6025"/>
                  <a:pt x="53491" y="6004"/>
                  <a:pt x="52936" y="6004"/>
                </a:cubicBezTo>
                <a:cubicBezTo>
                  <a:pt x="51955" y="6078"/>
                  <a:pt x="50900" y="6004"/>
                  <a:pt x="49964" y="6688"/>
                </a:cubicBezTo>
                <a:cubicBezTo>
                  <a:pt x="48359" y="8917"/>
                  <a:pt x="45386" y="8917"/>
                  <a:pt x="43276" y="9288"/>
                </a:cubicBezTo>
                <a:cubicBezTo>
                  <a:pt x="41240" y="9288"/>
                  <a:pt x="38758" y="10031"/>
                  <a:pt x="36529" y="10596"/>
                </a:cubicBezTo>
                <a:cubicBezTo>
                  <a:pt x="34300" y="11205"/>
                  <a:pt x="23838" y="14995"/>
                  <a:pt x="22352" y="15292"/>
                </a:cubicBezTo>
                <a:cubicBezTo>
                  <a:pt x="20241" y="15976"/>
                  <a:pt x="11577" y="17655"/>
                  <a:pt x="9408" y="17834"/>
                </a:cubicBezTo>
                <a:cubicBezTo>
                  <a:pt x="7178" y="18086"/>
                  <a:pt x="4949" y="18264"/>
                  <a:pt x="2720" y="18264"/>
                </a:cubicBezTo>
                <a:cubicBezTo>
                  <a:pt x="1056" y="18264"/>
                  <a:pt x="1" y="18205"/>
                  <a:pt x="1" y="18205"/>
                </a:cubicBezTo>
                <a:lnTo>
                  <a:pt x="1" y="49607"/>
                </a:lnTo>
                <a:lnTo>
                  <a:pt x="285587" y="49607"/>
                </a:lnTo>
                <a:lnTo>
                  <a:pt x="285587" y="0"/>
                </a:lnTo>
                <a:close/>
              </a:path>
            </a:pathLst>
          </a:custGeom>
          <a:gradFill>
            <a:gsLst>
              <a:gs pos="0">
                <a:srgbClr val="9393FF"/>
              </a:gs>
              <a:gs pos="100000">
                <a:srgbClr val="4846B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-9448" y="4091992"/>
            <a:ext cx="9153095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9909D"/>
            </a:gs>
            <a:gs pos="100000">
              <a:srgbClr val="49588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E00"/>
              </a:buClr>
              <a:buSzPts val="2800"/>
              <a:buFont typeface="Varela Round"/>
              <a:buNone/>
              <a:defRPr sz="2800">
                <a:solidFill>
                  <a:srgbClr val="FFCE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idact Gothic"/>
              <a:buChar char="●"/>
              <a:defRPr sz="18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63" r:id="rId6"/>
    <p:sldLayoutId id="2147483665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>
            <a:spLocks noGrp="1"/>
          </p:cNvSpPr>
          <p:nvPr>
            <p:ph type="ctrTitle"/>
          </p:nvPr>
        </p:nvSpPr>
        <p:spPr>
          <a:xfrm>
            <a:off x="861300" y="1098725"/>
            <a:ext cx="47301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CE00"/>
                </a:solidFill>
              </a:rPr>
              <a:t>WEATHER APP</a:t>
            </a:r>
            <a:r>
              <a:rPr lang="en" sz="3600" dirty="0">
                <a:solidFill>
                  <a:srgbClr val="FFCE00"/>
                </a:solidFill>
              </a:rPr>
              <a:t> </a:t>
            </a:r>
            <a:endParaRPr sz="5000" dirty="0">
              <a:solidFill>
                <a:srgbClr val="FFCE00"/>
              </a:solidFill>
            </a:endParaRP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1"/>
          </p:nvPr>
        </p:nvSpPr>
        <p:spPr>
          <a:xfrm>
            <a:off x="861300" y="2737825"/>
            <a:ext cx="3882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lt1"/>
                </a:solidFill>
              </a:rPr>
              <a:t>Where greatness begins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2326027" y="1627576"/>
            <a:ext cx="25738" cy="19552"/>
          </a:xfrm>
          <a:custGeom>
            <a:avLst/>
            <a:gdLst/>
            <a:ahLst/>
            <a:cxnLst/>
            <a:rect l="l" t="t" r="r" b="b"/>
            <a:pathLst>
              <a:path w="803" h="610" extrusionOk="0">
                <a:moveTo>
                  <a:pt x="431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431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431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1419069" y="948800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10"/>
                  <a:pt x="372" y="610"/>
                </a:cubicBezTo>
                <a:cubicBezTo>
                  <a:pt x="625" y="610"/>
                  <a:pt x="803" y="491"/>
                  <a:pt x="803" y="312"/>
                </a:cubicBezTo>
                <a:cubicBezTo>
                  <a:pt x="803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2992911" y="1200765"/>
            <a:ext cx="35739" cy="31956"/>
          </a:xfrm>
          <a:custGeom>
            <a:avLst/>
            <a:gdLst/>
            <a:ahLst/>
            <a:cxnLst/>
            <a:rect l="l" t="t" r="r" b="b"/>
            <a:pathLst>
              <a:path w="1115" h="997" extrusionOk="0">
                <a:moveTo>
                  <a:pt x="565" y="1"/>
                </a:moveTo>
                <a:cubicBezTo>
                  <a:pt x="253" y="1"/>
                  <a:pt x="0" y="253"/>
                  <a:pt x="0" y="491"/>
                </a:cubicBezTo>
                <a:cubicBezTo>
                  <a:pt x="0" y="744"/>
                  <a:pt x="253" y="997"/>
                  <a:pt x="565" y="997"/>
                </a:cubicBezTo>
                <a:cubicBezTo>
                  <a:pt x="877" y="997"/>
                  <a:pt x="1115" y="744"/>
                  <a:pt x="1115" y="491"/>
                </a:cubicBezTo>
                <a:cubicBezTo>
                  <a:pt x="1115" y="253"/>
                  <a:pt x="877" y="1"/>
                  <a:pt x="565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859989" y="1087395"/>
            <a:ext cx="23847" cy="20065"/>
          </a:xfrm>
          <a:custGeom>
            <a:avLst/>
            <a:gdLst/>
            <a:ahLst/>
            <a:cxnLst/>
            <a:rect l="l" t="t" r="r" b="b"/>
            <a:pathLst>
              <a:path w="744" h="626" extrusionOk="0">
                <a:moveTo>
                  <a:pt x="372" y="1"/>
                </a:moveTo>
                <a:cubicBezTo>
                  <a:pt x="194" y="1"/>
                  <a:pt x="1" y="135"/>
                  <a:pt x="1" y="313"/>
                </a:cubicBezTo>
                <a:cubicBezTo>
                  <a:pt x="1" y="506"/>
                  <a:pt x="194" y="625"/>
                  <a:pt x="372" y="625"/>
                </a:cubicBezTo>
                <a:cubicBezTo>
                  <a:pt x="566" y="625"/>
                  <a:pt x="744" y="506"/>
                  <a:pt x="744" y="313"/>
                </a:cubicBezTo>
                <a:cubicBezTo>
                  <a:pt x="744" y="135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4269017" y="1077876"/>
            <a:ext cx="50034" cy="39585"/>
          </a:xfrm>
          <a:custGeom>
            <a:avLst/>
            <a:gdLst/>
            <a:ahLst/>
            <a:cxnLst/>
            <a:rect l="l" t="t" r="r" b="b"/>
            <a:pathLst>
              <a:path w="1561" h="1235" extrusionOk="0">
                <a:moveTo>
                  <a:pt x="743" y="1"/>
                </a:moveTo>
                <a:cubicBezTo>
                  <a:pt x="372" y="1"/>
                  <a:pt x="0" y="238"/>
                  <a:pt x="0" y="610"/>
                </a:cubicBezTo>
                <a:cubicBezTo>
                  <a:pt x="0" y="982"/>
                  <a:pt x="372" y="1234"/>
                  <a:pt x="743" y="1234"/>
                </a:cubicBezTo>
                <a:cubicBezTo>
                  <a:pt x="1189" y="1234"/>
                  <a:pt x="1561" y="982"/>
                  <a:pt x="1561" y="610"/>
                </a:cubicBezTo>
                <a:cubicBezTo>
                  <a:pt x="1561" y="238"/>
                  <a:pt x="1189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6448234" y="777800"/>
            <a:ext cx="35771" cy="31924"/>
          </a:xfrm>
          <a:custGeom>
            <a:avLst/>
            <a:gdLst/>
            <a:ahLst/>
            <a:cxnLst/>
            <a:rect l="l" t="t" r="r" b="b"/>
            <a:pathLst>
              <a:path w="1116" h="996" extrusionOk="0">
                <a:moveTo>
                  <a:pt x="566" y="0"/>
                </a:moveTo>
                <a:cubicBezTo>
                  <a:pt x="253" y="0"/>
                  <a:pt x="1" y="253"/>
                  <a:pt x="1" y="505"/>
                </a:cubicBezTo>
                <a:cubicBezTo>
                  <a:pt x="1" y="743"/>
                  <a:pt x="253" y="996"/>
                  <a:pt x="566" y="996"/>
                </a:cubicBezTo>
                <a:cubicBezTo>
                  <a:pt x="878" y="996"/>
                  <a:pt x="1115" y="743"/>
                  <a:pt x="1115" y="505"/>
                </a:cubicBezTo>
                <a:cubicBezTo>
                  <a:pt x="1115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6170532" y="877355"/>
            <a:ext cx="23847" cy="19552"/>
          </a:xfrm>
          <a:custGeom>
            <a:avLst/>
            <a:gdLst/>
            <a:ahLst/>
            <a:cxnLst/>
            <a:rect l="l" t="t" r="r" b="b"/>
            <a:pathLst>
              <a:path w="744" h="610" extrusionOk="0">
                <a:moveTo>
                  <a:pt x="372" y="0"/>
                </a:moveTo>
                <a:cubicBezTo>
                  <a:pt x="194" y="0"/>
                  <a:pt x="1" y="119"/>
                  <a:pt x="1" y="312"/>
                </a:cubicBezTo>
                <a:cubicBezTo>
                  <a:pt x="1" y="491"/>
                  <a:pt x="194" y="609"/>
                  <a:pt x="372" y="609"/>
                </a:cubicBezTo>
                <a:cubicBezTo>
                  <a:pt x="625" y="609"/>
                  <a:pt x="744" y="491"/>
                  <a:pt x="744" y="312"/>
                </a:cubicBezTo>
                <a:cubicBezTo>
                  <a:pt x="744" y="119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4564798" y="2199168"/>
            <a:ext cx="23847" cy="21956"/>
          </a:xfrm>
          <a:custGeom>
            <a:avLst/>
            <a:gdLst/>
            <a:ahLst/>
            <a:cxnLst/>
            <a:rect l="l" t="t" r="r" b="b"/>
            <a:pathLst>
              <a:path w="744" h="685" extrusionOk="0">
                <a:moveTo>
                  <a:pt x="372" y="1"/>
                </a:moveTo>
                <a:cubicBezTo>
                  <a:pt x="194" y="1"/>
                  <a:pt x="1" y="179"/>
                  <a:pt x="1" y="313"/>
                </a:cubicBezTo>
                <a:cubicBezTo>
                  <a:pt x="1" y="491"/>
                  <a:pt x="194" y="684"/>
                  <a:pt x="372" y="684"/>
                </a:cubicBezTo>
                <a:cubicBezTo>
                  <a:pt x="566" y="684"/>
                  <a:pt x="744" y="491"/>
                  <a:pt x="744" y="313"/>
                </a:cubicBezTo>
                <a:cubicBezTo>
                  <a:pt x="744" y="179"/>
                  <a:pt x="566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1605807" y="313360"/>
            <a:ext cx="49585" cy="41957"/>
          </a:xfrm>
          <a:custGeom>
            <a:avLst/>
            <a:gdLst/>
            <a:ahLst/>
            <a:cxnLst/>
            <a:rect l="l" t="t" r="r" b="b"/>
            <a:pathLst>
              <a:path w="1547" h="1309" extrusionOk="0">
                <a:moveTo>
                  <a:pt x="744" y="1"/>
                </a:moveTo>
                <a:cubicBezTo>
                  <a:pt x="372" y="1"/>
                  <a:pt x="0" y="313"/>
                  <a:pt x="0" y="684"/>
                </a:cubicBezTo>
                <a:cubicBezTo>
                  <a:pt x="0" y="996"/>
                  <a:pt x="372" y="1308"/>
                  <a:pt x="744" y="1308"/>
                </a:cubicBezTo>
                <a:cubicBezTo>
                  <a:pt x="1174" y="1308"/>
                  <a:pt x="1546" y="996"/>
                  <a:pt x="1546" y="684"/>
                </a:cubicBezTo>
                <a:cubicBezTo>
                  <a:pt x="1546" y="313"/>
                  <a:pt x="1174" y="1"/>
                  <a:pt x="744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1961141" y="601544"/>
            <a:ext cx="23847" cy="21475"/>
          </a:xfrm>
          <a:custGeom>
            <a:avLst/>
            <a:gdLst/>
            <a:ahLst/>
            <a:cxnLst/>
            <a:rect l="l" t="t" r="r" b="b"/>
            <a:pathLst>
              <a:path w="744" h="670" extrusionOk="0">
                <a:moveTo>
                  <a:pt x="372" y="1"/>
                </a:moveTo>
                <a:cubicBezTo>
                  <a:pt x="179" y="1"/>
                  <a:pt x="1" y="179"/>
                  <a:pt x="1" y="298"/>
                </a:cubicBezTo>
                <a:cubicBezTo>
                  <a:pt x="1" y="491"/>
                  <a:pt x="179" y="669"/>
                  <a:pt x="372" y="669"/>
                </a:cubicBezTo>
                <a:cubicBezTo>
                  <a:pt x="610" y="669"/>
                  <a:pt x="744" y="491"/>
                  <a:pt x="744" y="298"/>
                </a:cubicBezTo>
                <a:cubicBezTo>
                  <a:pt x="744" y="179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6740233" y="335284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0"/>
                </a:moveTo>
                <a:cubicBezTo>
                  <a:pt x="179" y="0"/>
                  <a:pt x="1" y="134"/>
                  <a:pt x="1" y="312"/>
                </a:cubicBezTo>
                <a:cubicBezTo>
                  <a:pt x="1" y="506"/>
                  <a:pt x="179" y="624"/>
                  <a:pt x="372" y="624"/>
                </a:cubicBezTo>
                <a:cubicBezTo>
                  <a:pt x="625" y="624"/>
                  <a:pt x="803" y="506"/>
                  <a:pt x="803" y="312"/>
                </a:cubicBezTo>
                <a:cubicBezTo>
                  <a:pt x="803" y="134"/>
                  <a:pt x="62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3147692" y="2085799"/>
            <a:ext cx="23879" cy="21956"/>
          </a:xfrm>
          <a:custGeom>
            <a:avLst/>
            <a:gdLst/>
            <a:ahLst/>
            <a:cxnLst/>
            <a:rect l="l" t="t" r="r" b="b"/>
            <a:pathLst>
              <a:path w="745" h="685" extrusionOk="0">
                <a:moveTo>
                  <a:pt x="373" y="1"/>
                </a:moveTo>
                <a:cubicBezTo>
                  <a:pt x="194" y="1"/>
                  <a:pt x="1" y="194"/>
                  <a:pt x="1" y="313"/>
                </a:cubicBezTo>
                <a:cubicBezTo>
                  <a:pt x="1" y="506"/>
                  <a:pt x="194" y="684"/>
                  <a:pt x="373" y="684"/>
                </a:cubicBezTo>
                <a:cubicBezTo>
                  <a:pt x="566" y="684"/>
                  <a:pt x="744" y="506"/>
                  <a:pt x="744" y="313"/>
                </a:cubicBezTo>
                <a:cubicBezTo>
                  <a:pt x="744" y="194"/>
                  <a:pt x="566" y="1"/>
                  <a:pt x="37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1301917" y="1811910"/>
            <a:ext cx="49553" cy="40034"/>
          </a:xfrm>
          <a:custGeom>
            <a:avLst/>
            <a:gdLst/>
            <a:ahLst/>
            <a:cxnLst/>
            <a:rect l="l" t="t" r="r" b="b"/>
            <a:pathLst>
              <a:path w="1546" h="1249" extrusionOk="0">
                <a:moveTo>
                  <a:pt x="743" y="1"/>
                </a:moveTo>
                <a:cubicBezTo>
                  <a:pt x="312" y="1"/>
                  <a:pt x="0" y="253"/>
                  <a:pt x="0" y="625"/>
                </a:cubicBezTo>
                <a:cubicBezTo>
                  <a:pt x="0" y="996"/>
                  <a:pt x="312" y="1249"/>
                  <a:pt x="743" y="1249"/>
                </a:cubicBezTo>
                <a:cubicBezTo>
                  <a:pt x="1174" y="1249"/>
                  <a:pt x="1546" y="996"/>
                  <a:pt x="1546" y="625"/>
                </a:cubicBezTo>
                <a:cubicBezTo>
                  <a:pt x="1546" y="253"/>
                  <a:pt x="1174" y="1"/>
                  <a:pt x="743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5444126" y="591543"/>
            <a:ext cx="25770" cy="19552"/>
          </a:xfrm>
          <a:custGeom>
            <a:avLst/>
            <a:gdLst/>
            <a:ahLst/>
            <a:cxnLst/>
            <a:rect l="l" t="t" r="r" b="b"/>
            <a:pathLst>
              <a:path w="804" h="610" extrusionOk="0">
                <a:moveTo>
                  <a:pt x="432" y="0"/>
                </a:moveTo>
                <a:cubicBezTo>
                  <a:pt x="194" y="0"/>
                  <a:pt x="1" y="119"/>
                  <a:pt x="1" y="313"/>
                </a:cubicBezTo>
                <a:cubicBezTo>
                  <a:pt x="1" y="491"/>
                  <a:pt x="194" y="610"/>
                  <a:pt x="432" y="610"/>
                </a:cubicBezTo>
                <a:cubicBezTo>
                  <a:pt x="625" y="610"/>
                  <a:pt x="803" y="491"/>
                  <a:pt x="803" y="313"/>
                </a:cubicBezTo>
                <a:cubicBezTo>
                  <a:pt x="803" y="119"/>
                  <a:pt x="625" y="0"/>
                  <a:pt x="43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631219" y="77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4"/>
                  <a:pt x="372" y="624"/>
                </a:cubicBezTo>
                <a:cubicBezTo>
                  <a:pt x="550" y="624"/>
                  <a:pt x="744" y="491"/>
                  <a:pt x="744" y="312"/>
                </a:cubicBezTo>
                <a:cubicBezTo>
                  <a:pt x="744" y="119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351438" y="2286351"/>
            <a:ext cx="23847" cy="21924"/>
          </a:xfrm>
          <a:custGeom>
            <a:avLst/>
            <a:gdLst/>
            <a:ahLst/>
            <a:cxnLst/>
            <a:rect l="l" t="t" r="r" b="b"/>
            <a:pathLst>
              <a:path w="744" h="684" extrusionOk="0">
                <a:moveTo>
                  <a:pt x="372" y="0"/>
                </a:moveTo>
                <a:cubicBezTo>
                  <a:pt x="134" y="0"/>
                  <a:pt x="1" y="194"/>
                  <a:pt x="1" y="372"/>
                </a:cubicBezTo>
                <a:cubicBezTo>
                  <a:pt x="1" y="491"/>
                  <a:pt x="134" y="684"/>
                  <a:pt x="372" y="684"/>
                </a:cubicBezTo>
                <a:cubicBezTo>
                  <a:pt x="565" y="684"/>
                  <a:pt x="744" y="491"/>
                  <a:pt x="744" y="372"/>
                </a:cubicBezTo>
                <a:cubicBezTo>
                  <a:pt x="744" y="194"/>
                  <a:pt x="565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8448855" y="676803"/>
            <a:ext cx="26219" cy="20033"/>
          </a:xfrm>
          <a:custGeom>
            <a:avLst/>
            <a:gdLst/>
            <a:ahLst/>
            <a:cxnLst/>
            <a:rect l="l" t="t" r="r" b="b"/>
            <a:pathLst>
              <a:path w="818" h="625" extrusionOk="0">
                <a:moveTo>
                  <a:pt x="372" y="1"/>
                </a:moveTo>
                <a:cubicBezTo>
                  <a:pt x="194" y="1"/>
                  <a:pt x="1" y="120"/>
                  <a:pt x="1" y="313"/>
                </a:cubicBezTo>
                <a:cubicBezTo>
                  <a:pt x="1" y="491"/>
                  <a:pt x="194" y="625"/>
                  <a:pt x="372" y="625"/>
                </a:cubicBezTo>
                <a:cubicBezTo>
                  <a:pt x="625" y="625"/>
                  <a:pt x="818" y="491"/>
                  <a:pt x="818" y="313"/>
                </a:cubicBezTo>
                <a:cubicBezTo>
                  <a:pt x="818" y="120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6265792" y="1065984"/>
            <a:ext cx="23879" cy="21443"/>
          </a:xfrm>
          <a:custGeom>
            <a:avLst/>
            <a:gdLst/>
            <a:ahLst/>
            <a:cxnLst/>
            <a:rect l="l" t="t" r="r" b="b"/>
            <a:pathLst>
              <a:path w="745" h="669" extrusionOk="0">
                <a:moveTo>
                  <a:pt x="373" y="0"/>
                </a:moveTo>
                <a:cubicBezTo>
                  <a:pt x="120" y="0"/>
                  <a:pt x="1" y="119"/>
                  <a:pt x="1" y="297"/>
                </a:cubicBezTo>
                <a:cubicBezTo>
                  <a:pt x="1" y="491"/>
                  <a:pt x="120" y="669"/>
                  <a:pt x="373" y="669"/>
                </a:cubicBezTo>
                <a:cubicBezTo>
                  <a:pt x="566" y="669"/>
                  <a:pt x="744" y="491"/>
                  <a:pt x="744" y="297"/>
                </a:cubicBezTo>
                <a:cubicBezTo>
                  <a:pt x="744" y="119"/>
                  <a:pt x="566" y="0"/>
                  <a:pt x="373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6998416" y="16854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1"/>
                </a:moveTo>
                <a:cubicBezTo>
                  <a:pt x="179" y="1"/>
                  <a:pt x="0" y="135"/>
                  <a:pt x="0" y="313"/>
                </a:cubicBezTo>
                <a:cubicBezTo>
                  <a:pt x="0" y="506"/>
                  <a:pt x="179" y="625"/>
                  <a:pt x="372" y="625"/>
                </a:cubicBezTo>
                <a:cubicBezTo>
                  <a:pt x="550" y="625"/>
                  <a:pt x="743" y="506"/>
                  <a:pt x="743" y="313"/>
                </a:cubicBezTo>
                <a:cubicBezTo>
                  <a:pt x="743" y="135"/>
                  <a:pt x="55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865586" y="1490392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19" y="0"/>
                  <a:pt x="0" y="134"/>
                  <a:pt x="0" y="312"/>
                </a:cubicBezTo>
                <a:cubicBezTo>
                  <a:pt x="0" y="506"/>
                  <a:pt x="119" y="625"/>
                  <a:pt x="372" y="625"/>
                </a:cubicBezTo>
                <a:cubicBezTo>
                  <a:pt x="550" y="625"/>
                  <a:pt x="743" y="506"/>
                  <a:pt x="743" y="312"/>
                </a:cubicBezTo>
                <a:cubicBezTo>
                  <a:pt x="743" y="134"/>
                  <a:pt x="55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2332213" y="2506905"/>
            <a:ext cx="37662" cy="31444"/>
          </a:xfrm>
          <a:custGeom>
            <a:avLst/>
            <a:gdLst/>
            <a:ahLst/>
            <a:cxnLst/>
            <a:rect l="l" t="t" r="r" b="b"/>
            <a:pathLst>
              <a:path w="1175" h="981" extrusionOk="0">
                <a:moveTo>
                  <a:pt x="610" y="0"/>
                </a:moveTo>
                <a:cubicBezTo>
                  <a:pt x="313" y="0"/>
                  <a:pt x="1" y="238"/>
                  <a:pt x="1" y="490"/>
                </a:cubicBezTo>
                <a:cubicBezTo>
                  <a:pt x="1" y="743"/>
                  <a:pt x="313" y="981"/>
                  <a:pt x="610" y="981"/>
                </a:cubicBezTo>
                <a:cubicBezTo>
                  <a:pt x="922" y="981"/>
                  <a:pt x="1175" y="743"/>
                  <a:pt x="1175" y="490"/>
                </a:cubicBezTo>
                <a:cubicBezTo>
                  <a:pt x="1175" y="238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8554116" y="406729"/>
            <a:ext cx="35771" cy="31956"/>
          </a:xfrm>
          <a:custGeom>
            <a:avLst/>
            <a:gdLst/>
            <a:ahLst/>
            <a:cxnLst/>
            <a:rect l="l" t="t" r="r" b="b"/>
            <a:pathLst>
              <a:path w="1116" h="997" extrusionOk="0">
                <a:moveTo>
                  <a:pt x="566" y="0"/>
                </a:moveTo>
                <a:cubicBezTo>
                  <a:pt x="254" y="0"/>
                  <a:pt x="1" y="253"/>
                  <a:pt x="1" y="506"/>
                </a:cubicBezTo>
                <a:cubicBezTo>
                  <a:pt x="1" y="743"/>
                  <a:pt x="254" y="996"/>
                  <a:pt x="566" y="996"/>
                </a:cubicBezTo>
                <a:cubicBezTo>
                  <a:pt x="878" y="996"/>
                  <a:pt x="1116" y="743"/>
                  <a:pt x="1116" y="506"/>
                </a:cubicBezTo>
                <a:cubicBezTo>
                  <a:pt x="1116" y="253"/>
                  <a:pt x="878" y="0"/>
                  <a:pt x="566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345406" y="1801910"/>
            <a:ext cx="25770" cy="20033"/>
          </a:xfrm>
          <a:custGeom>
            <a:avLst/>
            <a:gdLst/>
            <a:ahLst/>
            <a:cxnLst/>
            <a:rect l="l" t="t" r="r" b="b"/>
            <a:pathLst>
              <a:path w="804" h="625" extrusionOk="0">
                <a:moveTo>
                  <a:pt x="372" y="1"/>
                </a:moveTo>
                <a:cubicBezTo>
                  <a:pt x="179" y="1"/>
                  <a:pt x="1" y="134"/>
                  <a:pt x="1" y="313"/>
                </a:cubicBezTo>
                <a:cubicBezTo>
                  <a:pt x="1" y="506"/>
                  <a:pt x="179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4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8784669" y="783986"/>
            <a:ext cx="23847" cy="20033"/>
          </a:xfrm>
          <a:custGeom>
            <a:avLst/>
            <a:gdLst/>
            <a:ahLst/>
            <a:cxnLst/>
            <a:rect l="l" t="t" r="r" b="b"/>
            <a:pathLst>
              <a:path w="744" h="625" extrusionOk="0">
                <a:moveTo>
                  <a:pt x="372" y="0"/>
                </a:moveTo>
                <a:cubicBezTo>
                  <a:pt x="179" y="0"/>
                  <a:pt x="1" y="119"/>
                  <a:pt x="1" y="312"/>
                </a:cubicBezTo>
                <a:cubicBezTo>
                  <a:pt x="1" y="491"/>
                  <a:pt x="179" y="625"/>
                  <a:pt x="372" y="625"/>
                </a:cubicBezTo>
                <a:cubicBezTo>
                  <a:pt x="610" y="625"/>
                  <a:pt x="744" y="491"/>
                  <a:pt x="744" y="312"/>
                </a:cubicBezTo>
                <a:cubicBezTo>
                  <a:pt x="744" y="119"/>
                  <a:pt x="610" y="0"/>
                  <a:pt x="372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8923296" y="244286"/>
            <a:ext cx="25738" cy="21475"/>
          </a:xfrm>
          <a:custGeom>
            <a:avLst/>
            <a:gdLst/>
            <a:ahLst/>
            <a:cxnLst/>
            <a:rect l="l" t="t" r="r" b="b"/>
            <a:pathLst>
              <a:path w="803" h="670" extrusionOk="0">
                <a:moveTo>
                  <a:pt x="372" y="1"/>
                </a:moveTo>
                <a:cubicBezTo>
                  <a:pt x="194" y="1"/>
                  <a:pt x="0" y="179"/>
                  <a:pt x="0" y="372"/>
                </a:cubicBezTo>
                <a:cubicBezTo>
                  <a:pt x="0" y="491"/>
                  <a:pt x="194" y="670"/>
                  <a:pt x="372" y="670"/>
                </a:cubicBezTo>
                <a:cubicBezTo>
                  <a:pt x="624" y="670"/>
                  <a:pt x="803" y="491"/>
                  <a:pt x="803" y="372"/>
                </a:cubicBezTo>
                <a:cubicBezTo>
                  <a:pt x="803" y="179"/>
                  <a:pt x="624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4188020" y="432435"/>
            <a:ext cx="25770" cy="21956"/>
          </a:xfrm>
          <a:custGeom>
            <a:avLst/>
            <a:gdLst/>
            <a:ahLst/>
            <a:cxnLst/>
            <a:rect l="l" t="t" r="r" b="b"/>
            <a:pathLst>
              <a:path w="804" h="685" extrusionOk="0">
                <a:moveTo>
                  <a:pt x="372" y="1"/>
                </a:moveTo>
                <a:cubicBezTo>
                  <a:pt x="179" y="1"/>
                  <a:pt x="1" y="194"/>
                  <a:pt x="1" y="313"/>
                </a:cubicBezTo>
                <a:cubicBezTo>
                  <a:pt x="1" y="506"/>
                  <a:pt x="179" y="684"/>
                  <a:pt x="372" y="684"/>
                </a:cubicBezTo>
                <a:cubicBezTo>
                  <a:pt x="610" y="684"/>
                  <a:pt x="803" y="506"/>
                  <a:pt x="803" y="313"/>
                </a:cubicBezTo>
                <a:cubicBezTo>
                  <a:pt x="803" y="194"/>
                  <a:pt x="610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884194" y="1103614"/>
            <a:ext cx="37662" cy="29552"/>
          </a:xfrm>
          <a:custGeom>
            <a:avLst/>
            <a:gdLst/>
            <a:ahLst/>
            <a:cxnLst/>
            <a:rect l="l" t="t" r="r" b="b"/>
            <a:pathLst>
              <a:path w="1175" h="922" extrusionOk="0">
                <a:moveTo>
                  <a:pt x="610" y="0"/>
                </a:moveTo>
                <a:cubicBezTo>
                  <a:pt x="312" y="0"/>
                  <a:pt x="0" y="179"/>
                  <a:pt x="0" y="491"/>
                </a:cubicBezTo>
                <a:cubicBezTo>
                  <a:pt x="0" y="743"/>
                  <a:pt x="312" y="922"/>
                  <a:pt x="610" y="922"/>
                </a:cubicBezTo>
                <a:cubicBezTo>
                  <a:pt x="922" y="922"/>
                  <a:pt x="1174" y="743"/>
                  <a:pt x="1174" y="491"/>
                </a:cubicBezTo>
                <a:cubicBezTo>
                  <a:pt x="1174" y="179"/>
                  <a:pt x="922" y="0"/>
                  <a:pt x="610" y="0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4374277" y="2383502"/>
            <a:ext cx="25738" cy="20065"/>
          </a:xfrm>
          <a:custGeom>
            <a:avLst/>
            <a:gdLst/>
            <a:ahLst/>
            <a:cxnLst/>
            <a:rect l="l" t="t" r="r" b="b"/>
            <a:pathLst>
              <a:path w="803" h="626" extrusionOk="0">
                <a:moveTo>
                  <a:pt x="372" y="1"/>
                </a:moveTo>
                <a:cubicBezTo>
                  <a:pt x="194" y="1"/>
                  <a:pt x="0" y="135"/>
                  <a:pt x="0" y="313"/>
                </a:cubicBezTo>
                <a:cubicBezTo>
                  <a:pt x="0" y="506"/>
                  <a:pt x="194" y="625"/>
                  <a:pt x="372" y="625"/>
                </a:cubicBezTo>
                <a:cubicBezTo>
                  <a:pt x="625" y="625"/>
                  <a:pt x="803" y="506"/>
                  <a:pt x="803" y="313"/>
                </a:cubicBezTo>
                <a:cubicBezTo>
                  <a:pt x="803" y="135"/>
                  <a:pt x="625" y="1"/>
                  <a:pt x="372" y="1"/>
                </a:cubicBezTo>
                <a:close/>
              </a:path>
            </a:pathLst>
          </a:custGeom>
          <a:solidFill>
            <a:srgbClr val="FCE9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>
            <a:spLocks noGrp="1"/>
          </p:cNvSpPr>
          <p:nvPr>
            <p:ph type="title" idx="15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6692765" y="1476609"/>
            <a:ext cx="1854599" cy="3660302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4667115" y="1476608"/>
            <a:ext cx="2020618" cy="3666891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2641464" y="1476608"/>
            <a:ext cx="1888101" cy="3660303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596636" y="1662788"/>
            <a:ext cx="1741780" cy="3474124"/>
          </a:xfrm>
          <a:prstGeom prst="roundRect">
            <a:avLst>
              <a:gd name="adj" fmla="val 9426"/>
            </a:avLst>
          </a:prstGeom>
          <a:gradFill>
            <a:gsLst>
              <a:gs pos="0">
                <a:srgbClr val="4846BB">
                  <a:alpha val="83921"/>
                  <a:alpha val="24720"/>
                </a:srgbClr>
              </a:gs>
              <a:gs pos="100000">
                <a:srgbClr val="281B66">
                  <a:alpha val="62745"/>
                  <a:alpha val="24720"/>
                </a:srgbClr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 txBox="1">
            <a:spLocks noGrp="1"/>
          </p:cNvSpPr>
          <p:nvPr>
            <p:ph type="ctrTitle" idx="3"/>
          </p:nvPr>
        </p:nvSpPr>
        <p:spPr>
          <a:xfrm>
            <a:off x="2815765" y="2486300"/>
            <a:ext cx="1506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412" name="Google Shape;412;p33"/>
          <p:cNvSpPr txBox="1">
            <a:spLocks noGrp="1"/>
          </p:cNvSpPr>
          <p:nvPr>
            <p:ph type="ctrTitle"/>
          </p:nvPr>
        </p:nvSpPr>
        <p:spPr>
          <a:xfrm>
            <a:off x="747815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vs. Solution</a:t>
            </a:r>
            <a:endParaRPr dirty="0"/>
          </a:p>
        </p:txBody>
      </p:sp>
      <p:sp>
        <p:nvSpPr>
          <p:cNvPr id="413" name="Google Shape;413;p33"/>
          <p:cNvSpPr txBox="1">
            <a:spLocks noGrp="1"/>
          </p:cNvSpPr>
          <p:nvPr>
            <p:ph type="subTitle" idx="1"/>
          </p:nvPr>
        </p:nvSpPr>
        <p:spPr>
          <a:xfrm>
            <a:off x="74781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 is people need an app to view detailed information about the weather everyday.The solution is to create a Weather App</a:t>
            </a:r>
            <a:endParaRPr dirty="0"/>
          </a:p>
        </p:txBody>
      </p:sp>
      <p:sp>
        <p:nvSpPr>
          <p:cNvPr id="414" name="Google Shape;414;p33"/>
          <p:cNvSpPr txBox="1">
            <a:spLocks noGrp="1"/>
          </p:cNvSpPr>
          <p:nvPr>
            <p:ph type="title" idx="2"/>
          </p:nvPr>
        </p:nvSpPr>
        <p:spPr>
          <a:xfrm>
            <a:off x="113811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15" name="Google Shape;415;p33"/>
          <p:cNvSpPr txBox="1">
            <a:spLocks noGrp="1"/>
          </p:cNvSpPr>
          <p:nvPr>
            <p:ph type="subTitle" idx="4"/>
          </p:nvPr>
        </p:nvSpPr>
        <p:spPr>
          <a:xfrm>
            <a:off x="2773465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dirty="0"/>
              <a:t>Our product isn’t anything revolutionary. It is simply s weather app that shows people the temperature and average temperature of the week</a:t>
            </a:r>
            <a:endParaRPr dirty="0"/>
          </a:p>
        </p:txBody>
      </p:sp>
      <p:sp>
        <p:nvSpPr>
          <p:cNvPr id="416" name="Google Shape;416;p33"/>
          <p:cNvSpPr txBox="1">
            <a:spLocks noGrp="1"/>
          </p:cNvSpPr>
          <p:nvPr>
            <p:ph type="title" idx="5"/>
          </p:nvPr>
        </p:nvSpPr>
        <p:spPr>
          <a:xfrm>
            <a:off x="3163765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ctrTitle" idx="6"/>
          </p:nvPr>
        </p:nvSpPr>
        <p:spPr>
          <a:xfrm>
            <a:off x="4793641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Challenges</a:t>
            </a:r>
            <a:endParaRPr dirty="0"/>
          </a:p>
        </p:txBody>
      </p:sp>
      <p:sp>
        <p:nvSpPr>
          <p:cNvPr id="418" name="Google Shape;418;p33"/>
          <p:cNvSpPr txBox="1">
            <a:spLocks noGrp="1"/>
          </p:cNvSpPr>
          <p:nvPr>
            <p:ph type="subTitle" idx="7"/>
          </p:nvPr>
        </p:nvSpPr>
        <p:spPr>
          <a:xfrm>
            <a:off x="4793566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dirty="0"/>
              <a:t>With the amount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dirty="0"/>
              <a:t>of time given I would’ve liked to design my app further more</a:t>
            </a:r>
            <a:endParaRPr dirty="0"/>
          </a:p>
        </p:txBody>
      </p:sp>
      <p:sp>
        <p:nvSpPr>
          <p:cNvPr id="419" name="Google Shape;419;p33"/>
          <p:cNvSpPr txBox="1">
            <a:spLocks noGrp="1"/>
          </p:cNvSpPr>
          <p:nvPr>
            <p:ph type="title" idx="8"/>
          </p:nvPr>
        </p:nvSpPr>
        <p:spPr>
          <a:xfrm>
            <a:off x="518567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ctrTitle" idx="9"/>
          </p:nvPr>
        </p:nvSpPr>
        <p:spPr>
          <a:xfrm>
            <a:off x="6822249" y="2486300"/>
            <a:ext cx="159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Business Mo</a:t>
            </a:r>
            <a:r>
              <a:rPr lang="en" dirty="0"/>
              <a:t>d</a:t>
            </a:r>
            <a:r>
              <a:rPr lang="en-ZA" dirty="0" err="1"/>
              <a:t>el</a:t>
            </a:r>
            <a:endParaRPr lang="en-ZA" dirty="0"/>
          </a:p>
        </p:txBody>
      </p:sp>
      <p:sp>
        <p:nvSpPr>
          <p:cNvPr id="421" name="Google Shape;421;p33"/>
          <p:cNvSpPr txBox="1">
            <a:spLocks noGrp="1"/>
          </p:cNvSpPr>
          <p:nvPr>
            <p:ph type="subTitle" idx="13"/>
          </p:nvPr>
        </p:nvSpPr>
        <p:spPr>
          <a:xfrm>
            <a:off x="6822249" y="3064100"/>
            <a:ext cx="1590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ZA" dirty="0"/>
              <a:t>Work for the people</a:t>
            </a:r>
            <a:endParaRPr dirty="0"/>
          </a:p>
        </p:txBody>
      </p:sp>
      <p:sp>
        <p:nvSpPr>
          <p:cNvPr id="422" name="Google Shape;422;p33"/>
          <p:cNvSpPr txBox="1">
            <a:spLocks noGrp="1"/>
          </p:cNvSpPr>
          <p:nvPr>
            <p:ph type="title" idx="14"/>
          </p:nvPr>
        </p:nvSpPr>
        <p:spPr>
          <a:xfrm>
            <a:off x="7212549" y="1662788"/>
            <a:ext cx="810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/>
          <p:nvPr/>
        </p:nvSpPr>
        <p:spPr>
          <a:xfrm>
            <a:off x="741113" y="1265150"/>
            <a:ext cx="3056400" cy="3279300"/>
          </a:xfrm>
          <a:prstGeom prst="roundRect">
            <a:avLst>
              <a:gd name="adj" fmla="val 10896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34"/>
          <p:cNvSpPr txBox="1">
            <a:spLocks noGrp="1"/>
          </p:cNvSpPr>
          <p:nvPr>
            <p:ph type="body" idx="2"/>
          </p:nvPr>
        </p:nvSpPr>
        <p:spPr>
          <a:xfrm>
            <a:off x="4385187" y="1661850"/>
            <a:ext cx="4045200" cy="28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 took inspiration from anime style when </a:t>
            </a:r>
            <a:r>
              <a:rPr lang="en-ZA" dirty="0"/>
              <a:t>I</a:t>
            </a:r>
            <a:r>
              <a:rPr lang="en" dirty="0"/>
              <a:t> was figuring out what </a:t>
            </a:r>
            <a:r>
              <a:rPr lang="en-ZA" dirty="0"/>
              <a:t>I</a:t>
            </a:r>
            <a:r>
              <a:rPr lang="en" dirty="0"/>
              <a:t> wanted my  app to look like.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project was all about design and creating a simple and easy to use weather app</a:t>
            </a:r>
            <a:endParaRPr dirty="0"/>
          </a:p>
        </p:txBody>
      </p:sp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0" name="Google Shape;430;p34"/>
          <p:cNvSpPr txBox="1">
            <a:spLocks noGrp="1"/>
          </p:cNvSpPr>
          <p:nvPr>
            <p:ph type="subTitle" idx="1"/>
          </p:nvPr>
        </p:nvSpPr>
        <p:spPr>
          <a:xfrm>
            <a:off x="4385187" y="1208600"/>
            <a:ext cx="40452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Us</a:t>
            </a:r>
            <a:endParaRPr/>
          </a:p>
        </p:txBody>
      </p:sp>
      <p:pic>
        <p:nvPicPr>
          <p:cNvPr id="431" name="Google Shape;431;p34"/>
          <p:cNvPicPr preferRelativeResize="0"/>
          <p:nvPr/>
        </p:nvPicPr>
        <p:blipFill>
          <a:blip r:embed="rId3"/>
          <a:srcRect t="20448" b="20448"/>
          <a:stretch/>
        </p:blipFill>
        <p:spPr>
          <a:xfrm>
            <a:off x="864713" y="1369850"/>
            <a:ext cx="2809200" cy="2952000"/>
          </a:xfrm>
          <a:prstGeom prst="roundRect">
            <a:avLst>
              <a:gd name="adj" fmla="val 900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4838525" y="1809750"/>
            <a:ext cx="31389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In this company we strive for excellency and greatness. As it says in our logo, we were born for greatness.</a:t>
            </a:r>
            <a:endParaRPr dirty="0"/>
          </a:p>
        </p:txBody>
      </p:sp>
      <p:sp>
        <p:nvSpPr>
          <p:cNvPr id="437" name="Google Shape;437;p35"/>
          <p:cNvSpPr txBox="1">
            <a:spLocks noGrp="1"/>
          </p:cNvSpPr>
          <p:nvPr>
            <p:ph type="title"/>
          </p:nvPr>
        </p:nvSpPr>
        <p:spPr>
          <a:xfrm>
            <a:off x="3906053" y="619125"/>
            <a:ext cx="40710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COMPANY</a:t>
            </a:r>
            <a:endParaRPr dirty="0"/>
          </a:p>
        </p:txBody>
      </p:sp>
      <p:grpSp>
        <p:nvGrpSpPr>
          <p:cNvPr id="438" name="Google Shape;438;p35"/>
          <p:cNvGrpSpPr/>
          <p:nvPr/>
        </p:nvGrpSpPr>
        <p:grpSpPr>
          <a:xfrm>
            <a:off x="1408625" y="1041044"/>
            <a:ext cx="2246100" cy="2246100"/>
            <a:chOff x="1512647" y="1269050"/>
            <a:chExt cx="2246100" cy="2246100"/>
          </a:xfrm>
        </p:grpSpPr>
        <p:sp>
          <p:nvSpPr>
            <p:cNvPr id="439" name="Google Shape;439;p35"/>
            <p:cNvSpPr/>
            <p:nvPr/>
          </p:nvSpPr>
          <p:spPr>
            <a:xfrm>
              <a:off x="1512647" y="1269050"/>
              <a:ext cx="2246100" cy="22461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846BB">
                    <a:alpha val="83529"/>
                  </a:srgbClr>
                </a:gs>
                <a:gs pos="100000">
                  <a:srgbClr val="281B66">
                    <a:alpha val="6274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2750431" y="1847935"/>
              <a:ext cx="584230" cy="577575"/>
            </a:xfrm>
            <a:custGeom>
              <a:avLst/>
              <a:gdLst/>
              <a:ahLst/>
              <a:cxnLst/>
              <a:rect l="l" t="t" r="r" b="b"/>
              <a:pathLst>
                <a:path w="10973" h="10848" extrusionOk="0">
                  <a:moveTo>
                    <a:pt x="3919" y="1"/>
                  </a:moveTo>
                  <a:cubicBezTo>
                    <a:pt x="3527" y="1"/>
                    <a:pt x="3261" y="267"/>
                    <a:pt x="3261" y="596"/>
                  </a:cubicBezTo>
                  <a:lnTo>
                    <a:pt x="3261" y="2556"/>
                  </a:lnTo>
                  <a:cubicBezTo>
                    <a:pt x="2931" y="2618"/>
                    <a:pt x="2540" y="2681"/>
                    <a:pt x="2210" y="2806"/>
                  </a:cubicBezTo>
                  <a:lnTo>
                    <a:pt x="1239" y="1176"/>
                  </a:lnTo>
                  <a:cubicBezTo>
                    <a:pt x="1153" y="952"/>
                    <a:pt x="943" y="822"/>
                    <a:pt x="714" y="822"/>
                  </a:cubicBezTo>
                  <a:cubicBezTo>
                    <a:pt x="608" y="822"/>
                    <a:pt x="497" y="850"/>
                    <a:pt x="392" y="910"/>
                  </a:cubicBezTo>
                  <a:cubicBezTo>
                    <a:pt x="63" y="1114"/>
                    <a:pt x="0" y="1505"/>
                    <a:pt x="126" y="1772"/>
                  </a:cubicBezTo>
                  <a:lnTo>
                    <a:pt x="1113" y="3465"/>
                  </a:lnTo>
                  <a:lnTo>
                    <a:pt x="847" y="3731"/>
                  </a:lnTo>
                  <a:cubicBezTo>
                    <a:pt x="2351" y="4969"/>
                    <a:pt x="3323" y="6866"/>
                    <a:pt x="3386" y="8951"/>
                  </a:cubicBezTo>
                  <a:cubicBezTo>
                    <a:pt x="4765" y="9076"/>
                    <a:pt x="5941" y="9609"/>
                    <a:pt x="6913" y="10393"/>
                  </a:cubicBezTo>
                  <a:cubicBezTo>
                    <a:pt x="7116" y="10189"/>
                    <a:pt x="7304" y="10001"/>
                    <a:pt x="7446" y="9797"/>
                  </a:cubicBezTo>
                  <a:lnTo>
                    <a:pt x="9138" y="10785"/>
                  </a:lnTo>
                  <a:cubicBezTo>
                    <a:pt x="9201" y="10847"/>
                    <a:pt x="9342" y="10847"/>
                    <a:pt x="9468" y="10847"/>
                  </a:cubicBezTo>
                  <a:cubicBezTo>
                    <a:pt x="9656" y="10847"/>
                    <a:pt x="9859" y="10706"/>
                    <a:pt x="9985" y="10518"/>
                  </a:cubicBezTo>
                  <a:cubicBezTo>
                    <a:pt x="10189" y="10252"/>
                    <a:pt x="10048" y="9860"/>
                    <a:pt x="9797" y="9672"/>
                  </a:cubicBezTo>
                  <a:lnTo>
                    <a:pt x="8088" y="8684"/>
                  </a:lnTo>
                  <a:cubicBezTo>
                    <a:pt x="8229" y="8355"/>
                    <a:pt x="8355" y="8042"/>
                    <a:pt x="8355" y="7650"/>
                  </a:cubicBezTo>
                  <a:lnTo>
                    <a:pt x="10314" y="7650"/>
                  </a:lnTo>
                  <a:cubicBezTo>
                    <a:pt x="10643" y="7650"/>
                    <a:pt x="10972" y="7383"/>
                    <a:pt x="10972" y="6991"/>
                  </a:cubicBezTo>
                  <a:cubicBezTo>
                    <a:pt x="10972" y="6662"/>
                    <a:pt x="10643" y="6396"/>
                    <a:pt x="10314" y="6396"/>
                  </a:cubicBezTo>
                  <a:lnTo>
                    <a:pt x="8355" y="6396"/>
                  </a:lnTo>
                  <a:cubicBezTo>
                    <a:pt x="8355" y="6004"/>
                    <a:pt x="8229" y="5690"/>
                    <a:pt x="8088" y="5361"/>
                  </a:cubicBezTo>
                  <a:lnTo>
                    <a:pt x="9797" y="4374"/>
                  </a:lnTo>
                  <a:cubicBezTo>
                    <a:pt x="10048" y="4186"/>
                    <a:pt x="10189" y="3794"/>
                    <a:pt x="9985" y="3527"/>
                  </a:cubicBezTo>
                  <a:cubicBezTo>
                    <a:pt x="9856" y="3303"/>
                    <a:pt x="9633" y="3173"/>
                    <a:pt x="9420" y="3173"/>
                  </a:cubicBezTo>
                  <a:cubicBezTo>
                    <a:pt x="9320" y="3173"/>
                    <a:pt x="9223" y="3201"/>
                    <a:pt x="9138" y="3261"/>
                  </a:cubicBezTo>
                  <a:lnTo>
                    <a:pt x="7446" y="4248"/>
                  </a:lnTo>
                  <a:cubicBezTo>
                    <a:pt x="7242" y="3919"/>
                    <a:pt x="6991" y="3653"/>
                    <a:pt x="6725" y="3465"/>
                  </a:cubicBezTo>
                  <a:lnTo>
                    <a:pt x="7634" y="1772"/>
                  </a:lnTo>
                  <a:cubicBezTo>
                    <a:pt x="7837" y="1505"/>
                    <a:pt x="7696" y="1114"/>
                    <a:pt x="7446" y="910"/>
                  </a:cubicBezTo>
                  <a:cubicBezTo>
                    <a:pt x="7341" y="850"/>
                    <a:pt x="7230" y="822"/>
                    <a:pt x="7121" y="822"/>
                  </a:cubicBezTo>
                  <a:cubicBezTo>
                    <a:pt x="6886" y="822"/>
                    <a:pt x="6660" y="952"/>
                    <a:pt x="6521" y="1176"/>
                  </a:cubicBezTo>
                  <a:lnTo>
                    <a:pt x="5612" y="2806"/>
                  </a:lnTo>
                  <a:cubicBezTo>
                    <a:pt x="5283" y="2681"/>
                    <a:pt x="4891" y="2618"/>
                    <a:pt x="4561" y="2556"/>
                  </a:cubicBezTo>
                  <a:lnTo>
                    <a:pt x="4561" y="596"/>
                  </a:lnTo>
                  <a:cubicBezTo>
                    <a:pt x="4561" y="267"/>
                    <a:pt x="4248" y="1"/>
                    <a:pt x="3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35"/>
          <p:cNvSpPr txBox="1"/>
          <p:nvPr/>
        </p:nvSpPr>
        <p:spPr>
          <a:xfrm>
            <a:off x="1692647" y="3457575"/>
            <a:ext cx="1886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Dlamini LLC</a:t>
            </a: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44" name="Google Shape;444;p35"/>
          <p:cNvSpPr/>
          <p:nvPr/>
        </p:nvSpPr>
        <p:spPr>
          <a:xfrm flipH="1">
            <a:off x="-1755563" y="2269850"/>
            <a:ext cx="9535069" cy="6121411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>
                  <a:alpha val="85490"/>
                </a:srgbClr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75" y="42443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logo for a company">
            <a:extLst>
              <a:ext uri="{FF2B5EF4-FFF2-40B4-BE49-F238E27FC236}">
                <a16:creationId xmlns:a16="http://schemas.microsoft.com/office/drawing/2014/main" id="{37128904-BEAE-9AE7-D6AA-FAB87147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58" y="1164692"/>
            <a:ext cx="2062833" cy="20628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>
            <a:spLocks noGrp="1"/>
          </p:cNvSpPr>
          <p:nvPr>
            <p:ph type="title" idx="6"/>
          </p:nvPr>
        </p:nvSpPr>
        <p:spPr>
          <a:xfrm>
            <a:off x="719992" y="1922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E00"/>
                </a:solidFill>
              </a:rPr>
              <a:t>OUR TEAM</a:t>
            </a:r>
            <a:endParaRPr dirty="0">
              <a:solidFill>
                <a:srgbClr val="FFCE00"/>
              </a:solidFill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6304019" y="857956"/>
            <a:ext cx="1555500" cy="2161369"/>
          </a:xfrm>
          <a:prstGeom prst="roundRect">
            <a:avLst>
              <a:gd name="adj" fmla="val 10602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794244" y="857956"/>
            <a:ext cx="1555500" cy="2161369"/>
          </a:xfrm>
          <a:prstGeom prst="roundRect">
            <a:avLst>
              <a:gd name="adj" fmla="val 10860"/>
            </a:avLst>
          </a:prstGeom>
          <a:gradFill>
            <a:gsLst>
              <a:gs pos="0">
                <a:srgbClr val="4846BB">
                  <a:alpha val="83529"/>
                </a:srgbClr>
              </a:gs>
              <a:gs pos="100000">
                <a:srgbClr val="281B66">
                  <a:alpha val="62745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6"/>
          <p:cNvSpPr txBox="1">
            <a:spLocks noGrp="1"/>
          </p:cNvSpPr>
          <p:nvPr>
            <p:ph type="title"/>
          </p:nvPr>
        </p:nvSpPr>
        <p:spPr>
          <a:xfrm>
            <a:off x="1004706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 1/Splashscreen</a:t>
            </a:r>
            <a:endParaRPr dirty="0"/>
          </a:p>
        </p:txBody>
      </p:sp>
      <p:sp>
        <p:nvSpPr>
          <p:cNvPr id="466" name="Google Shape;466;p36"/>
          <p:cNvSpPr txBox="1">
            <a:spLocks noGrp="1"/>
          </p:cNvSpPr>
          <p:nvPr>
            <p:ph type="subTitle" idx="1"/>
          </p:nvPr>
        </p:nvSpPr>
        <p:spPr>
          <a:xfrm>
            <a:off x="1004700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First screen 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title" idx="2"/>
          </p:nvPr>
        </p:nvSpPr>
        <p:spPr>
          <a:xfrm>
            <a:off x="3514494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Second Screen</a:t>
            </a: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subTitle" idx="3"/>
          </p:nvPr>
        </p:nvSpPr>
        <p:spPr>
          <a:xfrm>
            <a:off x="3514492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the second screen where the user can put indata</a:t>
            </a:r>
            <a:endParaRPr dirty="0"/>
          </a:p>
        </p:txBody>
      </p:sp>
      <p:sp>
        <p:nvSpPr>
          <p:cNvPr id="469" name="Google Shape;469;p36"/>
          <p:cNvSpPr txBox="1">
            <a:spLocks noGrp="1"/>
          </p:cNvSpPr>
          <p:nvPr>
            <p:ph type="title" idx="4"/>
          </p:nvPr>
        </p:nvSpPr>
        <p:spPr>
          <a:xfrm>
            <a:off x="6024269" y="3112311"/>
            <a:ext cx="2115000" cy="4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Third screen</a:t>
            </a:r>
            <a:endParaRPr dirty="0"/>
          </a:p>
        </p:txBody>
      </p:sp>
      <p:sp>
        <p:nvSpPr>
          <p:cNvPr id="470" name="Google Shape;470;p36"/>
          <p:cNvSpPr txBox="1">
            <a:spLocks noGrp="1"/>
          </p:cNvSpPr>
          <p:nvPr>
            <p:ph type="subTitle" idx="5"/>
          </p:nvPr>
        </p:nvSpPr>
        <p:spPr>
          <a:xfrm>
            <a:off x="6024271" y="3431996"/>
            <a:ext cx="21150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This screen is where the data gets displayed to the user</a:t>
            </a:r>
            <a:endParaRPr dirty="0"/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EA9592E3-94A0-D4CE-CE70-CBD154CCF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76" y="806217"/>
            <a:ext cx="1898071" cy="2427381"/>
          </a:xfrm>
          <a:prstGeom prst="rect">
            <a:avLst/>
          </a:prstGeom>
        </p:spPr>
      </p:pic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95136B2D-A8ED-61BB-9BA9-63FD555B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18" y="731750"/>
            <a:ext cx="1700409" cy="2501848"/>
          </a:xfrm>
          <a:prstGeom prst="rect">
            <a:avLst/>
          </a:prstGeom>
        </p:spPr>
      </p:pic>
      <p:pic>
        <p:nvPicPr>
          <p:cNvPr id="7" name="Picture 6" descr="A logo for a weather app&#10;&#10;Description automatically generated">
            <a:extLst>
              <a:ext uri="{FF2B5EF4-FFF2-40B4-BE49-F238E27FC236}">
                <a16:creationId xmlns:a16="http://schemas.microsoft.com/office/drawing/2014/main" id="{6F9D3810-F9C7-AEAB-C84F-A39401C8C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601" y="793809"/>
            <a:ext cx="1203660" cy="2225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8"/>
          <p:cNvSpPr txBox="1">
            <a:spLocks noGrp="1"/>
          </p:cNvSpPr>
          <p:nvPr>
            <p:ph type="title" idx="4"/>
          </p:nvPr>
        </p:nvSpPr>
        <p:spPr>
          <a:xfrm>
            <a:off x="720000" y="425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screen VS 3</a:t>
            </a:r>
            <a:r>
              <a:rPr lang="en" baseline="30000" dirty="0"/>
              <a:t>rd</a:t>
            </a:r>
            <a:r>
              <a:rPr lang="en" dirty="0"/>
              <a:t> Screen</a:t>
            </a:r>
            <a:endParaRPr dirty="0">
              <a:solidFill>
                <a:srgbClr val="FFCE00"/>
              </a:solidFill>
            </a:endParaRPr>
          </a:p>
        </p:txBody>
      </p:sp>
      <p:sp>
        <p:nvSpPr>
          <p:cNvPr id="491" name="Google Shape;491;p38"/>
          <p:cNvSpPr txBox="1">
            <a:spLocks noGrp="1"/>
          </p:cNvSpPr>
          <p:nvPr>
            <p:ph type="ctrTitle" idx="2"/>
          </p:nvPr>
        </p:nvSpPr>
        <p:spPr>
          <a:xfrm>
            <a:off x="4908413" y="1141875"/>
            <a:ext cx="31659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 screen</a:t>
            </a:r>
            <a:endParaRPr dirty="0"/>
          </a:p>
        </p:txBody>
      </p:sp>
      <p:sp>
        <p:nvSpPr>
          <p:cNvPr id="492" name="Google Shape;492;p38"/>
          <p:cNvSpPr txBox="1">
            <a:spLocks noGrp="1"/>
          </p:cNvSpPr>
          <p:nvPr>
            <p:ph type="ctrTitle"/>
          </p:nvPr>
        </p:nvSpPr>
        <p:spPr>
          <a:xfrm>
            <a:off x="968088" y="1239725"/>
            <a:ext cx="31659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data screen</a:t>
            </a:r>
            <a:endParaRPr dirty="0"/>
          </a:p>
        </p:txBody>
      </p:sp>
      <p:sp>
        <p:nvSpPr>
          <p:cNvPr id="493" name="Google Shape;493;p38"/>
          <p:cNvSpPr txBox="1">
            <a:spLocks noGrp="1"/>
          </p:cNvSpPr>
          <p:nvPr>
            <p:ph type="subTitle" idx="1"/>
          </p:nvPr>
        </p:nvSpPr>
        <p:spPr>
          <a:xfrm>
            <a:off x="968088" y="1719900"/>
            <a:ext cx="3165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ZA" dirty="0"/>
              <a:t>This is where the user inputs data so it’ll appear in the third screen</a:t>
            </a:r>
            <a:endParaRPr dirty="0"/>
          </a:p>
        </p:txBody>
      </p:sp>
      <p:sp>
        <p:nvSpPr>
          <p:cNvPr id="494" name="Google Shape;494;p38"/>
          <p:cNvSpPr txBox="1">
            <a:spLocks noGrp="1"/>
          </p:cNvSpPr>
          <p:nvPr>
            <p:ph type="subTitle" idx="3"/>
          </p:nvPr>
        </p:nvSpPr>
        <p:spPr>
          <a:xfrm>
            <a:off x="5010014" y="1651850"/>
            <a:ext cx="3165900" cy="7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This is the third screen where the data will be shown</a:t>
            </a:r>
            <a:endParaRPr dirty="0"/>
          </a:p>
        </p:txBody>
      </p:sp>
      <p:sp>
        <p:nvSpPr>
          <p:cNvPr id="499" name="Google Shape;499;p38"/>
          <p:cNvSpPr/>
          <p:nvPr/>
        </p:nvSpPr>
        <p:spPr>
          <a:xfrm>
            <a:off x="10047" y="3918875"/>
            <a:ext cx="9143814" cy="1681825"/>
          </a:xfrm>
          <a:custGeom>
            <a:avLst/>
            <a:gdLst/>
            <a:ahLst/>
            <a:cxnLst/>
            <a:rect l="l" t="t" r="r" b="b"/>
            <a:pathLst>
              <a:path w="285588" h="148867" extrusionOk="0">
                <a:moveTo>
                  <a:pt x="233938" y="0"/>
                </a:moveTo>
                <a:cubicBezTo>
                  <a:pt x="233896" y="0"/>
                  <a:pt x="233853" y="1"/>
                  <a:pt x="233811" y="3"/>
                </a:cubicBezTo>
                <a:cubicBezTo>
                  <a:pt x="231522" y="196"/>
                  <a:pt x="230779" y="2663"/>
                  <a:pt x="229115" y="3971"/>
                </a:cubicBezTo>
                <a:cubicBezTo>
                  <a:pt x="226380" y="6200"/>
                  <a:pt x="221491" y="4952"/>
                  <a:pt x="218266" y="6690"/>
                </a:cubicBezTo>
                <a:cubicBezTo>
                  <a:pt x="215799" y="7924"/>
                  <a:pt x="214997" y="10465"/>
                  <a:pt x="213689" y="12516"/>
                </a:cubicBezTo>
                <a:cubicBezTo>
                  <a:pt x="209483" y="18951"/>
                  <a:pt x="204401" y="24955"/>
                  <a:pt x="199021" y="30721"/>
                </a:cubicBezTo>
                <a:cubicBezTo>
                  <a:pt x="193507" y="36665"/>
                  <a:pt x="187504" y="42104"/>
                  <a:pt x="181990" y="48049"/>
                </a:cubicBezTo>
                <a:cubicBezTo>
                  <a:pt x="181619" y="48495"/>
                  <a:pt x="181188" y="48926"/>
                  <a:pt x="180623" y="49297"/>
                </a:cubicBezTo>
                <a:cubicBezTo>
                  <a:pt x="178825" y="50352"/>
                  <a:pt x="176967" y="50352"/>
                  <a:pt x="175243" y="51705"/>
                </a:cubicBezTo>
                <a:cubicBezTo>
                  <a:pt x="173564" y="53131"/>
                  <a:pt x="172642" y="55048"/>
                  <a:pt x="171156" y="56594"/>
                </a:cubicBezTo>
                <a:cubicBezTo>
                  <a:pt x="168422" y="59388"/>
                  <a:pt x="164469" y="61127"/>
                  <a:pt x="161868" y="64024"/>
                </a:cubicBezTo>
                <a:cubicBezTo>
                  <a:pt x="161303" y="64708"/>
                  <a:pt x="160754" y="65451"/>
                  <a:pt x="160070" y="66016"/>
                </a:cubicBezTo>
                <a:cubicBezTo>
                  <a:pt x="159134" y="66759"/>
                  <a:pt x="157900" y="67190"/>
                  <a:pt x="156667" y="67680"/>
                </a:cubicBezTo>
                <a:cubicBezTo>
                  <a:pt x="141122" y="73625"/>
                  <a:pt x="129174" y="85276"/>
                  <a:pt x="113198" y="90908"/>
                </a:cubicBezTo>
                <a:cubicBezTo>
                  <a:pt x="112143" y="91280"/>
                  <a:pt x="110716" y="91651"/>
                  <a:pt x="109661" y="91889"/>
                </a:cubicBezTo>
                <a:cubicBezTo>
                  <a:pt x="99318" y="94624"/>
                  <a:pt x="88172" y="94311"/>
                  <a:pt x="77457" y="94371"/>
                </a:cubicBezTo>
                <a:cubicBezTo>
                  <a:pt x="67307" y="94430"/>
                  <a:pt x="57216" y="94936"/>
                  <a:pt x="47066" y="95114"/>
                </a:cubicBezTo>
                <a:cubicBezTo>
                  <a:pt x="31893" y="95426"/>
                  <a:pt x="16660" y="95604"/>
                  <a:pt x="1487" y="95679"/>
                </a:cubicBezTo>
                <a:cubicBezTo>
                  <a:pt x="1427" y="95679"/>
                  <a:pt x="1" y="95738"/>
                  <a:pt x="1" y="95738"/>
                </a:cubicBezTo>
                <a:lnTo>
                  <a:pt x="1" y="148867"/>
                </a:lnTo>
                <a:lnTo>
                  <a:pt x="285587" y="148867"/>
                </a:lnTo>
                <a:lnTo>
                  <a:pt x="285587" y="41361"/>
                </a:lnTo>
                <a:cubicBezTo>
                  <a:pt x="285587" y="41361"/>
                  <a:pt x="284398" y="41302"/>
                  <a:pt x="283046" y="41183"/>
                </a:cubicBezTo>
                <a:cubicBezTo>
                  <a:pt x="271469" y="39949"/>
                  <a:pt x="264707" y="30349"/>
                  <a:pt x="258584" y="23156"/>
                </a:cubicBezTo>
                <a:cubicBezTo>
                  <a:pt x="256786" y="21120"/>
                  <a:pt x="255419" y="18460"/>
                  <a:pt x="253383" y="16662"/>
                </a:cubicBezTo>
                <a:cubicBezTo>
                  <a:pt x="251466" y="14923"/>
                  <a:pt x="249475" y="14061"/>
                  <a:pt x="247929" y="11892"/>
                </a:cubicBezTo>
                <a:cubicBezTo>
                  <a:pt x="245269" y="8176"/>
                  <a:pt x="240929" y="5085"/>
                  <a:pt x="237526" y="1860"/>
                </a:cubicBezTo>
                <a:cubicBezTo>
                  <a:pt x="236573" y="965"/>
                  <a:pt x="235368" y="0"/>
                  <a:pt x="233938" y="0"/>
                </a:cubicBezTo>
                <a:close/>
              </a:path>
            </a:pathLst>
          </a:custGeom>
          <a:gradFill>
            <a:gsLst>
              <a:gs pos="0">
                <a:srgbClr val="F5C8ED"/>
              </a:gs>
              <a:gs pos="100000">
                <a:srgbClr val="9393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8"/>
          <p:cNvSpPr/>
          <p:nvPr/>
        </p:nvSpPr>
        <p:spPr>
          <a:xfrm flipH="1">
            <a:off x="75" y="3939588"/>
            <a:ext cx="9153809" cy="1341473"/>
          </a:xfrm>
          <a:custGeom>
            <a:avLst/>
            <a:gdLst/>
            <a:ahLst/>
            <a:cxnLst/>
            <a:rect l="l" t="t" r="r" b="b"/>
            <a:pathLst>
              <a:path w="285588" h="35237" extrusionOk="0">
                <a:moveTo>
                  <a:pt x="1" y="1"/>
                </a:moveTo>
                <a:lnTo>
                  <a:pt x="1" y="35237"/>
                </a:lnTo>
                <a:lnTo>
                  <a:pt x="285587" y="35237"/>
                </a:lnTo>
                <a:lnTo>
                  <a:pt x="285587" y="8056"/>
                </a:lnTo>
                <a:cubicBezTo>
                  <a:pt x="285587" y="8056"/>
                  <a:pt x="285322" y="8046"/>
                  <a:pt x="284868" y="8046"/>
                </a:cubicBezTo>
                <a:cubicBezTo>
                  <a:pt x="283608" y="8046"/>
                  <a:pt x="280897" y="8119"/>
                  <a:pt x="278394" y="8665"/>
                </a:cubicBezTo>
                <a:cubicBezTo>
                  <a:pt x="274189" y="9661"/>
                  <a:pt x="267308" y="13064"/>
                  <a:pt x="266877" y="15040"/>
                </a:cubicBezTo>
                <a:cubicBezTo>
                  <a:pt x="266865" y="15077"/>
                  <a:pt x="266757" y="15093"/>
                  <a:pt x="266566" y="15093"/>
                </a:cubicBezTo>
                <a:cubicBezTo>
                  <a:pt x="264794" y="15093"/>
                  <a:pt x="255878" y="13645"/>
                  <a:pt x="250351" y="12692"/>
                </a:cubicBezTo>
                <a:cubicBezTo>
                  <a:pt x="250136" y="12654"/>
                  <a:pt x="249864" y="12637"/>
                  <a:pt x="249548" y="12637"/>
                </a:cubicBezTo>
                <a:cubicBezTo>
                  <a:pt x="247441" y="12637"/>
                  <a:pt x="243420" y="13385"/>
                  <a:pt x="241871" y="13385"/>
                </a:cubicBezTo>
                <a:cubicBezTo>
                  <a:pt x="241775" y="13385"/>
                  <a:pt x="241689" y="13382"/>
                  <a:pt x="241613" y="13376"/>
                </a:cubicBezTo>
                <a:cubicBezTo>
                  <a:pt x="241593" y="13375"/>
                  <a:pt x="241572" y="13375"/>
                  <a:pt x="241551" y="13375"/>
                </a:cubicBezTo>
                <a:cubicBezTo>
                  <a:pt x="240154" y="13375"/>
                  <a:pt x="237768" y="15115"/>
                  <a:pt x="236814" y="15115"/>
                </a:cubicBezTo>
                <a:cubicBezTo>
                  <a:pt x="236704" y="15115"/>
                  <a:pt x="236613" y="15092"/>
                  <a:pt x="236545" y="15040"/>
                </a:cubicBezTo>
                <a:cubicBezTo>
                  <a:pt x="235518" y="14347"/>
                  <a:pt x="228225" y="11802"/>
                  <a:pt x="224975" y="11802"/>
                </a:cubicBezTo>
                <a:cubicBezTo>
                  <a:pt x="224463" y="11802"/>
                  <a:pt x="224051" y="11865"/>
                  <a:pt x="223780" y="12009"/>
                </a:cubicBezTo>
                <a:cubicBezTo>
                  <a:pt x="223497" y="12145"/>
                  <a:pt x="223002" y="12181"/>
                  <a:pt x="222369" y="12181"/>
                </a:cubicBezTo>
                <a:cubicBezTo>
                  <a:pt x="221684" y="12181"/>
                  <a:pt x="220838" y="12139"/>
                  <a:pt x="219923" y="12139"/>
                </a:cubicBezTo>
                <a:cubicBezTo>
                  <a:pt x="217817" y="12139"/>
                  <a:pt x="215345" y="12359"/>
                  <a:pt x="213629" y="13807"/>
                </a:cubicBezTo>
                <a:cubicBezTo>
                  <a:pt x="212615" y="14668"/>
                  <a:pt x="211203" y="14956"/>
                  <a:pt x="209770" y="14956"/>
                </a:cubicBezTo>
                <a:cubicBezTo>
                  <a:pt x="207173" y="14956"/>
                  <a:pt x="204508" y="14008"/>
                  <a:pt x="204029" y="13807"/>
                </a:cubicBezTo>
                <a:cubicBezTo>
                  <a:pt x="202594" y="13362"/>
                  <a:pt x="201130" y="13114"/>
                  <a:pt x="199654" y="13114"/>
                </a:cubicBezTo>
                <a:cubicBezTo>
                  <a:pt x="197430" y="13114"/>
                  <a:pt x="195175" y="13677"/>
                  <a:pt x="192943" y="14981"/>
                </a:cubicBezTo>
                <a:cubicBezTo>
                  <a:pt x="191085" y="16036"/>
                  <a:pt x="189168" y="17032"/>
                  <a:pt x="187310" y="17403"/>
                </a:cubicBezTo>
                <a:cubicBezTo>
                  <a:pt x="186688" y="17591"/>
                  <a:pt x="185937" y="17686"/>
                  <a:pt x="185098" y="17686"/>
                </a:cubicBezTo>
                <a:cubicBezTo>
                  <a:pt x="184015" y="17686"/>
                  <a:pt x="182783" y="17528"/>
                  <a:pt x="181485" y="17210"/>
                </a:cubicBezTo>
                <a:cubicBezTo>
                  <a:pt x="179137" y="16898"/>
                  <a:pt x="176655" y="16348"/>
                  <a:pt x="174560" y="15917"/>
                </a:cubicBezTo>
                <a:cubicBezTo>
                  <a:pt x="174061" y="15944"/>
                  <a:pt x="173585" y="15962"/>
                  <a:pt x="173138" y="15962"/>
                </a:cubicBezTo>
                <a:cubicBezTo>
                  <a:pt x="171640" y="15962"/>
                  <a:pt x="170467" y="15761"/>
                  <a:pt x="169849" y="15040"/>
                </a:cubicBezTo>
                <a:cubicBezTo>
                  <a:pt x="169637" y="14927"/>
                  <a:pt x="169357" y="14878"/>
                  <a:pt x="169017" y="14878"/>
                </a:cubicBezTo>
                <a:cubicBezTo>
                  <a:pt x="168066" y="14878"/>
                  <a:pt x="166646" y="15259"/>
                  <a:pt x="164959" y="15664"/>
                </a:cubicBezTo>
                <a:cubicBezTo>
                  <a:pt x="158019" y="17403"/>
                  <a:pt x="151332" y="16972"/>
                  <a:pt x="144332" y="17715"/>
                </a:cubicBezTo>
                <a:cubicBezTo>
                  <a:pt x="142355" y="17894"/>
                  <a:pt x="140379" y="17953"/>
                  <a:pt x="138581" y="18206"/>
                </a:cubicBezTo>
                <a:cubicBezTo>
                  <a:pt x="138429" y="18201"/>
                  <a:pt x="138280" y="18198"/>
                  <a:pt x="138132" y="18198"/>
                </a:cubicBezTo>
                <a:cubicBezTo>
                  <a:pt x="136578" y="18198"/>
                  <a:pt x="135216" y="18458"/>
                  <a:pt x="134375" y="18458"/>
                </a:cubicBezTo>
                <a:cubicBezTo>
                  <a:pt x="130750" y="18458"/>
                  <a:pt x="121588" y="15040"/>
                  <a:pt x="117927" y="15040"/>
                </a:cubicBezTo>
                <a:cubicBezTo>
                  <a:pt x="117896" y="15040"/>
                  <a:pt x="117865" y="15040"/>
                  <a:pt x="117835" y="15040"/>
                </a:cubicBezTo>
                <a:cubicBezTo>
                  <a:pt x="114743" y="15040"/>
                  <a:pt x="111712" y="8174"/>
                  <a:pt x="109601" y="6629"/>
                </a:cubicBezTo>
                <a:cubicBezTo>
                  <a:pt x="107996" y="5381"/>
                  <a:pt x="104578" y="3033"/>
                  <a:pt x="102424" y="2661"/>
                </a:cubicBezTo>
                <a:cubicBezTo>
                  <a:pt x="101986" y="2593"/>
                  <a:pt x="101545" y="2575"/>
                  <a:pt x="101103" y="2575"/>
                </a:cubicBezTo>
                <a:cubicBezTo>
                  <a:pt x="100649" y="2575"/>
                  <a:pt x="100194" y="2594"/>
                  <a:pt x="99739" y="2594"/>
                </a:cubicBezTo>
                <a:cubicBezTo>
                  <a:pt x="98995" y="2594"/>
                  <a:pt x="98253" y="2545"/>
                  <a:pt x="97519" y="2289"/>
                </a:cubicBezTo>
                <a:cubicBezTo>
                  <a:pt x="97286" y="2215"/>
                  <a:pt x="97046" y="2183"/>
                  <a:pt x="96802" y="2183"/>
                </a:cubicBezTo>
                <a:cubicBezTo>
                  <a:pt x="96019" y="2183"/>
                  <a:pt x="95201" y="2514"/>
                  <a:pt x="94488" y="2854"/>
                </a:cubicBezTo>
                <a:cubicBezTo>
                  <a:pt x="89970" y="4831"/>
                  <a:pt x="84962" y="8056"/>
                  <a:pt x="79879" y="8665"/>
                </a:cubicBezTo>
                <a:cubicBezTo>
                  <a:pt x="78883" y="8799"/>
                  <a:pt x="77531" y="10032"/>
                  <a:pt x="76223" y="10835"/>
                </a:cubicBezTo>
                <a:cubicBezTo>
                  <a:pt x="74911" y="11847"/>
                  <a:pt x="73668" y="12518"/>
                  <a:pt x="72690" y="12518"/>
                </a:cubicBezTo>
                <a:cubicBezTo>
                  <a:pt x="72648" y="12518"/>
                  <a:pt x="72608" y="12516"/>
                  <a:pt x="72568" y="12514"/>
                </a:cubicBezTo>
                <a:cubicBezTo>
                  <a:pt x="72166" y="12291"/>
                  <a:pt x="71379" y="12228"/>
                  <a:pt x="70405" y="12228"/>
                </a:cubicBezTo>
                <a:cubicBezTo>
                  <a:pt x="69432" y="12228"/>
                  <a:pt x="68273" y="12291"/>
                  <a:pt x="67128" y="12321"/>
                </a:cubicBezTo>
                <a:cubicBezTo>
                  <a:pt x="66696" y="12275"/>
                  <a:pt x="66265" y="12256"/>
                  <a:pt x="65843" y="12256"/>
                </a:cubicBezTo>
                <a:cubicBezTo>
                  <a:pt x="63957" y="12256"/>
                  <a:pt x="62260" y="12633"/>
                  <a:pt x="61555" y="12633"/>
                </a:cubicBezTo>
                <a:cubicBezTo>
                  <a:pt x="61328" y="12655"/>
                  <a:pt x="61097" y="12666"/>
                  <a:pt x="60860" y="12666"/>
                </a:cubicBezTo>
                <a:cubicBezTo>
                  <a:pt x="59224" y="12666"/>
                  <a:pt x="57373" y="12143"/>
                  <a:pt x="55477" y="11325"/>
                </a:cubicBezTo>
                <a:cubicBezTo>
                  <a:pt x="53382" y="10344"/>
                  <a:pt x="51271" y="8799"/>
                  <a:pt x="49592" y="8234"/>
                </a:cubicBezTo>
                <a:cubicBezTo>
                  <a:pt x="48976" y="7928"/>
                  <a:pt x="47958" y="7806"/>
                  <a:pt x="46815" y="7806"/>
                </a:cubicBezTo>
                <a:cubicBezTo>
                  <a:pt x="44512" y="7806"/>
                  <a:pt x="41698" y="8302"/>
                  <a:pt x="40616" y="8799"/>
                </a:cubicBezTo>
                <a:cubicBezTo>
                  <a:pt x="40412" y="8873"/>
                  <a:pt x="40143" y="8907"/>
                  <a:pt x="39824" y="8907"/>
                </a:cubicBezTo>
                <a:cubicBezTo>
                  <a:pt x="37542" y="8907"/>
                  <a:pt x="32681" y="7167"/>
                  <a:pt x="30347" y="6124"/>
                </a:cubicBezTo>
                <a:cubicBezTo>
                  <a:pt x="29313" y="5657"/>
                  <a:pt x="27524" y="5552"/>
                  <a:pt x="25584" y="5552"/>
                </a:cubicBezTo>
                <a:cubicBezTo>
                  <a:pt x="24001" y="5552"/>
                  <a:pt x="22318" y="5622"/>
                  <a:pt x="20863" y="5622"/>
                </a:cubicBezTo>
                <a:cubicBezTo>
                  <a:pt x="19618" y="5622"/>
                  <a:pt x="18540" y="5570"/>
                  <a:pt x="17834" y="5381"/>
                </a:cubicBezTo>
                <a:cubicBezTo>
                  <a:pt x="15114" y="4638"/>
                  <a:pt x="6004" y="1"/>
                  <a:pt x="1" y="1"/>
                </a:cubicBezTo>
                <a:close/>
              </a:path>
            </a:pathLst>
          </a:custGeom>
          <a:gradFill>
            <a:gsLst>
              <a:gs pos="0">
                <a:srgbClr val="4846BB">
                  <a:alpha val="83921"/>
                </a:srgbClr>
              </a:gs>
              <a:gs pos="100000">
                <a:srgbClr val="281B66">
                  <a:alpha val="6274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 shot of a phone">
            <a:extLst>
              <a:ext uri="{FF2B5EF4-FFF2-40B4-BE49-F238E27FC236}">
                <a16:creationId xmlns:a16="http://schemas.microsoft.com/office/drawing/2014/main" id="{DB116178-F424-04BE-B5EA-A835E23B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87" y="2574818"/>
            <a:ext cx="3165900" cy="2269067"/>
          </a:xfrm>
          <a:prstGeom prst="rect">
            <a:avLst/>
          </a:prstGeom>
        </p:spPr>
      </p:pic>
      <p:pic>
        <p:nvPicPr>
          <p:cNvPr id="5" name="Picture 4" descr="A screen shot of a phone">
            <a:extLst>
              <a:ext uri="{FF2B5EF4-FFF2-40B4-BE49-F238E27FC236}">
                <a16:creationId xmlns:a16="http://schemas.microsoft.com/office/drawing/2014/main" id="{107A81C4-98CF-AF89-A870-B512F465C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147" y="2492400"/>
            <a:ext cx="2417666" cy="2771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ather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46BB"/>
      </a:accent1>
      <a:accent2>
        <a:srgbClr val="9393FF"/>
      </a:accent2>
      <a:accent3>
        <a:srgbClr val="F5C8ED"/>
      </a:accent3>
      <a:accent4>
        <a:srgbClr val="FFCE00"/>
      </a:accent4>
      <a:accent5>
        <a:srgbClr val="FFFFFF"/>
      </a:accent5>
      <a:accent6>
        <a:srgbClr val="EEFF41"/>
      </a:accent6>
      <a:hlink>
        <a:srgbClr val="FFCE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Didact Gothic</vt:lpstr>
      <vt:lpstr>Varela Round</vt:lpstr>
      <vt:lpstr>Weather App Pitch Deck by Slidesgo</vt:lpstr>
      <vt:lpstr>WEATHER APP </vt:lpstr>
      <vt:lpstr>TABLE OF CONTENTS</vt:lpstr>
      <vt:lpstr>INTRODUCTION</vt:lpstr>
      <vt:lpstr>OUR COMPANY</vt:lpstr>
      <vt:lpstr>OUR TEAM</vt:lpstr>
      <vt:lpstr>2nd screen VS 3rd Screen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Luthando</cp:lastModifiedBy>
  <cp:revision>1</cp:revision>
  <dcterms:modified xsi:type="dcterms:W3CDTF">2024-06-10T13:35:40Z</dcterms:modified>
</cp:coreProperties>
</file>