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F8D2D-253F-724B-AA2F-BD2E3A551886}" v="9" dt="2024-06-10T10:56:0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10,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367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10,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441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10,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4698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10,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1458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10,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1405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10,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17750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10,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48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10,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056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10,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4525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10,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2232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10,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42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10,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9620668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277FBCE3-BE4E-22FB-65D4-7EC51020EA0D}"/>
              </a:ext>
            </a:extLst>
          </p:cNvPr>
          <p:cNvPicPr>
            <a:picLocks noChangeAspect="1"/>
          </p:cNvPicPr>
          <p:nvPr/>
        </p:nvPicPr>
        <p:blipFill rotWithShape="1">
          <a:blip r:embed="rId2"/>
          <a:srcRect l="4250" r="12137"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A2978DE7-F7A1-45F9-6A6D-08620893578A}"/>
              </a:ext>
            </a:extLst>
          </p:cNvPr>
          <p:cNvSpPr>
            <a:spLocks noGrp="1"/>
          </p:cNvSpPr>
          <p:nvPr>
            <p:ph type="ctrTitle"/>
          </p:nvPr>
        </p:nvSpPr>
        <p:spPr>
          <a:xfrm>
            <a:off x="624307" y="2906973"/>
            <a:ext cx="3639828" cy="2640247"/>
          </a:xfrm>
        </p:spPr>
        <p:txBody>
          <a:bodyPr>
            <a:normAutofit/>
          </a:bodyPr>
          <a:lstStyle/>
          <a:p>
            <a:pPr algn="l"/>
            <a:r>
              <a:rPr lang="en-US"/>
              <a:t>Weather App</a:t>
            </a:r>
            <a:endParaRPr lang="en-US" dirty="0"/>
          </a:p>
        </p:txBody>
      </p:sp>
      <p:sp>
        <p:nvSpPr>
          <p:cNvPr id="3" name="Subtitle 2">
            <a:extLst>
              <a:ext uri="{FF2B5EF4-FFF2-40B4-BE49-F238E27FC236}">
                <a16:creationId xmlns:a16="http://schemas.microsoft.com/office/drawing/2014/main" id="{BD42FB5E-28A5-FD08-8384-435E73756400}"/>
              </a:ext>
            </a:extLst>
          </p:cNvPr>
          <p:cNvSpPr>
            <a:spLocks noGrp="1"/>
          </p:cNvSpPr>
          <p:nvPr>
            <p:ph type="subTitle" idx="1"/>
          </p:nvPr>
        </p:nvSpPr>
        <p:spPr>
          <a:xfrm>
            <a:off x="624305" y="5676900"/>
            <a:ext cx="3439235" cy="955315"/>
          </a:xfrm>
        </p:spPr>
        <p:txBody>
          <a:bodyPr>
            <a:normAutofit/>
          </a:bodyPr>
          <a:lstStyle/>
          <a:p>
            <a:pPr algn="l"/>
            <a:r>
              <a:rPr lang="en-US"/>
              <a:t>Umar Mansoor ST10445996</a:t>
            </a:r>
          </a:p>
        </p:txBody>
      </p:sp>
    </p:spTree>
    <p:extLst>
      <p:ext uri="{BB962C8B-B14F-4D97-AF65-F5344CB8AC3E}">
        <p14:creationId xmlns:p14="http://schemas.microsoft.com/office/powerpoint/2010/main" val="247841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43CF1EE4-490B-BDF2-4259-E3181A3F2B6B}"/>
              </a:ext>
            </a:extLst>
          </p:cNvPr>
          <p:cNvSpPr>
            <a:spLocks noGrp="1"/>
          </p:cNvSpPr>
          <p:nvPr>
            <p:ph type="body" orient="vert" idx="1"/>
          </p:nvPr>
        </p:nvSpPr>
        <p:spPr/>
        <p:txBody>
          <a:bodyPr vert="horz"/>
          <a:lstStyle/>
          <a:p>
            <a:pPr marL="0" indent="0">
              <a:buNone/>
            </a:pPr>
            <a:r>
              <a:rPr lang="en-US" dirty="0"/>
              <a:t>This app has been created for the purpose of showing the local weather to the local people. It should help people plan their days in advance, with the help of the app showing the users what the maximum and minimum temperature of each day of the week should be, while also providing the users with information on the weather conditions (rainy, sunny, etc.)</a:t>
            </a:r>
          </a:p>
        </p:txBody>
      </p:sp>
      <p:sp>
        <p:nvSpPr>
          <p:cNvPr id="3" name="Title 2">
            <a:extLst>
              <a:ext uri="{FF2B5EF4-FFF2-40B4-BE49-F238E27FC236}">
                <a16:creationId xmlns:a16="http://schemas.microsoft.com/office/drawing/2014/main" id="{E4CA440A-397A-CBF0-899A-6CFDF19FABB4}"/>
              </a:ext>
            </a:extLst>
          </p:cNvPr>
          <p:cNvSpPr>
            <a:spLocks noGrp="1"/>
          </p:cNvSpPr>
          <p:nvPr>
            <p:ph type="title"/>
          </p:nvPr>
        </p:nvSpPr>
        <p:spPr/>
        <p:txBody>
          <a:bodyPr/>
          <a:lstStyle/>
          <a:p>
            <a:r>
              <a:rPr lang="en-US" dirty="0"/>
              <a:t>Purpose of the app</a:t>
            </a:r>
          </a:p>
        </p:txBody>
      </p:sp>
    </p:spTree>
    <p:extLst>
      <p:ext uri="{BB962C8B-B14F-4D97-AF65-F5344CB8AC3E}">
        <p14:creationId xmlns:p14="http://schemas.microsoft.com/office/powerpoint/2010/main" val="34599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6295B95-25D3-246B-9697-F22BEB013873}"/>
              </a:ext>
            </a:extLst>
          </p:cNvPr>
          <p:cNvPicPr>
            <a:picLocks noChangeAspect="1"/>
          </p:cNvPicPr>
          <p:nvPr/>
        </p:nvPicPr>
        <p:blipFill>
          <a:blip r:embed="rId2"/>
          <a:stretch>
            <a:fillRect/>
          </a:stretch>
        </p:blipFill>
        <p:spPr>
          <a:xfrm>
            <a:off x="2331014" y="934632"/>
            <a:ext cx="7772400" cy="2107220"/>
          </a:xfrm>
          <a:prstGeom prst="rect">
            <a:avLst/>
          </a:prstGeom>
        </p:spPr>
      </p:pic>
      <p:sp>
        <p:nvSpPr>
          <p:cNvPr id="4" name="TextBox 3">
            <a:extLst>
              <a:ext uri="{FF2B5EF4-FFF2-40B4-BE49-F238E27FC236}">
                <a16:creationId xmlns:a16="http://schemas.microsoft.com/office/drawing/2014/main" id="{3162D253-6546-21DC-8083-EE521799A6D7}"/>
              </a:ext>
            </a:extLst>
          </p:cNvPr>
          <p:cNvSpPr txBox="1"/>
          <p:nvPr/>
        </p:nvSpPr>
        <p:spPr>
          <a:xfrm>
            <a:off x="2200540" y="3429000"/>
            <a:ext cx="6477918" cy="369332"/>
          </a:xfrm>
          <a:prstGeom prst="rect">
            <a:avLst/>
          </a:prstGeom>
          <a:noFill/>
        </p:spPr>
        <p:txBody>
          <a:bodyPr wrap="square" rtlCol="0">
            <a:spAutoFit/>
          </a:bodyPr>
          <a:lstStyle/>
          <a:p>
            <a:r>
              <a:rPr lang="en-US" dirty="0"/>
              <a:t>XML of my colour codes</a:t>
            </a:r>
          </a:p>
        </p:txBody>
      </p:sp>
    </p:spTree>
    <p:extLst>
      <p:ext uri="{BB962C8B-B14F-4D97-AF65-F5344CB8AC3E}">
        <p14:creationId xmlns:p14="http://schemas.microsoft.com/office/powerpoint/2010/main" val="181664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41DCC024-1DBB-EBE8-B0A2-16E362273612}"/>
              </a:ext>
            </a:extLst>
          </p:cNvPr>
          <p:cNvPicPr>
            <a:picLocks noChangeAspect="1"/>
          </p:cNvPicPr>
          <p:nvPr/>
        </p:nvPicPr>
        <p:blipFill>
          <a:blip r:embed="rId2"/>
          <a:stretch>
            <a:fillRect/>
          </a:stretch>
        </p:blipFill>
        <p:spPr>
          <a:xfrm>
            <a:off x="823996" y="0"/>
            <a:ext cx="7018609" cy="6858000"/>
          </a:xfrm>
          <a:prstGeom prst="rect">
            <a:avLst/>
          </a:prstGeom>
        </p:spPr>
      </p:pic>
      <p:sp>
        <p:nvSpPr>
          <p:cNvPr id="4" name="TextBox 3">
            <a:extLst>
              <a:ext uri="{FF2B5EF4-FFF2-40B4-BE49-F238E27FC236}">
                <a16:creationId xmlns:a16="http://schemas.microsoft.com/office/drawing/2014/main" id="{8FD127A5-3701-4AFF-3764-CCC968DCBD8F}"/>
              </a:ext>
            </a:extLst>
          </p:cNvPr>
          <p:cNvSpPr txBox="1"/>
          <p:nvPr/>
        </p:nvSpPr>
        <p:spPr>
          <a:xfrm>
            <a:off x="8795657" y="940526"/>
            <a:ext cx="2873829" cy="646331"/>
          </a:xfrm>
          <a:prstGeom prst="rect">
            <a:avLst/>
          </a:prstGeom>
          <a:noFill/>
        </p:spPr>
        <p:txBody>
          <a:bodyPr wrap="square" rtlCol="0">
            <a:spAutoFit/>
          </a:bodyPr>
          <a:lstStyle/>
          <a:p>
            <a:r>
              <a:rPr lang="en-US" dirty="0"/>
              <a:t>Main Activity codes for the Main Screen</a:t>
            </a:r>
          </a:p>
        </p:txBody>
      </p:sp>
    </p:spTree>
    <p:extLst>
      <p:ext uri="{BB962C8B-B14F-4D97-AF65-F5344CB8AC3E}">
        <p14:creationId xmlns:p14="http://schemas.microsoft.com/office/powerpoint/2010/main" val="195480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 screenshot of a phone&#10;&#10;Description automatically generated">
            <a:extLst>
              <a:ext uri="{FF2B5EF4-FFF2-40B4-BE49-F238E27FC236}">
                <a16:creationId xmlns:a16="http://schemas.microsoft.com/office/drawing/2014/main" id="{ECD2681E-1321-4894-8617-FA3A2ACD6884}"/>
              </a:ext>
            </a:extLst>
          </p:cNvPr>
          <p:cNvPicPr>
            <a:picLocks noChangeAspect="1"/>
          </p:cNvPicPr>
          <p:nvPr/>
        </p:nvPicPr>
        <p:blipFill>
          <a:blip r:embed="rId2"/>
          <a:stretch>
            <a:fillRect/>
          </a:stretch>
        </p:blipFill>
        <p:spPr>
          <a:xfrm>
            <a:off x="702812" y="0"/>
            <a:ext cx="6656456" cy="6504134"/>
          </a:xfrm>
          <a:prstGeom prst="rect">
            <a:avLst/>
          </a:prstGeom>
        </p:spPr>
      </p:pic>
      <p:sp>
        <p:nvSpPr>
          <p:cNvPr id="4" name="TextBox 3">
            <a:extLst>
              <a:ext uri="{FF2B5EF4-FFF2-40B4-BE49-F238E27FC236}">
                <a16:creationId xmlns:a16="http://schemas.microsoft.com/office/drawing/2014/main" id="{7A1EFAA2-E8F2-FDC4-CA52-B2AC134D73DD}"/>
              </a:ext>
            </a:extLst>
          </p:cNvPr>
          <p:cNvSpPr txBox="1"/>
          <p:nvPr/>
        </p:nvSpPr>
        <p:spPr>
          <a:xfrm>
            <a:off x="8499566" y="1907177"/>
            <a:ext cx="2647405" cy="646331"/>
          </a:xfrm>
          <a:prstGeom prst="rect">
            <a:avLst/>
          </a:prstGeom>
          <a:noFill/>
        </p:spPr>
        <p:txBody>
          <a:bodyPr wrap="square" rtlCol="0">
            <a:spAutoFit/>
          </a:bodyPr>
          <a:lstStyle/>
          <a:p>
            <a:r>
              <a:rPr lang="en-US" dirty="0"/>
              <a:t>Button and Text views for the detailed view screen</a:t>
            </a:r>
          </a:p>
        </p:txBody>
      </p:sp>
    </p:spTree>
    <p:extLst>
      <p:ext uri="{BB962C8B-B14F-4D97-AF65-F5344CB8AC3E}">
        <p14:creationId xmlns:p14="http://schemas.microsoft.com/office/powerpoint/2010/main" val="417840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8CBA0873-5169-4776-1398-130CEC33CB20}"/>
              </a:ext>
            </a:extLst>
          </p:cNvPr>
          <p:cNvPicPr>
            <a:picLocks noChangeAspect="1"/>
          </p:cNvPicPr>
          <p:nvPr/>
        </p:nvPicPr>
        <p:blipFill>
          <a:blip r:embed="rId2"/>
          <a:stretch>
            <a:fillRect/>
          </a:stretch>
        </p:blipFill>
        <p:spPr>
          <a:xfrm>
            <a:off x="4846766" y="213928"/>
            <a:ext cx="6577725" cy="6159330"/>
          </a:xfrm>
          <a:prstGeom prst="rect">
            <a:avLst/>
          </a:prstGeom>
        </p:spPr>
      </p:pic>
      <p:sp>
        <p:nvSpPr>
          <p:cNvPr id="4" name="TextBox 3">
            <a:extLst>
              <a:ext uri="{FF2B5EF4-FFF2-40B4-BE49-F238E27FC236}">
                <a16:creationId xmlns:a16="http://schemas.microsoft.com/office/drawing/2014/main" id="{338F4F02-F5C1-AED8-FE9B-8CBED39224DA}"/>
              </a:ext>
            </a:extLst>
          </p:cNvPr>
          <p:cNvSpPr txBox="1"/>
          <p:nvPr/>
        </p:nvSpPr>
        <p:spPr>
          <a:xfrm>
            <a:off x="767509" y="2970427"/>
            <a:ext cx="3213463" cy="646331"/>
          </a:xfrm>
          <a:prstGeom prst="rect">
            <a:avLst/>
          </a:prstGeom>
          <a:noFill/>
        </p:spPr>
        <p:txBody>
          <a:bodyPr wrap="square" rtlCol="0">
            <a:spAutoFit/>
          </a:bodyPr>
          <a:lstStyle/>
          <a:p>
            <a:r>
              <a:rPr lang="en-US" dirty="0"/>
              <a:t>Xml of the main page, showing the buttons and the edit texts</a:t>
            </a:r>
          </a:p>
        </p:txBody>
      </p:sp>
    </p:spTree>
    <p:extLst>
      <p:ext uri="{BB962C8B-B14F-4D97-AF65-F5344CB8AC3E}">
        <p14:creationId xmlns:p14="http://schemas.microsoft.com/office/powerpoint/2010/main" val="2895256335"/>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12</TotalTime>
  <Words>113</Words>
  <Application>Microsoft Macintosh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Bembo</vt:lpstr>
      <vt:lpstr>ArchiveVTI</vt:lpstr>
      <vt:lpstr>Weather App</vt:lpstr>
      <vt:lpstr>Purpose of the app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Umar Mohamed Mansoor</dc:creator>
  <cp:lastModifiedBy>Umar Mohamed Mansoor</cp:lastModifiedBy>
  <cp:revision>2</cp:revision>
  <dcterms:created xsi:type="dcterms:W3CDTF">2024-06-10T10:45:46Z</dcterms:created>
  <dcterms:modified xsi:type="dcterms:W3CDTF">2024-06-10T11:08:02Z</dcterms:modified>
</cp:coreProperties>
</file>