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8721C-3D7D-107E-5C8E-FD417B052B26}" v="178" dt="2024-11-22T12:28:42.644"/>
    <p1510:client id="{27E9D87A-569F-446B-17DC-2772A5682EF7}" v="229" dt="2024-11-22T15:13:10.593"/>
    <p1510:client id="{70E3FBB9-75C9-B8FE-51D4-96FF238C0585}" v="213" dt="2024-11-22T12:15:54.568"/>
    <p1510:client id="{E3E8E841-6841-7386-35C6-B4143215BBA9}" v="126" dt="2024-11-21T19:20:27.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9" d="100"/>
          <a:sy n="89" d="100"/>
        </p:scale>
        <p:origin x="23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Naidoo" userId="S::st10195567@vcconnect.edu.za::fb328b3b-b487-4f2f-a98c-158f5e06569b" providerId="AD" clId="Web-{1078721C-3D7D-107E-5C8E-FD417B052B26}"/>
    <pc:docChg chg="addSld modSld">
      <pc:chgData name="Shreya Naidoo" userId="S::st10195567@vcconnect.edu.za::fb328b3b-b487-4f2f-a98c-158f5e06569b" providerId="AD" clId="Web-{1078721C-3D7D-107E-5C8E-FD417B052B26}" dt="2024-11-22T12:28:42.644" v="164"/>
      <pc:docMkLst>
        <pc:docMk/>
      </pc:docMkLst>
      <pc:sldChg chg="addSp delSp modSp new mod modTransition setBg">
        <pc:chgData name="Shreya Naidoo" userId="S::st10195567@vcconnect.edu.za::fb328b3b-b487-4f2f-a98c-158f5e06569b" providerId="AD" clId="Web-{1078721C-3D7D-107E-5C8E-FD417B052B26}" dt="2024-11-22T12:28:08.877" v="161"/>
        <pc:sldMkLst>
          <pc:docMk/>
          <pc:sldMk cId="3115149695" sldId="265"/>
        </pc:sldMkLst>
        <pc:spChg chg="mod ord">
          <ac:chgData name="Shreya Naidoo" userId="S::st10195567@vcconnect.edu.za::fb328b3b-b487-4f2f-a98c-158f5e06569b" providerId="AD" clId="Web-{1078721C-3D7D-107E-5C8E-FD417B052B26}" dt="2024-11-22T12:20:09.355" v="50"/>
          <ac:spMkLst>
            <pc:docMk/>
            <pc:sldMk cId="3115149695" sldId="265"/>
            <ac:spMk id="2" creationId="{A08C95D5-E7E3-E279-BA38-173F8C6153F6}"/>
          </ac:spMkLst>
        </pc:spChg>
        <pc:spChg chg="del">
          <ac:chgData name="Shreya Naidoo" userId="S::st10195567@vcconnect.edu.za::fb328b3b-b487-4f2f-a98c-158f5e06569b" providerId="AD" clId="Web-{1078721C-3D7D-107E-5C8E-FD417B052B26}" dt="2024-11-22T12:19:57.698" v="45"/>
          <ac:spMkLst>
            <pc:docMk/>
            <pc:sldMk cId="3115149695" sldId="265"/>
            <ac:spMk id="3" creationId="{ED2493C4-E7BC-8D84-1901-1341C106DF18}"/>
          </ac:spMkLst>
        </pc:spChg>
        <pc:spChg chg="add">
          <ac:chgData name="Shreya Naidoo" userId="S::st10195567@vcconnect.edu.za::fb328b3b-b487-4f2f-a98c-158f5e06569b" providerId="AD" clId="Web-{1078721C-3D7D-107E-5C8E-FD417B052B26}" dt="2024-11-22T12:20:09.355" v="50"/>
          <ac:spMkLst>
            <pc:docMk/>
            <pc:sldMk cId="3115149695" sldId="265"/>
            <ac:spMk id="10" creationId="{841C7C5A-3DBA-170F-2510-5DBB4AB500DE}"/>
          </ac:spMkLst>
        </pc:spChg>
        <pc:spChg chg="add del">
          <ac:chgData name="Shreya Naidoo" userId="S::st10195567@vcconnect.edu.za::fb328b3b-b487-4f2f-a98c-158f5e06569b" providerId="AD" clId="Web-{1078721C-3D7D-107E-5C8E-FD417B052B26}" dt="2024-11-22T12:20:09.339" v="49"/>
          <ac:spMkLst>
            <pc:docMk/>
            <pc:sldMk cId="3115149695" sldId="265"/>
            <ac:spMk id="11" creationId="{BD4C0BBB-0042-4603-A226-6117F3FD5B3C}"/>
          </ac:spMkLst>
        </pc:spChg>
        <pc:spChg chg="add del">
          <ac:chgData name="Shreya Naidoo" userId="S::st10195567@vcconnect.edu.za::fb328b3b-b487-4f2f-a98c-158f5e06569b" providerId="AD" clId="Web-{1078721C-3D7D-107E-5C8E-FD417B052B26}" dt="2024-11-22T12:20:09.339" v="49"/>
          <ac:spMkLst>
            <pc:docMk/>
            <pc:sldMk cId="3115149695" sldId="265"/>
            <ac:spMk id="13" creationId="{EC44F520-2598-460E-9F91-B02F60830CA2}"/>
          </ac:spMkLst>
        </pc:spChg>
        <pc:spChg chg="add del">
          <ac:chgData name="Shreya Naidoo" userId="S::st10195567@vcconnect.edu.za::fb328b3b-b487-4f2f-a98c-158f5e06569b" providerId="AD" clId="Web-{1078721C-3D7D-107E-5C8E-FD417B052B26}" dt="2024-11-22T12:20:09.339" v="49"/>
          <ac:spMkLst>
            <pc:docMk/>
            <pc:sldMk cId="3115149695" sldId="265"/>
            <ac:spMk id="15" creationId="{C663C7FA-F5A0-48F0-95A3-15C0B92C85C5}"/>
          </ac:spMkLst>
        </pc:spChg>
        <pc:spChg chg="add del">
          <ac:chgData name="Shreya Naidoo" userId="S::st10195567@vcconnect.edu.za::fb328b3b-b487-4f2f-a98c-158f5e06569b" providerId="AD" clId="Web-{1078721C-3D7D-107E-5C8E-FD417B052B26}" dt="2024-11-22T12:20:09.339" v="49"/>
          <ac:spMkLst>
            <pc:docMk/>
            <pc:sldMk cId="3115149695" sldId="265"/>
            <ac:spMk id="17" creationId="{993BEC02-8923-4B5B-8681-7D6E2012DBB0}"/>
          </ac:spMkLst>
        </pc:spChg>
        <pc:spChg chg="add del">
          <ac:chgData name="Shreya Naidoo" userId="S::st10195567@vcconnect.edu.za::fb328b3b-b487-4f2f-a98c-158f5e06569b" providerId="AD" clId="Web-{1078721C-3D7D-107E-5C8E-FD417B052B26}" dt="2024-11-22T12:20:09.339" v="49"/>
          <ac:spMkLst>
            <pc:docMk/>
            <pc:sldMk cId="3115149695" sldId="265"/>
            <ac:spMk id="19" creationId="{7954E051-8C69-4617-8D6C-5EABB421393C}"/>
          </ac:spMkLst>
        </pc:spChg>
        <pc:spChg chg="add del">
          <ac:chgData name="Shreya Naidoo" userId="S::st10195567@vcconnect.edu.za::fb328b3b-b487-4f2f-a98c-158f5e06569b" providerId="AD" clId="Web-{1078721C-3D7D-107E-5C8E-FD417B052B26}" dt="2024-11-22T12:20:09.339" v="49"/>
          <ac:spMkLst>
            <pc:docMk/>
            <pc:sldMk cId="3115149695" sldId="265"/>
            <ac:spMk id="21" creationId="{DEF2BC72-72D3-44DC-ACF6-EE9716DE4BFE}"/>
          </ac:spMkLst>
        </pc:spChg>
        <pc:spChg chg="add del">
          <ac:chgData name="Shreya Naidoo" userId="S::st10195567@vcconnect.edu.za::fb328b3b-b487-4f2f-a98c-158f5e06569b" providerId="AD" clId="Web-{1078721C-3D7D-107E-5C8E-FD417B052B26}" dt="2024-11-22T12:20:09.339" v="49"/>
          <ac:spMkLst>
            <pc:docMk/>
            <pc:sldMk cId="3115149695" sldId="265"/>
            <ac:spMk id="23" creationId="{3F364750-F7A0-49A1-BA4F-9D91C09371D3}"/>
          </ac:spMkLst>
        </pc:spChg>
        <pc:spChg chg="add del">
          <ac:chgData name="Shreya Naidoo" userId="S::st10195567@vcconnect.edu.za::fb328b3b-b487-4f2f-a98c-158f5e06569b" providerId="AD" clId="Web-{1078721C-3D7D-107E-5C8E-FD417B052B26}" dt="2024-11-22T12:20:09.339" v="49"/>
          <ac:spMkLst>
            <pc:docMk/>
            <pc:sldMk cId="3115149695" sldId="265"/>
            <ac:spMk id="25" creationId="{417E18BE-C909-4FF9-8F88-DE91CE1A3106}"/>
          </ac:spMkLst>
        </pc:spChg>
        <pc:spChg chg="add">
          <ac:chgData name="Shreya Naidoo" userId="S::st10195567@vcconnect.edu.za::fb328b3b-b487-4f2f-a98c-158f5e06569b" providerId="AD" clId="Web-{1078721C-3D7D-107E-5C8E-FD417B052B26}" dt="2024-11-22T12:20:09.355" v="50"/>
          <ac:spMkLst>
            <pc:docMk/>
            <pc:sldMk cId="3115149695" sldId="265"/>
            <ac:spMk id="27" creationId="{D1F660F9-CF93-42D0-8FCF-627A07100958}"/>
          </ac:spMkLst>
        </pc:spChg>
        <pc:spChg chg="add">
          <ac:chgData name="Shreya Naidoo" userId="S::st10195567@vcconnect.edu.za::fb328b3b-b487-4f2f-a98c-158f5e06569b" providerId="AD" clId="Web-{1078721C-3D7D-107E-5C8E-FD417B052B26}" dt="2024-11-22T12:20:09.355" v="50"/>
          <ac:spMkLst>
            <pc:docMk/>
            <pc:sldMk cId="3115149695" sldId="265"/>
            <ac:spMk id="28" creationId="{7C5D9031-3674-45D6-A9CD-3B5502BD8BF5}"/>
          </ac:spMkLst>
        </pc:spChg>
        <pc:spChg chg="add">
          <ac:chgData name="Shreya Naidoo" userId="S::st10195567@vcconnect.edu.za::fb328b3b-b487-4f2f-a98c-158f5e06569b" providerId="AD" clId="Web-{1078721C-3D7D-107E-5C8E-FD417B052B26}" dt="2024-11-22T12:20:09.355" v="50"/>
          <ac:spMkLst>
            <pc:docMk/>
            <pc:sldMk cId="3115149695" sldId="265"/>
            <ac:spMk id="29" creationId="{316FC2C8-85D1-469C-8765-2381A8D22837}"/>
          </ac:spMkLst>
        </pc:spChg>
        <pc:spChg chg="add">
          <ac:chgData name="Shreya Naidoo" userId="S::st10195567@vcconnect.edu.za::fb328b3b-b487-4f2f-a98c-158f5e06569b" providerId="AD" clId="Web-{1078721C-3D7D-107E-5C8E-FD417B052B26}" dt="2024-11-22T12:20:09.355" v="50"/>
          <ac:spMkLst>
            <pc:docMk/>
            <pc:sldMk cId="3115149695" sldId="265"/>
            <ac:spMk id="30" creationId="{85E72AC0-5005-4864-BFA5-33B5E0BC5C6A}"/>
          </ac:spMkLst>
        </pc:spChg>
        <pc:picChg chg="add mod ord">
          <ac:chgData name="Shreya Naidoo" userId="S::st10195567@vcconnect.edu.za::fb328b3b-b487-4f2f-a98c-158f5e06569b" providerId="AD" clId="Web-{1078721C-3D7D-107E-5C8E-FD417B052B26}" dt="2024-11-22T12:20:51.855" v="63" actId="1076"/>
          <ac:picMkLst>
            <pc:docMk/>
            <pc:sldMk cId="3115149695" sldId="265"/>
            <ac:picMk id="4" creationId="{59786A11-595E-12A2-1967-968FF8AADA46}"/>
          </ac:picMkLst>
        </pc:picChg>
        <pc:picChg chg="add mod">
          <ac:chgData name="Shreya Naidoo" userId="S::st10195567@vcconnect.edu.za::fb328b3b-b487-4f2f-a98c-158f5e06569b" providerId="AD" clId="Web-{1078721C-3D7D-107E-5C8E-FD417B052B26}" dt="2024-11-22T12:20:49.449" v="62" actId="1076"/>
          <ac:picMkLst>
            <pc:docMk/>
            <pc:sldMk cId="3115149695" sldId="265"/>
            <ac:picMk id="5" creationId="{325CC9C8-9629-9FDF-F97F-940423AF0F68}"/>
          </ac:picMkLst>
        </pc:picChg>
        <pc:picChg chg="add mod">
          <ac:chgData name="Shreya Naidoo" userId="S::st10195567@vcconnect.edu.za::fb328b3b-b487-4f2f-a98c-158f5e06569b" providerId="AD" clId="Web-{1078721C-3D7D-107E-5C8E-FD417B052B26}" dt="2024-11-22T12:20:35.855" v="59" actId="14100"/>
          <ac:picMkLst>
            <pc:docMk/>
            <pc:sldMk cId="3115149695" sldId="265"/>
            <ac:picMk id="6" creationId="{A80879B2-4997-08FF-5AE0-56C183B3683B}"/>
          </ac:picMkLst>
        </pc:picChg>
      </pc:sldChg>
      <pc:sldChg chg="addSp delSp modSp new mod modTransition setBg">
        <pc:chgData name="Shreya Naidoo" userId="S::st10195567@vcconnect.edu.za::fb328b3b-b487-4f2f-a98c-158f5e06569b" providerId="AD" clId="Web-{1078721C-3D7D-107E-5C8E-FD417B052B26}" dt="2024-11-22T12:28:04.143" v="160"/>
        <pc:sldMkLst>
          <pc:docMk/>
          <pc:sldMk cId="1373373359" sldId="266"/>
        </pc:sldMkLst>
        <pc:spChg chg="mod">
          <ac:chgData name="Shreya Naidoo" userId="S::st10195567@vcconnect.edu.za::fb328b3b-b487-4f2f-a98c-158f5e06569b" providerId="AD" clId="Web-{1078721C-3D7D-107E-5C8E-FD417B052B26}" dt="2024-11-22T12:18:35.322" v="23"/>
          <ac:spMkLst>
            <pc:docMk/>
            <pc:sldMk cId="1373373359" sldId="266"/>
            <ac:spMk id="2" creationId="{C17BE4C9-85A0-7819-2A0F-061AF2D7B201}"/>
          </ac:spMkLst>
        </pc:spChg>
        <pc:spChg chg="del">
          <ac:chgData name="Shreya Naidoo" userId="S::st10195567@vcconnect.edu.za::fb328b3b-b487-4f2f-a98c-158f5e06569b" providerId="AD" clId="Web-{1078721C-3D7D-107E-5C8E-FD417B052B26}" dt="2024-11-22T12:17:53.275" v="18"/>
          <ac:spMkLst>
            <pc:docMk/>
            <pc:sldMk cId="1373373359" sldId="266"/>
            <ac:spMk id="3" creationId="{FC75C02C-ED84-E51E-B32C-D446660B08F1}"/>
          </ac:spMkLst>
        </pc:spChg>
        <pc:spChg chg="add del mod">
          <ac:chgData name="Shreya Naidoo" userId="S::st10195567@vcconnect.edu.za::fb328b3b-b487-4f2f-a98c-158f5e06569b" providerId="AD" clId="Web-{1078721C-3D7D-107E-5C8E-FD417B052B26}" dt="2024-11-22T12:18:30.603" v="20"/>
          <ac:spMkLst>
            <pc:docMk/>
            <pc:sldMk cId="1373373359" sldId="266"/>
            <ac:spMk id="6" creationId="{04AF7393-3BC1-E183-787B-16B5402C8D53}"/>
          </ac:spMkLst>
        </pc:spChg>
        <pc:spChg chg="add">
          <ac:chgData name="Shreya Naidoo" userId="S::st10195567@vcconnect.edu.za::fb328b3b-b487-4f2f-a98c-158f5e06569b" providerId="AD" clId="Web-{1078721C-3D7D-107E-5C8E-FD417B052B26}" dt="2024-11-22T12:18:35.322" v="23"/>
          <ac:spMkLst>
            <pc:docMk/>
            <pc:sldMk cId="1373373359" sldId="266"/>
            <ac:spMk id="14" creationId="{BD4C0BBB-0042-4603-A226-6117F3FD5B3C}"/>
          </ac:spMkLst>
        </pc:spChg>
        <pc:spChg chg="add">
          <ac:chgData name="Shreya Naidoo" userId="S::st10195567@vcconnect.edu.za::fb328b3b-b487-4f2f-a98c-158f5e06569b" providerId="AD" clId="Web-{1078721C-3D7D-107E-5C8E-FD417B052B26}" dt="2024-11-22T12:18:35.322" v="23"/>
          <ac:spMkLst>
            <pc:docMk/>
            <pc:sldMk cId="1373373359" sldId="266"/>
            <ac:spMk id="16" creationId="{EC44F520-2598-460E-9F91-B02F60830CA2}"/>
          </ac:spMkLst>
        </pc:spChg>
        <pc:spChg chg="add">
          <ac:chgData name="Shreya Naidoo" userId="S::st10195567@vcconnect.edu.za::fb328b3b-b487-4f2f-a98c-158f5e06569b" providerId="AD" clId="Web-{1078721C-3D7D-107E-5C8E-FD417B052B26}" dt="2024-11-22T12:18:35.322" v="23"/>
          <ac:spMkLst>
            <pc:docMk/>
            <pc:sldMk cId="1373373359" sldId="266"/>
            <ac:spMk id="18" creationId="{42C2835D-CE43-48F4-8E8B-FC56FBB60C8C}"/>
          </ac:spMkLst>
        </pc:spChg>
        <pc:spChg chg="add">
          <ac:chgData name="Shreya Naidoo" userId="S::st10195567@vcconnect.edu.za::fb328b3b-b487-4f2f-a98c-158f5e06569b" providerId="AD" clId="Web-{1078721C-3D7D-107E-5C8E-FD417B052B26}" dt="2024-11-22T12:18:35.322" v="23"/>
          <ac:spMkLst>
            <pc:docMk/>
            <pc:sldMk cId="1373373359" sldId="266"/>
            <ac:spMk id="20" creationId="{A90F64BE-B6DF-4D20-9A3E-DAD003896C0E}"/>
          </ac:spMkLst>
        </pc:spChg>
        <pc:spChg chg="add">
          <ac:chgData name="Shreya Naidoo" userId="S::st10195567@vcconnect.edu.za::fb328b3b-b487-4f2f-a98c-158f5e06569b" providerId="AD" clId="Web-{1078721C-3D7D-107E-5C8E-FD417B052B26}" dt="2024-11-22T12:18:35.322" v="23"/>
          <ac:spMkLst>
            <pc:docMk/>
            <pc:sldMk cId="1373373359" sldId="266"/>
            <ac:spMk id="22" creationId="{3299ACA5-1949-4821-8FA4-95A78A2097AE}"/>
          </ac:spMkLst>
        </pc:spChg>
        <pc:spChg chg="add">
          <ac:chgData name="Shreya Naidoo" userId="S::st10195567@vcconnect.edu.za::fb328b3b-b487-4f2f-a98c-158f5e06569b" providerId="AD" clId="Web-{1078721C-3D7D-107E-5C8E-FD417B052B26}" dt="2024-11-22T12:18:35.322" v="23"/>
          <ac:spMkLst>
            <pc:docMk/>
            <pc:sldMk cId="1373373359" sldId="266"/>
            <ac:spMk id="24" creationId="{85559C2F-075A-49B7-8935-4591245136E5}"/>
          </ac:spMkLst>
        </pc:spChg>
        <pc:picChg chg="add del mod ord">
          <ac:chgData name="Shreya Naidoo" userId="S::st10195567@vcconnect.edu.za::fb328b3b-b487-4f2f-a98c-158f5e06569b" providerId="AD" clId="Web-{1078721C-3D7D-107E-5C8E-FD417B052B26}" dt="2024-11-22T12:18:00.259" v="19"/>
          <ac:picMkLst>
            <pc:docMk/>
            <pc:sldMk cId="1373373359" sldId="266"/>
            <ac:picMk id="4" creationId="{E642F7C5-36D2-CCCD-F2A7-E03D41674860}"/>
          </ac:picMkLst>
        </pc:picChg>
        <pc:picChg chg="add mod ord">
          <ac:chgData name="Shreya Naidoo" userId="S::st10195567@vcconnect.edu.za::fb328b3b-b487-4f2f-a98c-158f5e06569b" providerId="AD" clId="Web-{1078721C-3D7D-107E-5C8E-FD417B052B26}" dt="2024-11-22T12:18:46.244" v="26" actId="14100"/>
          <ac:picMkLst>
            <pc:docMk/>
            <pc:sldMk cId="1373373359" sldId="266"/>
            <ac:picMk id="7" creationId="{10FC7452-8AEF-CFB0-A905-67B36BC40A21}"/>
          </ac:picMkLst>
        </pc:picChg>
        <pc:picChg chg="add mod">
          <ac:chgData name="Shreya Naidoo" userId="S::st10195567@vcconnect.edu.za::fb328b3b-b487-4f2f-a98c-158f5e06569b" providerId="AD" clId="Web-{1078721C-3D7D-107E-5C8E-FD417B052B26}" dt="2024-11-22T12:18:35.322" v="23"/>
          <ac:picMkLst>
            <pc:docMk/>
            <pc:sldMk cId="1373373359" sldId="266"/>
            <ac:picMk id="8" creationId="{CE16B178-4351-823D-7141-1379206A4431}"/>
          </ac:picMkLst>
        </pc:picChg>
        <pc:picChg chg="add mod ord">
          <ac:chgData name="Shreya Naidoo" userId="S::st10195567@vcconnect.edu.za::fb328b3b-b487-4f2f-a98c-158f5e06569b" providerId="AD" clId="Web-{1078721C-3D7D-107E-5C8E-FD417B052B26}" dt="2024-11-22T12:18:53.635" v="27" actId="14100"/>
          <ac:picMkLst>
            <pc:docMk/>
            <pc:sldMk cId="1373373359" sldId="266"/>
            <ac:picMk id="9" creationId="{0300FA5B-C4D4-6B02-13A6-3B2D5A711B66}"/>
          </ac:picMkLst>
        </pc:picChg>
      </pc:sldChg>
      <pc:sldChg chg="addSp delSp modSp new mod modTransition setBg">
        <pc:chgData name="Shreya Naidoo" userId="S::st10195567@vcconnect.edu.za::fb328b3b-b487-4f2f-a98c-158f5e06569b" providerId="AD" clId="Web-{1078721C-3D7D-107E-5C8E-FD417B052B26}" dt="2024-11-22T12:28:19.831" v="162"/>
        <pc:sldMkLst>
          <pc:docMk/>
          <pc:sldMk cId="1010469509" sldId="267"/>
        </pc:sldMkLst>
        <pc:spChg chg="mod">
          <ac:chgData name="Shreya Naidoo" userId="S::st10195567@vcconnect.edu.za::fb328b3b-b487-4f2f-a98c-158f5e06569b" providerId="AD" clId="Web-{1078721C-3D7D-107E-5C8E-FD417B052B26}" dt="2024-11-22T12:21:50.950" v="86"/>
          <ac:spMkLst>
            <pc:docMk/>
            <pc:sldMk cId="1010469509" sldId="267"/>
            <ac:spMk id="2" creationId="{2A0536D3-0458-AA98-4617-F8CDBDA37540}"/>
          </ac:spMkLst>
        </pc:spChg>
        <pc:spChg chg="del">
          <ac:chgData name="Shreya Naidoo" userId="S::st10195567@vcconnect.edu.za::fb328b3b-b487-4f2f-a98c-158f5e06569b" providerId="AD" clId="Web-{1078721C-3D7D-107E-5C8E-FD417B052B26}" dt="2024-11-22T12:21:45.075" v="83"/>
          <ac:spMkLst>
            <pc:docMk/>
            <pc:sldMk cId="1010469509" sldId="267"/>
            <ac:spMk id="3" creationId="{85424044-C954-9B16-3042-C6DDC34A40B6}"/>
          </ac:spMkLst>
        </pc:spChg>
        <pc:spChg chg="add">
          <ac:chgData name="Shreya Naidoo" userId="S::st10195567@vcconnect.edu.za::fb328b3b-b487-4f2f-a98c-158f5e06569b" providerId="AD" clId="Web-{1078721C-3D7D-107E-5C8E-FD417B052B26}" dt="2024-11-22T12:21:50.950" v="86"/>
          <ac:spMkLst>
            <pc:docMk/>
            <pc:sldMk cId="1010469509" sldId="267"/>
            <ac:spMk id="11" creationId="{BD4C0BBB-0042-4603-A226-6117F3FD5B3C}"/>
          </ac:spMkLst>
        </pc:spChg>
        <pc:spChg chg="add">
          <ac:chgData name="Shreya Naidoo" userId="S::st10195567@vcconnect.edu.za::fb328b3b-b487-4f2f-a98c-158f5e06569b" providerId="AD" clId="Web-{1078721C-3D7D-107E-5C8E-FD417B052B26}" dt="2024-11-22T12:21:50.950" v="86"/>
          <ac:spMkLst>
            <pc:docMk/>
            <pc:sldMk cId="1010469509" sldId="267"/>
            <ac:spMk id="13" creationId="{EC44F520-2598-460E-9F91-B02F60830CA2}"/>
          </ac:spMkLst>
        </pc:spChg>
        <pc:spChg chg="add">
          <ac:chgData name="Shreya Naidoo" userId="S::st10195567@vcconnect.edu.za::fb328b3b-b487-4f2f-a98c-158f5e06569b" providerId="AD" clId="Web-{1078721C-3D7D-107E-5C8E-FD417B052B26}" dt="2024-11-22T12:21:50.950" v="86"/>
          <ac:spMkLst>
            <pc:docMk/>
            <pc:sldMk cId="1010469509" sldId="267"/>
            <ac:spMk id="15" creationId="{B0751082-60BF-432A-AD9D-04B0BAC50A0B}"/>
          </ac:spMkLst>
        </pc:spChg>
        <pc:spChg chg="add">
          <ac:chgData name="Shreya Naidoo" userId="S::st10195567@vcconnect.edu.za::fb328b3b-b487-4f2f-a98c-158f5e06569b" providerId="AD" clId="Web-{1078721C-3D7D-107E-5C8E-FD417B052B26}" dt="2024-11-22T12:21:50.950" v="86"/>
          <ac:spMkLst>
            <pc:docMk/>
            <pc:sldMk cId="1010469509" sldId="267"/>
            <ac:spMk id="17" creationId="{C6244B84-452A-4BE8-BEA4-A7CCA098C401}"/>
          </ac:spMkLst>
        </pc:spChg>
        <pc:spChg chg="add">
          <ac:chgData name="Shreya Naidoo" userId="S::st10195567@vcconnect.edu.za::fb328b3b-b487-4f2f-a98c-158f5e06569b" providerId="AD" clId="Web-{1078721C-3D7D-107E-5C8E-FD417B052B26}" dt="2024-11-22T12:21:50.950" v="86"/>
          <ac:spMkLst>
            <pc:docMk/>
            <pc:sldMk cId="1010469509" sldId="267"/>
            <ac:spMk id="19" creationId="{96220EA9-AB07-4E8F-9E57-B281453FF53F}"/>
          </ac:spMkLst>
        </pc:spChg>
        <pc:spChg chg="add">
          <ac:chgData name="Shreya Naidoo" userId="S::st10195567@vcconnect.edu.za::fb328b3b-b487-4f2f-a98c-158f5e06569b" providerId="AD" clId="Web-{1078721C-3D7D-107E-5C8E-FD417B052B26}" dt="2024-11-22T12:21:50.950" v="86"/>
          <ac:spMkLst>
            <pc:docMk/>
            <pc:sldMk cId="1010469509" sldId="267"/>
            <ac:spMk id="21" creationId="{CC44646F-1A59-47A2-AD5D-54DCAECD5F12}"/>
          </ac:spMkLst>
        </pc:spChg>
        <pc:spChg chg="add">
          <ac:chgData name="Shreya Naidoo" userId="S::st10195567@vcconnect.edu.za::fb328b3b-b487-4f2f-a98c-158f5e06569b" providerId="AD" clId="Web-{1078721C-3D7D-107E-5C8E-FD417B052B26}" dt="2024-11-22T12:21:50.950" v="86"/>
          <ac:spMkLst>
            <pc:docMk/>
            <pc:sldMk cId="1010469509" sldId="267"/>
            <ac:spMk id="23" creationId="{C7544BED-FB42-4737-9370-482C3CE0D764}"/>
          </ac:spMkLst>
        </pc:spChg>
        <pc:picChg chg="add mod ord">
          <ac:chgData name="Shreya Naidoo" userId="S::st10195567@vcconnect.edu.za::fb328b3b-b487-4f2f-a98c-158f5e06569b" providerId="AD" clId="Web-{1078721C-3D7D-107E-5C8E-FD417B052B26}" dt="2024-11-22T12:22:28.997" v="99" actId="1076"/>
          <ac:picMkLst>
            <pc:docMk/>
            <pc:sldMk cId="1010469509" sldId="267"/>
            <ac:picMk id="4" creationId="{09D8201F-ECE4-1BD0-38DC-53833182D223}"/>
          </ac:picMkLst>
        </pc:picChg>
        <pc:picChg chg="add mod">
          <ac:chgData name="Shreya Naidoo" userId="S::st10195567@vcconnect.edu.za::fb328b3b-b487-4f2f-a98c-158f5e06569b" providerId="AD" clId="Web-{1078721C-3D7D-107E-5C8E-FD417B052B26}" dt="2024-11-22T12:22:30.935" v="100" actId="1076"/>
          <ac:picMkLst>
            <pc:docMk/>
            <pc:sldMk cId="1010469509" sldId="267"/>
            <ac:picMk id="5" creationId="{82FF6DA2-CD62-6FAC-DEFD-A7F6163A83E9}"/>
          </ac:picMkLst>
        </pc:picChg>
        <pc:picChg chg="add mod">
          <ac:chgData name="Shreya Naidoo" userId="S::st10195567@vcconnect.edu.za::fb328b3b-b487-4f2f-a98c-158f5e06569b" providerId="AD" clId="Web-{1078721C-3D7D-107E-5C8E-FD417B052B26}" dt="2024-11-22T12:22:36.435" v="102" actId="1076"/>
          <ac:picMkLst>
            <pc:docMk/>
            <pc:sldMk cId="1010469509" sldId="267"/>
            <ac:picMk id="6" creationId="{8260C28B-EC84-E201-F7A7-0D4DB0181C9E}"/>
          </ac:picMkLst>
        </pc:picChg>
      </pc:sldChg>
      <pc:sldChg chg="addSp delSp modSp new mod modTransition setBg">
        <pc:chgData name="Shreya Naidoo" userId="S::st10195567@vcconnect.edu.za::fb328b3b-b487-4f2f-a98c-158f5e06569b" providerId="AD" clId="Web-{1078721C-3D7D-107E-5C8E-FD417B052B26}" dt="2024-11-22T12:28:36.362" v="163"/>
        <pc:sldMkLst>
          <pc:docMk/>
          <pc:sldMk cId="3759567114" sldId="268"/>
        </pc:sldMkLst>
        <pc:spChg chg="mod">
          <ac:chgData name="Shreya Naidoo" userId="S::st10195567@vcconnect.edu.za::fb328b3b-b487-4f2f-a98c-158f5e06569b" providerId="AD" clId="Web-{1078721C-3D7D-107E-5C8E-FD417B052B26}" dt="2024-11-22T12:23:28.967" v="109"/>
          <ac:spMkLst>
            <pc:docMk/>
            <pc:sldMk cId="3759567114" sldId="268"/>
            <ac:spMk id="2" creationId="{A2187F37-E204-A31A-2E32-E17538D723FB}"/>
          </ac:spMkLst>
        </pc:spChg>
        <pc:spChg chg="del">
          <ac:chgData name="Shreya Naidoo" userId="S::st10195567@vcconnect.edu.za::fb328b3b-b487-4f2f-a98c-158f5e06569b" providerId="AD" clId="Web-{1078721C-3D7D-107E-5C8E-FD417B052B26}" dt="2024-11-22T12:23:21.295" v="105"/>
          <ac:spMkLst>
            <pc:docMk/>
            <pc:sldMk cId="3759567114" sldId="268"/>
            <ac:spMk id="3" creationId="{6DFC77B5-63EF-DFC9-4BF0-DC40DD83B167}"/>
          </ac:spMkLst>
        </pc:spChg>
        <pc:spChg chg="add mod">
          <ac:chgData name="Shreya Naidoo" userId="S::st10195567@vcconnect.edu.za::fb328b3b-b487-4f2f-a98c-158f5e06569b" providerId="AD" clId="Web-{1078721C-3D7D-107E-5C8E-FD417B052B26}" dt="2024-11-22T12:25:22.609" v="139" actId="14100"/>
          <ac:spMkLst>
            <pc:docMk/>
            <pc:sldMk cId="3759567114" sldId="268"/>
            <ac:spMk id="11" creationId="{446657AA-C943-547B-5F25-416E837DFF7A}"/>
          </ac:spMkLst>
        </pc:spChg>
        <pc:spChg chg="add">
          <ac:chgData name="Shreya Naidoo" userId="S::st10195567@vcconnect.edu.za::fb328b3b-b487-4f2f-a98c-158f5e06569b" providerId="AD" clId="Web-{1078721C-3D7D-107E-5C8E-FD417B052B26}" dt="2024-11-22T12:23:28.967" v="109"/>
          <ac:spMkLst>
            <pc:docMk/>
            <pc:sldMk cId="3759567114" sldId="268"/>
            <ac:spMk id="14" creationId="{374D9ABB-4BDB-4CDA-BE5B-E2CCE6DCBD84}"/>
          </ac:spMkLst>
        </pc:spChg>
        <pc:spChg chg="add">
          <ac:chgData name="Shreya Naidoo" userId="S::st10195567@vcconnect.edu.za::fb328b3b-b487-4f2f-a98c-158f5e06569b" providerId="AD" clId="Web-{1078721C-3D7D-107E-5C8E-FD417B052B26}" dt="2024-11-22T12:23:28.967" v="109"/>
          <ac:spMkLst>
            <pc:docMk/>
            <pc:sldMk cId="3759567114" sldId="268"/>
            <ac:spMk id="16" creationId="{A52F41F3-AC26-41DE-818C-ADE3A07B7612}"/>
          </ac:spMkLst>
        </pc:spChg>
        <pc:spChg chg="add">
          <ac:chgData name="Shreya Naidoo" userId="S::st10195567@vcconnect.edu.za::fb328b3b-b487-4f2f-a98c-158f5e06569b" providerId="AD" clId="Web-{1078721C-3D7D-107E-5C8E-FD417B052B26}" dt="2024-11-22T12:23:28.967" v="109"/>
          <ac:spMkLst>
            <pc:docMk/>
            <pc:sldMk cId="3759567114" sldId="268"/>
            <ac:spMk id="18" creationId="{6F5ADC32-5F7F-47E3-9CD0-DE801951BEFF}"/>
          </ac:spMkLst>
        </pc:spChg>
        <pc:spChg chg="add">
          <ac:chgData name="Shreya Naidoo" userId="S::st10195567@vcconnect.edu.za::fb328b3b-b487-4f2f-a98c-158f5e06569b" providerId="AD" clId="Web-{1078721C-3D7D-107E-5C8E-FD417B052B26}" dt="2024-11-22T12:23:28.967" v="109"/>
          <ac:spMkLst>
            <pc:docMk/>
            <pc:sldMk cId="3759567114" sldId="268"/>
            <ac:spMk id="20" creationId="{FC98CCFA-6F69-46BF-80B4-90E924163C62}"/>
          </ac:spMkLst>
        </pc:spChg>
        <pc:picChg chg="add mod ord">
          <ac:chgData name="Shreya Naidoo" userId="S::st10195567@vcconnect.edu.za::fb328b3b-b487-4f2f-a98c-158f5e06569b" providerId="AD" clId="Web-{1078721C-3D7D-107E-5C8E-FD417B052B26}" dt="2024-11-22T12:25:17.313" v="137" actId="14100"/>
          <ac:picMkLst>
            <pc:docMk/>
            <pc:sldMk cId="3759567114" sldId="268"/>
            <ac:picMk id="4" creationId="{08E6411B-F1CD-E075-3103-0601E0B434DD}"/>
          </ac:picMkLst>
        </pc:picChg>
        <pc:picChg chg="add mod">
          <ac:chgData name="Shreya Naidoo" userId="S::st10195567@vcconnect.edu.za::fb328b3b-b487-4f2f-a98c-158f5e06569b" providerId="AD" clId="Web-{1078721C-3D7D-107E-5C8E-FD417B052B26}" dt="2024-11-22T12:24:51.734" v="131" actId="1076"/>
          <ac:picMkLst>
            <pc:docMk/>
            <pc:sldMk cId="3759567114" sldId="268"/>
            <ac:picMk id="5" creationId="{42B54CB9-D9E0-5206-8D4D-AF0F857E8B07}"/>
          </ac:picMkLst>
        </pc:picChg>
        <pc:picChg chg="add mod">
          <ac:chgData name="Shreya Naidoo" userId="S::st10195567@vcconnect.edu.za::fb328b3b-b487-4f2f-a98c-158f5e06569b" providerId="AD" clId="Web-{1078721C-3D7D-107E-5C8E-FD417B052B26}" dt="2024-11-22T12:24:57.797" v="134" actId="14100"/>
          <ac:picMkLst>
            <pc:docMk/>
            <pc:sldMk cId="3759567114" sldId="268"/>
            <ac:picMk id="6" creationId="{A8CEED67-2C25-17E6-301F-9B8B1DEA0BEC}"/>
          </ac:picMkLst>
        </pc:picChg>
        <pc:picChg chg="add mod ord">
          <ac:chgData name="Shreya Naidoo" userId="S::st10195567@vcconnect.edu.za::fb328b3b-b487-4f2f-a98c-158f5e06569b" providerId="AD" clId="Web-{1078721C-3D7D-107E-5C8E-FD417B052B26}" dt="2024-11-22T12:24:49.656" v="130" actId="1076"/>
          <ac:picMkLst>
            <pc:docMk/>
            <pc:sldMk cId="3759567114" sldId="268"/>
            <ac:picMk id="7" creationId="{4AE7A29C-2CB1-E2D8-A6FD-0892EFFC3BE0}"/>
          </ac:picMkLst>
        </pc:picChg>
      </pc:sldChg>
      <pc:sldChg chg="addSp delSp modSp new mod modTransition setBg">
        <pc:chgData name="Shreya Naidoo" userId="S::st10195567@vcconnect.edu.za::fb328b3b-b487-4f2f-a98c-158f5e06569b" providerId="AD" clId="Web-{1078721C-3D7D-107E-5C8E-FD417B052B26}" dt="2024-11-22T12:28:42.644" v="164"/>
        <pc:sldMkLst>
          <pc:docMk/>
          <pc:sldMk cId="3983951794" sldId="269"/>
        </pc:sldMkLst>
        <pc:spChg chg="mod">
          <ac:chgData name="Shreya Naidoo" userId="S::st10195567@vcconnect.edu.za::fb328b3b-b487-4f2f-a98c-158f5e06569b" providerId="AD" clId="Web-{1078721C-3D7D-107E-5C8E-FD417B052B26}" dt="2024-11-22T12:26:38.314" v="147"/>
          <ac:spMkLst>
            <pc:docMk/>
            <pc:sldMk cId="3983951794" sldId="269"/>
            <ac:spMk id="2" creationId="{00164713-D931-CAEC-6C44-7338B3F8289C}"/>
          </ac:spMkLst>
        </pc:spChg>
        <pc:spChg chg="del">
          <ac:chgData name="Shreya Naidoo" userId="S::st10195567@vcconnect.edu.za::fb328b3b-b487-4f2f-a98c-158f5e06569b" providerId="AD" clId="Web-{1078721C-3D7D-107E-5C8E-FD417B052B26}" dt="2024-11-22T12:26:08.907" v="143"/>
          <ac:spMkLst>
            <pc:docMk/>
            <pc:sldMk cId="3983951794" sldId="269"/>
            <ac:spMk id="3" creationId="{F29A160A-2533-D564-DA25-8505BFC48138}"/>
          </ac:spMkLst>
        </pc:spChg>
        <pc:spChg chg="add mod">
          <ac:chgData name="Shreya Naidoo" userId="S::st10195567@vcconnect.edu.za::fb328b3b-b487-4f2f-a98c-158f5e06569b" providerId="AD" clId="Web-{1078721C-3D7D-107E-5C8E-FD417B052B26}" dt="2024-11-22T12:27:36.252" v="159" actId="14100"/>
          <ac:spMkLst>
            <pc:docMk/>
            <pc:sldMk cId="3983951794" sldId="269"/>
            <ac:spMk id="9" creationId="{2F69339B-02F4-01EE-0096-50BACD57F721}"/>
          </ac:spMkLst>
        </pc:spChg>
        <pc:spChg chg="add">
          <ac:chgData name="Shreya Naidoo" userId="S::st10195567@vcconnect.edu.za::fb328b3b-b487-4f2f-a98c-158f5e06569b" providerId="AD" clId="Web-{1078721C-3D7D-107E-5C8E-FD417B052B26}" dt="2024-11-22T12:26:38.314" v="147"/>
          <ac:spMkLst>
            <pc:docMk/>
            <pc:sldMk cId="3983951794" sldId="269"/>
            <ac:spMk id="12" creationId="{0DAE16DC-24DF-4957-88AE-404BBE4E6DCA}"/>
          </ac:spMkLst>
        </pc:spChg>
        <pc:spChg chg="add">
          <ac:chgData name="Shreya Naidoo" userId="S::st10195567@vcconnect.edu.za::fb328b3b-b487-4f2f-a98c-158f5e06569b" providerId="AD" clId="Web-{1078721C-3D7D-107E-5C8E-FD417B052B26}" dt="2024-11-22T12:26:38.314" v="147"/>
          <ac:spMkLst>
            <pc:docMk/>
            <pc:sldMk cId="3983951794" sldId="269"/>
            <ac:spMk id="14" creationId="{9BE9CC48-8F55-4830-A549-78BEE8EF85E7}"/>
          </ac:spMkLst>
        </pc:spChg>
        <pc:spChg chg="add">
          <ac:chgData name="Shreya Naidoo" userId="S::st10195567@vcconnect.edu.za::fb328b3b-b487-4f2f-a98c-158f5e06569b" providerId="AD" clId="Web-{1078721C-3D7D-107E-5C8E-FD417B052B26}" dt="2024-11-22T12:26:38.314" v="147"/>
          <ac:spMkLst>
            <pc:docMk/>
            <pc:sldMk cId="3983951794" sldId="269"/>
            <ac:spMk id="16" creationId="{94343ECA-CAAC-4723-88DF-CAFF1E3668EF}"/>
          </ac:spMkLst>
        </pc:spChg>
        <pc:spChg chg="add">
          <ac:chgData name="Shreya Naidoo" userId="S::st10195567@vcconnect.edu.za::fb328b3b-b487-4f2f-a98c-158f5e06569b" providerId="AD" clId="Web-{1078721C-3D7D-107E-5C8E-FD417B052B26}" dt="2024-11-22T12:26:38.314" v="147"/>
          <ac:spMkLst>
            <pc:docMk/>
            <pc:sldMk cId="3983951794" sldId="269"/>
            <ac:spMk id="18" creationId="{238DAD46-AF62-4150-B04A-2C43CC32F335}"/>
          </ac:spMkLst>
        </pc:spChg>
        <pc:spChg chg="add">
          <ac:chgData name="Shreya Naidoo" userId="S::st10195567@vcconnect.edu.za::fb328b3b-b487-4f2f-a98c-158f5e06569b" providerId="AD" clId="Web-{1078721C-3D7D-107E-5C8E-FD417B052B26}" dt="2024-11-22T12:26:38.314" v="147"/>
          <ac:spMkLst>
            <pc:docMk/>
            <pc:sldMk cId="3983951794" sldId="269"/>
            <ac:spMk id="20" creationId="{07938667-559E-4312-AE99-7A213F45351B}"/>
          </ac:spMkLst>
        </pc:spChg>
        <pc:spChg chg="add">
          <ac:chgData name="Shreya Naidoo" userId="S::st10195567@vcconnect.edu.za::fb328b3b-b487-4f2f-a98c-158f5e06569b" providerId="AD" clId="Web-{1078721C-3D7D-107E-5C8E-FD417B052B26}" dt="2024-11-22T12:26:38.314" v="147"/>
          <ac:spMkLst>
            <pc:docMk/>
            <pc:sldMk cId="3983951794" sldId="269"/>
            <ac:spMk id="22" creationId="{6F551441-973C-4D62-A067-55315F7747A2}"/>
          </ac:spMkLst>
        </pc:spChg>
        <pc:picChg chg="add mod ord">
          <ac:chgData name="Shreya Naidoo" userId="S::st10195567@vcconnect.edu.za::fb328b3b-b487-4f2f-a98c-158f5e06569b" providerId="AD" clId="Web-{1078721C-3D7D-107E-5C8E-FD417B052B26}" dt="2024-11-22T12:27:00.658" v="153" actId="1076"/>
          <ac:picMkLst>
            <pc:docMk/>
            <pc:sldMk cId="3983951794" sldId="269"/>
            <ac:picMk id="4" creationId="{A936600E-7079-2059-0E99-1F9C633EFC74}"/>
          </ac:picMkLst>
        </pc:picChg>
        <pc:picChg chg="add mod">
          <ac:chgData name="Shreya Naidoo" userId="S::st10195567@vcconnect.edu.za::fb328b3b-b487-4f2f-a98c-158f5e06569b" providerId="AD" clId="Web-{1078721C-3D7D-107E-5C8E-FD417B052B26}" dt="2024-11-22T12:27:07.642" v="154" actId="14100"/>
          <ac:picMkLst>
            <pc:docMk/>
            <pc:sldMk cId="3983951794" sldId="269"/>
            <ac:picMk id="5" creationId="{5CF1B076-521A-812B-63C7-58016682A6EE}"/>
          </ac:picMkLst>
        </pc:picChg>
      </pc:sldChg>
    </pc:docChg>
  </pc:docChgLst>
  <pc:docChgLst>
    <pc:chgData name="Shreya Naidoo" userId="S::st10195567@vcconnect.edu.za::fb328b3b-b487-4f2f-a98c-158f5e06569b" providerId="AD" clId="Web-{27E9D87A-569F-446B-17DC-2772A5682EF7}"/>
    <pc:docChg chg="addSld delSld modSld">
      <pc:chgData name="Shreya Naidoo" userId="S::st10195567@vcconnect.edu.za::fb328b3b-b487-4f2f-a98c-158f5e06569b" providerId="AD" clId="Web-{27E9D87A-569F-446B-17DC-2772A5682EF7}" dt="2024-11-22T15:13:10.593" v="221"/>
      <pc:docMkLst>
        <pc:docMk/>
      </pc:docMkLst>
      <pc:sldChg chg="del">
        <pc:chgData name="Shreya Naidoo" userId="S::st10195567@vcconnect.edu.za::fb328b3b-b487-4f2f-a98c-158f5e06569b" providerId="AD" clId="Web-{27E9D87A-569F-446B-17DC-2772A5682EF7}" dt="2024-11-22T14:54:08.541" v="0"/>
        <pc:sldMkLst>
          <pc:docMk/>
          <pc:sldMk cId="1520617604" sldId="264"/>
        </pc:sldMkLst>
      </pc:sldChg>
      <pc:sldChg chg="addSp delSp modSp new mod modTransition setBg">
        <pc:chgData name="Shreya Naidoo" userId="S::st10195567@vcconnect.edu.za::fb328b3b-b487-4f2f-a98c-158f5e06569b" providerId="AD" clId="Web-{27E9D87A-569F-446B-17DC-2772A5682EF7}" dt="2024-11-22T15:12:40.014" v="215"/>
        <pc:sldMkLst>
          <pc:docMk/>
          <pc:sldMk cId="2501778641" sldId="264"/>
        </pc:sldMkLst>
        <pc:spChg chg="mod">
          <ac:chgData name="Shreya Naidoo" userId="S::st10195567@vcconnect.edu.za::fb328b3b-b487-4f2f-a98c-158f5e06569b" providerId="AD" clId="Web-{27E9D87A-569F-446B-17DC-2772A5682EF7}" dt="2024-11-22T14:59:17.234" v="53"/>
          <ac:spMkLst>
            <pc:docMk/>
            <pc:sldMk cId="2501778641" sldId="264"/>
            <ac:spMk id="2" creationId="{4117994B-6648-5BD1-2EF8-FB6714E51605}"/>
          </ac:spMkLst>
        </pc:spChg>
        <pc:spChg chg="del">
          <ac:chgData name="Shreya Naidoo" userId="S::st10195567@vcconnect.edu.za::fb328b3b-b487-4f2f-a98c-158f5e06569b" providerId="AD" clId="Web-{27E9D87A-569F-446B-17DC-2772A5682EF7}" dt="2024-11-22T14:59:12.984" v="51"/>
          <ac:spMkLst>
            <pc:docMk/>
            <pc:sldMk cId="2501778641" sldId="264"/>
            <ac:spMk id="3" creationId="{07F370BC-5BB5-D232-3689-F9EAB32CC0B6}"/>
          </ac:spMkLst>
        </pc:spChg>
        <pc:spChg chg="add">
          <ac:chgData name="Shreya Naidoo" userId="S::st10195567@vcconnect.edu.za::fb328b3b-b487-4f2f-a98c-158f5e06569b" providerId="AD" clId="Web-{27E9D87A-569F-446B-17DC-2772A5682EF7}" dt="2024-11-22T14:59:17.234" v="53"/>
          <ac:spMkLst>
            <pc:docMk/>
            <pc:sldMk cId="2501778641" sldId="264"/>
            <ac:spMk id="10" creationId="{BD4C0BBB-0042-4603-A226-6117F3FD5B3C}"/>
          </ac:spMkLst>
        </pc:spChg>
        <pc:spChg chg="add">
          <ac:chgData name="Shreya Naidoo" userId="S::st10195567@vcconnect.edu.za::fb328b3b-b487-4f2f-a98c-158f5e06569b" providerId="AD" clId="Web-{27E9D87A-569F-446B-17DC-2772A5682EF7}" dt="2024-11-22T14:59:17.234" v="53"/>
          <ac:spMkLst>
            <pc:docMk/>
            <pc:sldMk cId="2501778641" sldId="264"/>
            <ac:spMk id="12" creationId="{EC44F520-2598-460E-9F91-B02F60830CA2}"/>
          </ac:spMkLst>
        </pc:spChg>
        <pc:spChg chg="add">
          <ac:chgData name="Shreya Naidoo" userId="S::st10195567@vcconnect.edu.za::fb328b3b-b487-4f2f-a98c-158f5e06569b" providerId="AD" clId="Web-{27E9D87A-569F-446B-17DC-2772A5682EF7}" dt="2024-11-22T14:59:17.234" v="53"/>
          <ac:spMkLst>
            <pc:docMk/>
            <pc:sldMk cId="2501778641" sldId="264"/>
            <ac:spMk id="14" creationId="{F82025A0-5D1F-4054-8273-6A919D75D24A}"/>
          </ac:spMkLst>
        </pc:spChg>
        <pc:spChg chg="add">
          <ac:chgData name="Shreya Naidoo" userId="S::st10195567@vcconnect.edu.za::fb328b3b-b487-4f2f-a98c-158f5e06569b" providerId="AD" clId="Web-{27E9D87A-569F-446B-17DC-2772A5682EF7}" dt="2024-11-22T14:59:17.234" v="53"/>
          <ac:spMkLst>
            <pc:docMk/>
            <pc:sldMk cId="2501778641" sldId="264"/>
            <ac:spMk id="16" creationId="{C6244B84-452A-4BE8-BEA4-A7CCA098C401}"/>
          </ac:spMkLst>
        </pc:spChg>
        <pc:spChg chg="add">
          <ac:chgData name="Shreya Naidoo" userId="S::st10195567@vcconnect.edu.za::fb328b3b-b487-4f2f-a98c-158f5e06569b" providerId="AD" clId="Web-{27E9D87A-569F-446B-17DC-2772A5682EF7}" dt="2024-11-22T14:59:17.234" v="53"/>
          <ac:spMkLst>
            <pc:docMk/>
            <pc:sldMk cId="2501778641" sldId="264"/>
            <ac:spMk id="18" creationId="{96220EA9-AB07-4E8F-9E57-B281453FF53F}"/>
          </ac:spMkLst>
        </pc:spChg>
        <pc:spChg chg="add">
          <ac:chgData name="Shreya Naidoo" userId="S::st10195567@vcconnect.edu.za::fb328b3b-b487-4f2f-a98c-158f5e06569b" providerId="AD" clId="Web-{27E9D87A-569F-446B-17DC-2772A5682EF7}" dt="2024-11-22T14:59:17.234" v="53"/>
          <ac:spMkLst>
            <pc:docMk/>
            <pc:sldMk cId="2501778641" sldId="264"/>
            <ac:spMk id="20" creationId="{CC44646F-1A59-47A2-AD5D-54DCAECD5F12}"/>
          </ac:spMkLst>
        </pc:spChg>
        <pc:spChg chg="add">
          <ac:chgData name="Shreya Naidoo" userId="S::st10195567@vcconnect.edu.za::fb328b3b-b487-4f2f-a98c-158f5e06569b" providerId="AD" clId="Web-{27E9D87A-569F-446B-17DC-2772A5682EF7}" dt="2024-11-22T14:59:17.234" v="53"/>
          <ac:spMkLst>
            <pc:docMk/>
            <pc:sldMk cId="2501778641" sldId="264"/>
            <ac:spMk id="22" creationId="{C7544BED-FB42-4737-9370-482C3CE0D764}"/>
          </ac:spMkLst>
        </pc:spChg>
        <pc:picChg chg="add mod ord">
          <ac:chgData name="Shreya Naidoo" userId="S::st10195567@vcconnect.edu.za::fb328b3b-b487-4f2f-a98c-158f5e06569b" providerId="AD" clId="Web-{27E9D87A-569F-446B-17DC-2772A5682EF7}" dt="2024-11-22T14:59:17.234" v="53"/>
          <ac:picMkLst>
            <pc:docMk/>
            <pc:sldMk cId="2501778641" sldId="264"/>
            <ac:picMk id="4" creationId="{6828D6BD-32A8-9022-56B2-C2AF8191C37A}"/>
          </ac:picMkLst>
        </pc:picChg>
        <pc:picChg chg="add mod">
          <ac:chgData name="Shreya Naidoo" userId="S::st10195567@vcconnect.edu.za::fb328b3b-b487-4f2f-a98c-158f5e06569b" providerId="AD" clId="Web-{27E9D87A-569F-446B-17DC-2772A5682EF7}" dt="2024-11-22T14:59:17.234" v="53"/>
          <ac:picMkLst>
            <pc:docMk/>
            <pc:sldMk cId="2501778641" sldId="264"/>
            <ac:picMk id="5" creationId="{D2816208-C0D6-8140-6CFA-986861A21E49}"/>
          </ac:picMkLst>
        </pc:picChg>
      </pc:sldChg>
      <pc:sldChg chg="addSp delSp modSp new del mod setBg">
        <pc:chgData name="Shreya Naidoo" userId="S::st10195567@vcconnect.edu.za::fb328b3b-b487-4f2f-a98c-158f5e06569b" providerId="AD" clId="Web-{27E9D87A-569F-446B-17DC-2772A5682EF7}" dt="2024-11-22T14:58:54.936" v="47"/>
        <pc:sldMkLst>
          <pc:docMk/>
          <pc:sldMk cId="3797875698" sldId="264"/>
        </pc:sldMkLst>
        <pc:spChg chg="mod">
          <ac:chgData name="Shreya Naidoo" userId="S::st10195567@vcconnect.edu.za::fb328b3b-b487-4f2f-a98c-158f5e06569b" providerId="AD" clId="Web-{27E9D87A-569F-446B-17DC-2772A5682EF7}" dt="2024-11-22T14:58:41.389" v="46"/>
          <ac:spMkLst>
            <pc:docMk/>
            <pc:sldMk cId="3797875698" sldId="264"/>
            <ac:spMk id="2" creationId="{AF098AC0-39D5-4765-A5E3-89947F519309}"/>
          </ac:spMkLst>
        </pc:spChg>
        <pc:spChg chg="del">
          <ac:chgData name="Shreya Naidoo" userId="S::st10195567@vcconnect.edu.za::fb328b3b-b487-4f2f-a98c-158f5e06569b" providerId="AD" clId="Web-{27E9D87A-569F-446B-17DC-2772A5682EF7}" dt="2024-11-22T14:57:28.779" v="25"/>
          <ac:spMkLst>
            <pc:docMk/>
            <pc:sldMk cId="3797875698" sldId="264"/>
            <ac:spMk id="3" creationId="{65EE01AF-DFD5-35D1-8762-E399C244959E}"/>
          </ac:spMkLst>
        </pc:spChg>
        <pc:spChg chg="add del">
          <ac:chgData name="Shreya Naidoo" userId="S::st10195567@vcconnect.edu.za::fb328b3b-b487-4f2f-a98c-158f5e06569b" providerId="AD" clId="Web-{27E9D87A-569F-446B-17DC-2772A5682EF7}" dt="2024-11-22T14:57:41.966" v="29"/>
          <ac:spMkLst>
            <pc:docMk/>
            <pc:sldMk cId="3797875698" sldId="264"/>
            <ac:spMk id="10" creationId="{34F20B06-F29C-3D9D-4F38-1FEF9F00E107}"/>
          </ac:spMkLst>
        </pc:spChg>
        <pc:spChg chg="add del">
          <ac:chgData name="Shreya Naidoo" userId="S::st10195567@vcconnect.edu.za::fb328b3b-b487-4f2f-a98c-158f5e06569b" providerId="AD" clId="Web-{27E9D87A-569F-446B-17DC-2772A5682EF7}" dt="2024-11-22T14:57:41.966" v="29"/>
          <ac:spMkLst>
            <pc:docMk/>
            <pc:sldMk cId="3797875698" sldId="264"/>
            <ac:spMk id="13" creationId="{41FDDFF3-5D0E-41AA-B594-62F637C56C49}"/>
          </ac:spMkLst>
        </pc:spChg>
        <pc:spChg chg="add del">
          <ac:chgData name="Shreya Naidoo" userId="S::st10195567@vcconnect.edu.za::fb328b3b-b487-4f2f-a98c-158f5e06569b" providerId="AD" clId="Web-{27E9D87A-569F-446B-17DC-2772A5682EF7}" dt="2024-11-22T14:57:41.966" v="29"/>
          <ac:spMkLst>
            <pc:docMk/>
            <pc:sldMk cId="3797875698" sldId="264"/>
            <ac:spMk id="15" creationId="{A52F41F3-AC26-41DE-818C-ADE3A07B7612}"/>
          </ac:spMkLst>
        </pc:spChg>
        <pc:spChg chg="add del">
          <ac:chgData name="Shreya Naidoo" userId="S::st10195567@vcconnect.edu.za::fb328b3b-b487-4f2f-a98c-158f5e06569b" providerId="AD" clId="Web-{27E9D87A-569F-446B-17DC-2772A5682EF7}" dt="2024-11-22T14:57:41.966" v="29"/>
          <ac:spMkLst>
            <pc:docMk/>
            <pc:sldMk cId="3797875698" sldId="264"/>
            <ac:spMk id="17" creationId="{6F5ADC32-5F7F-47E3-9CD0-DE801951BEFF}"/>
          </ac:spMkLst>
        </pc:spChg>
        <pc:spChg chg="add del">
          <ac:chgData name="Shreya Naidoo" userId="S::st10195567@vcconnect.edu.za::fb328b3b-b487-4f2f-a98c-158f5e06569b" providerId="AD" clId="Web-{27E9D87A-569F-446B-17DC-2772A5682EF7}" dt="2024-11-22T14:57:41.966" v="29"/>
          <ac:spMkLst>
            <pc:docMk/>
            <pc:sldMk cId="3797875698" sldId="264"/>
            <ac:spMk id="19" creationId="{FC98CCFA-6F69-46BF-80B4-90E924163C62}"/>
          </ac:spMkLst>
        </pc:spChg>
        <pc:spChg chg="add del">
          <ac:chgData name="Shreya Naidoo" userId="S::st10195567@vcconnect.edu.za::fb328b3b-b487-4f2f-a98c-158f5e06569b" providerId="AD" clId="Web-{27E9D87A-569F-446B-17DC-2772A5682EF7}" dt="2024-11-22T14:58:00.092" v="36"/>
          <ac:spMkLst>
            <pc:docMk/>
            <pc:sldMk cId="3797875698" sldId="264"/>
            <ac:spMk id="21" creationId="{D1F660F9-CF93-42D0-8FCF-627A07100958}"/>
          </ac:spMkLst>
        </pc:spChg>
        <pc:spChg chg="add del">
          <ac:chgData name="Shreya Naidoo" userId="S::st10195567@vcconnect.edu.za::fb328b3b-b487-4f2f-a98c-158f5e06569b" providerId="AD" clId="Web-{27E9D87A-569F-446B-17DC-2772A5682EF7}" dt="2024-11-22T14:58:00.092" v="36"/>
          <ac:spMkLst>
            <pc:docMk/>
            <pc:sldMk cId="3797875698" sldId="264"/>
            <ac:spMk id="22" creationId="{7C5D9031-3674-45D6-A9CD-3B5502BD8BF5}"/>
          </ac:spMkLst>
        </pc:spChg>
        <pc:spChg chg="add del">
          <ac:chgData name="Shreya Naidoo" userId="S::st10195567@vcconnect.edu.za::fb328b3b-b487-4f2f-a98c-158f5e06569b" providerId="AD" clId="Web-{27E9D87A-569F-446B-17DC-2772A5682EF7}" dt="2024-11-22T14:58:00.092" v="36"/>
          <ac:spMkLst>
            <pc:docMk/>
            <pc:sldMk cId="3797875698" sldId="264"/>
            <ac:spMk id="23" creationId="{316FC2C8-85D1-469C-8765-2381A8D22837}"/>
          </ac:spMkLst>
        </pc:spChg>
        <pc:spChg chg="add del">
          <ac:chgData name="Shreya Naidoo" userId="S::st10195567@vcconnect.edu.za::fb328b3b-b487-4f2f-a98c-158f5e06569b" providerId="AD" clId="Web-{27E9D87A-569F-446B-17DC-2772A5682EF7}" dt="2024-11-22T14:58:00.092" v="36"/>
          <ac:spMkLst>
            <pc:docMk/>
            <pc:sldMk cId="3797875698" sldId="264"/>
            <ac:spMk id="24" creationId="{85E72AC0-5005-4864-BFA5-33B5E0BC5C6A}"/>
          </ac:spMkLst>
        </pc:spChg>
        <pc:spChg chg="add mod ord">
          <ac:chgData name="Shreya Naidoo" userId="S::st10195567@vcconnect.edu.za::fb328b3b-b487-4f2f-a98c-158f5e06569b" providerId="AD" clId="Web-{27E9D87A-569F-446B-17DC-2772A5682EF7}" dt="2024-11-22T14:58:41.389" v="46"/>
          <ac:spMkLst>
            <pc:docMk/>
            <pc:sldMk cId="3797875698" sldId="264"/>
            <ac:spMk id="25" creationId="{C34311C2-D372-65A8-0472-DF5A0F0A45A2}"/>
          </ac:spMkLst>
        </pc:spChg>
        <pc:spChg chg="add del">
          <ac:chgData name="Shreya Naidoo" userId="S::st10195567@vcconnect.edu.za::fb328b3b-b487-4f2f-a98c-158f5e06569b" providerId="AD" clId="Web-{27E9D87A-569F-446B-17DC-2772A5682EF7}" dt="2024-11-22T14:58:41.389" v="46"/>
          <ac:spMkLst>
            <pc:docMk/>
            <pc:sldMk cId="3797875698" sldId="264"/>
            <ac:spMk id="30" creationId="{B60A9CD2-F01E-47AE-88A6-D8F612D1512B}"/>
          </ac:spMkLst>
        </pc:spChg>
        <pc:spChg chg="add del">
          <ac:chgData name="Shreya Naidoo" userId="S::st10195567@vcconnect.edu.za::fb328b3b-b487-4f2f-a98c-158f5e06569b" providerId="AD" clId="Web-{27E9D87A-569F-446B-17DC-2772A5682EF7}" dt="2024-11-22T14:58:41.389" v="46"/>
          <ac:spMkLst>
            <pc:docMk/>
            <pc:sldMk cId="3797875698" sldId="264"/>
            <ac:spMk id="32" creationId="{668C520E-8A72-4150-8FE3-A3272B2BB38A}"/>
          </ac:spMkLst>
        </pc:spChg>
        <pc:spChg chg="add del">
          <ac:chgData name="Shreya Naidoo" userId="S::st10195567@vcconnect.edu.za::fb328b3b-b487-4f2f-a98c-158f5e06569b" providerId="AD" clId="Web-{27E9D87A-569F-446B-17DC-2772A5682EF7}" dt="2024-11-22T14:58:41.389" v="46"/>
          <ac:spMkLst>
            <pc:docMk/>
            <pc:sldMk cId="3797875698" sldId="264"/>
            <ac:spMk id="34" creationId="{7D9D02D2-145B-47AF-8A96-A08D9D949B5B}"/>
          </ac:spMkLst>
        </pc:spChg>
        <pc:spChg chg="add del">
          <ac:chgData name="Shreya Naidoo" userId="S::st10195567@vcconnect.edu.za::fb328b3b-b487-4f2f-a98c-158f5e06569b" providerId="AD" clId="Web-{27E9D87A-569F-446B-17DC-2772A5682EF7}" dt="2024-11-22T14:58:41.389" v="46"/>
          <ac:spMkLst>
            <pc:docMk/>
            <pc:sldMk cId="3797875698" sldId="264"/>
            <ac:spMk id="36" creationId="{FC24E565-C2C5-4A50-974C-E083E8CBC1AC}"/>
          </ac:spMkLst>
        </pc:spChg>
        <pc:spChg chg="add del">
          <ac:chgData name="Shreya Naidoo" userId="S::st10195567@vcconnect.edu.za::fb328b3b-b487-4f2f-a98c-158f5e06569b" providerId="AD" clId="Web-{27E9D87A-569F-446B-17DC-2772A5682EF7}" dt="2024-11-22T14:58:41.389" v="46"/>
          <ac:spMkLst>
            <pc:docMk/>
            <pc:sldMk cId="3797875698" sldId="264"/>
            <ac:spMk id="38" creationId="{28A0077D-32B1-4060-AD9E-836782EE0BA8}"/>
          </ac:spMkLst>
        </pc:spChg>
        <pc:spChg chg="add">
          <ac:chgData name="Shreya Naidoo" userId="S::st10195567@vcconnect.edu.za::fb328b3b-b487-4f2f-a98c-158f5e06569b" providerId="AD" clId="Web-{27E9D87A-569F-446B-17DC-2772A5682EF7}" dt="2024-11-22T14:58:41.389" v="46"/>
          <ac:spMkLst>
            <pc:docMk/>
            <pc:sldMk cId="3797875698" sldId="264"/>
            <ac:spMk id="43" creationId="{BD4C0BBB-0042-4603-A226-6117F3FD5B3C}"/>
          </ac:spMkLst>
        </pc:spChg>
        <pc:spChg chg="add">
          <ac:chgData name="Shreya Naidoo" userId="S::st10195567@vcconnect.edu.za::fb328b3b-b487-4f2f-a98c-158f5e06569b" providerId="AD" clId="Web-{27E9D87A-569F-446B-17DC-2772A5682EF7}" dt="2024-11-22T14:58:41.389" v="46"/>
          <ac:spMkLst>
            <pc:docMk/>
            <pc:sldMk cId="3797875698" sldId="264"/>
            <ac:spMk id="45" creationId="{EC44F520-2598-460E-9F91-B02F60830CA2}"/>
          </ac:spMkLst>
        </pc:spChg>
        <pc:spChg chg="add">
          <ac:chgData name="Shreya Naidoo" userId="S::st10195567@vcconnect.edu.za::fb328b3b-b487-4f2f-a98c-158f5e06569b" providerId="AD" clId="Web-{27E9D87A-569F-446B-17DC-2772A5682EF7}" dt="2024-11-22T14:58:41.389" v="46"/>
          <ac:spMkLst>
            <pc:docMk/>
            <pc:sldMk cId="3797875698" sldId="264"/>
            <ac:spMk id="47" creationId="{FBC072A9-737B-43EA-8F67-8155C25E607E}"/>
          </ac:spMkLst>
        </pc:spChg>
        <pc:spChg chg="add">
          <ac:chgData name="Shreya Naidoo" userId="S::st10195567@vcconnect.edu.za::fb328b3b-b487-4f2f-a98c-158f5e06569b" providerId="AD" clId="Web-{27E9D87A-569F-446B-17DC-2772A5682EF7}" dt="2024-11-22T14:58:41.389" v="46"/>
          <ac:spMkLst>
            <pc:docMk/>
            <pc:sldMk cId="3797875698" sldId="264"/>
            <ac:spMk id="49" creationId="{0EB06CB7-868E-4636-A33A-E193292A6F50}"/>
          </ac:spMkLst>
        </pc:spChg>
        <pc:spChg chg="add">
          <ac:chgData name="Shreya Naidoo" userId="S::st10195567@vcconnect.edu.za::fb328b3b-b487-4f2f-a98c-158f5e06569b" providerId="AD" clId="Web-{27E9D87A-569F-446B-17DC-2772A5682EF7}" dt="2024-11-22T14:58:41.389" v="46"/>
          <ac:spMkLst>
            <pc:docMk/>
            <pc:sldMk cId="3797875698" sldId="264"/>
            <ac:spMk id="51" creationId="{AFD90F94-5ADB-4D14-BFA5-C0815CAE6D8D}"/>
          </ac:spMkLst>
        </pc:spChg>
        <pc:picChg chg="add mod ord">
          <ac:chgData name="Shreya Naidoo" userId="S::st10195567@vcconnect.edu.za::fb328b3b-b487-4f2f-a98c-158f5e06569b" providerId="AD" clId="Web-{27E9D87A-569F-446B-17DC-2772A5682EF7}" dt="2024-11-22T14:58:41.389" v="46"/>
          <ac:picMkLst>
            <pc:docMk/>
            <pc:sldMk cId="3797875698" sldId="264"/>
            <ac:picMk id="4" creationId="{1A54F4E3-21DB-CAE5-0114-19E0E43F0550}"/>
          </ac:picMkLst>
        </pc:picChg>
        <pc:picChg chg="add mod ord">
          <ac:chgData name="Shreya Naidoo" userId="S::st10195567@vcconnect.edu.za::fb328b3b-b487-4f2f-a98c-158f5e06569b" providerId="AD" clId="Web-{27E9D87A-569F-446B-17DC-2772A5682EF7}" dt="2024-11-22T14:58:41.389" v="46"/>
          <ac:picMkLst>
            <pc:docMk/>
            <pc:sldMk cId="3797875698" sldId="264"/>
            <ac:picMk id="5" creationId="{4281A923-BF59-4B7E-34B9-F72BC86B2567}"/>
          </ac:picMkLst>
        </pc:picChg>
        <pc:picChg chg="add mod ord">
          <ac:chgData name="Shreya Naidoo" userId="S::st10195567@vcconnect.edu.za::fb328b3b-b487-4f2f-a98c-158f5e06569b" providerId="AD" clId="Web-{27E9D87A-569F-446B-17DC-2772A5682EF7}" dt="2024-11-22T14:58:41.389" v="46"/>
          <ac:picMkLst>
            <pc:docMk/>
            <pc:sldMk cId="3797875698" sldId="264"/>
            <ac:picMk id="6" creationId="{D7188760-998E-9B89-3F34-A57925C55E25}"/>
          </ac:picMkLst>
        </pc:picChg>
      </pc:sldChg>
      <pc:sldChg chg="del">
        <pc:chgData name="Shreya Naidoo" userId="S::st10195567@vcconnect.edu.za::fb328b3b-b487-4f2f-a98c-158f5e06569b" providerId="AD" clId="Web-{27E9D87A-569F-446B-17DC-2772A5682EF7}" dt="2024-11-22T14:54:16.791" v="2"/>
        <pc:sldMkLst>
          <pc:docMk/>
          <pc:sldMk cId="3115149695" sldId="265"/>
        </pc:sldMkLst>
      </pc:sldChg>
      <pc:sldChg chg="addSp delSp modSp new mod modTransition setBg">
        <pc:chgData name="Shreya Naidoo" userId="S::st10195567@vcconnect.edu.za::fb328b3b-b487-4f2f-a98c-158f5e06569b" providerId="AD" clId="Web-{27E9D87A-569F-446B-17DC-2772A5682EF7}" dt="2024-11-22T15:12:44.046" v="216"/>
        <pc:sldMkLst>
          <pc:docMk/>
          <pc:sldMk cId="3274016326" sldId="265"/>
        </pc:sldMkLst>
        <pc:spChg chg="mod">
          <ac:chgData name="Shreya Naidoo" userId="S::st10195567@vcconnect.edu.za::fb328b3b-b487-4f2f-a98c-158f5e06569b" providerId="AD" clId="Web-{27E9D87A-569F-446B-17DC-2772A5682EF7}" dt="2024-11-22T14:59:54.234" v="62"/>
          <ac:spMkLst>
            <pc:docMk/>
            <pc:sldMk cId="3274016326" sldId="265"/>
            <ac:spMk id="2" creationId="{15110030-5149-7318-3299-540ACAAAAF53}"/>
          </ac:spMkLst>
        </pc:spChg>
        <pc:spChg chg="del">
          <ac:chgData name="Shreya Naidoo" userId="S::st10195567@vcconnect.edu.za::fb328b3b-b487-4f2f-a98c-158f5e06569b" providerId="AD" clId="Web-{27E9D87A-569F-446B-17DC-2772A5682EF7}" dt="2024-11-22T14:59:41.703" v="57"/>
          <ac:spMkLst>
            <pc:docMk/>
            <pc:sldMk cId="3274016326" sldId="265"/>
            <ac:spMk id="3" creationId="{F85B2D0F-3C81-4776-19F1-320BFD0EF703}"/>
          </ac:spMkLst>
        </pc:spChg>
        <pc:spChg chg="add del">
          <ac:chgData name="Shreya Naidoo" userId="S::st10195567@vcconnect.edu.za::fb328b3b-b487-4f2f-a98c-158f5e06569b" providerId="AD" clId="Web-{27E9D87A-569F-446B-17DC-2772A5682EF7}" dt="2024-11-22T14:59:54.234" v="61"/>
          <ac:spMkLst>
            <pc:docMk/>
            <pc:sldMk cId="3274016326" sldId="265"/>
            <ac:spMk id="10" creationId="{A962A14E-1AAE-6D3E-75DD-5832E0C88E75}"/>
          </ac:spMkLst>
        </pc:spChg>
        <pc:spChg chg="add del">
          <ac:chgData name="Shreya Naidoo" userId="S::st10195567@vcconnect.edu.za::fb328b3b-b487-4f2f-a98c-158f5e06569b" providerId="AD" clId="Web-{27E9D87A-569F-446B-17DC-2772A5682EF7}" dt="2024-11-22T14:59:54.234" v="61"/>
          <ac:spMkLst>
            <pc:docMk/>
            <pc:sldMk cId="3274016326" sldId="265"/>
            <ac:spMk id="13" creationId="{3FAF688D-0C7C-4192-9E71-43D0E22A3CF9}"/>
          </ac:spMkLst>
        </pc:spChg>
        <pc:spChg chg="add del">
          <ac:chgData name="Shreya Naidoo" userId="S::st10195567@vcconnect.edu.za::fb328b3b-b487-4f2f-a98c-158f5e06569b" providerId="AD" clId="Web-{27E9D87A-569F-446B-17DC-2772A5682EF7}" dt="2024-11-22T14:59:54.234" v="61"/>
          <ac:spMkLst>
            <pc:docMk/>
            <pc:sldMk cId="3274016326" sldId="265"/>
            <ac:spMk id="15" creationId="{4F7788D7-A03B-4DDD-8C0D-ADB3C92A3435}"/>
          </ac:spMkLst>
        </pc:spChg>
        <pc:spChg chg="add del">
          <ac:chgData name="Shreya Naidoo" userId="S::st10195567@vcconnect.edu.za::fb328b3b-b487-4f2f-a98c-158f5e06569b" providerId="AD" clId="Web-{27E9D87A-569F-446B-17DC-2772A5682EF7}" dt="2024-11-22T14:59:54.234" v="61"/>
          <ac:spMkLst>
            <pc:docMk/>
            <pc:sldMk cId="3274016326" sldId="265"/>
            <ac:spMk id="17" creationId="{1C478E58-296A-4262-816D-D5661FA11D60}"/>
          </ac:spMkLst>
        </pc:spChg>
        <pc:spChg chg="add">
          <ac:chgData name="Shreya Naidoo" userId="S::st10195567@vcconnect.edu.za::fb328b3b-b487-4f2f-a98c-158f5e06569b" providerId="AD" clId="Web-{27E9D87A-569F-446B-17DC-2772A5682EF7}" dt="2024-11-22T14:59:54.234" v="62"/>
          <ac:spMkLst>
            <pc:docMk/>
            <pc:sldMk cId="3274016326" sldId="265"/>
            <ac:spMk id="19" creationId="{85E72AC0-5005-4864-BFA5-33B5E0BC5C6A}"/>
          </ac:spMkLst>
        </pc:spChg>
        <pc:spChg chg="add">
          <ac:chgData name="Shreya Naidoo" userId="S::st10195567@vcconnect.edu.za::fb328b3b-b487-4f2f-a98c-158f5e06569b" providerId="AD" clId="Web-{27E9D87A-569F-446B-17DC-2772A5682EF7}" dt="2024-11-22T14:59:54.234" v="62"/>
          <ac:spMkLst>
            <pc:docMk/>
            <pc:sldMk cId="3274016326" sldId="265"/>
            <ac:spMk id="20" creationId="{D1F660F9-CF93-42D0-8FCF-627A07100958}"/>
          </ac:spMkLst>
        </pc:spChg>
        <pc:spChg chg="add">
          <ac:chgData name="Shreya Naidoo" userId="S::st10195567@vcconnect.edu.za::fb328b3b-b487-4f2f-a98c-158f5e06569b" providerId="AD" clId="Web-{27E9D87A-569F-446B-17DC-2772A5682EF7}" dt="2024-11-22T14:59:54.234" v="62"/>
          <ac:spMkLst>
            <pc:docMk/>
            <pc:sldMk cId="3274016326" sldId="265"/>
            <ac:spMk id="21" creationId="{7C5D9031-3674-45D6-A9CD-3B5502BD8BF5}"/>
          </ac:spMkLst>
        </pc:spChg>
        <pc:spChg chg="add">
          <ac:chgData name="Shreya Naidoo" userId="S::st10195567@vcconnect.edu.za::fb328b3b-b487-4f2f-a98c-158f5e06569b" providerId="AD" clId="Web-{27E9D87A-569F-446B-17DC-2772A5682EF7}" dt="2024-11-22T14:59:54.234" v="62"/>
          <ac:spMkLst>
            <pc:docMk/>
            <pc:sldMk cId="3274016326" sldId="265"/>
            <ac:spMk id="22" creationId="{316FC2C8-85D1-469C-8765-2381A8D22837}"/>
          </ac:spMkLst>
        </pc:spChg>
        <pc:spChg chg="add">
          <ac:chgData name="Shreya Naidoo" userId="S::st10195567@vcconnect.edu.za::fb328b3b-b487-4f2f-a98c-158f5e06569b" providerId="AD" clId="Web-{27E9D87A-569F-446B-17DC-2772A5682EF7}" dt="2024-11-22T14:59:54.234" v="62"/>
          <ac:spMkLst>
            <pc:docMk/>
            <pc:sldMk cId="3274016326" sldId="265"/>
            <ac:spMk id="23" creationId="{C8D9B54F-0A40-1F86-8736-91E35913F5DF}"/>
          </ac:spMkLst>
        </pc:spChg>
        <pc:picChg chg="add mod ord">
          <ac:chgData name="Shreya Naidoo" userId="S::st10195567@vcconnect.edu.za::fb328b3b-b487-4f2f-a98c-158f5e06569b" providerId="AD" clId="Web-{27E9D87A-569F-446B-17DC-2772A5682EF7}" dt="2024-11-22T15:00:01.797" v="64" actId="1076"/>
          <ac:picMkLst>
            <pc:docMk/>
            <pc:sldMk cId="3274016326" sldId="265"/>
            <ac:picMk id="4" creationId="{6CBDAA77-BB7E-F006-139B-9F3404E728B0}"/>
          </ac:picMkLst>
        </pc:picChg>
        <pc:picChg chg="add mod ord">
          <ac:chgData name="Shreya Naidoo" userId="S::st10195567@vcconnect.edu.za::fb328b3b-b487-4f2f-a98c-158f5e06569b" providerId="AD" clId="Web-{27E9D87A-569F-446B-17DC-2772A5682EF7}" dt="2024-11-22T15:00:28.297" v="71" actId="1076"/>
          <ac:picMkLst>
            <pc:docMk/>
            <pc:sldMk cId="3274016326" sldId="265"/>
            <ac:picMk id="5" creationId="{83B07858-2F74-0854-8BD7-9E828BD2659F}"/>
          </ac:picMkLst>
        </pc:picChg>
        <pc:picChg chg="add mod ord">
          <ac:chgData name="Shreya Naidoo" userId="S::st10195567@vcconnect.edu.za::fb328b3b-b487-4f2f-a98c-158f5e06569b" providerId="AD" clId="Web-{27E9D87A-569F-446B-17DC-2772A5682EF7}" dt="2024-11-22T15:00:23.844" v="70" actId="1076"/>
          <ac:picMkLst>
            <pc:docMk/>
            <pc:sldMk cId="3274016326" sldId="265"/>
            <ac:picMk id="6" creationId="{1BB9E1FE-791B-F142-C53A-3442D9C07BBA}"/>
          </ac:picMkLst>
        </pc:picChg>
      </pc:sldChg>
      <pc:sldChg chg="addSp delSp modSp new mod modTransition setBg">
        <pc:chgData name="Shreya Naidoo" userId="S::st10195567@vcconnect.edu.za::fb328b3b-b487-4f2f-a98c-158f5e06569b" providerId="AD" clId="Web-{27E9D87A-569F-446B-17DC-2772A5682EF7}" dt="2024-11-22T15:12:51.046" v="217"/>
        <pc:sldMkLst>
          <pc:docMk/>
          <pc:sldMk cId="457414927" sldId="266"/>
        </pc:sldMkLst>
        <pc:spChg chg="mod">
          <ac:chgData name="Shreya Naidoo" userId="S::st10195567@vcconnect.edu.za::fb328b3b-b487-4f2f-a98c-158f5e06569b" providerId="AD" clId="Web-{27E9D87A-569F-446B-17DC-2772A5682EF7}" dt="2024-11-22T15:02:15.754" v="87"/>
          <ac:spMkLst>
            <pc:docMk/>
            <pc:sldMk cId="457414927" sldId="266"/>
            <ac:spMk id="2" creationId="{7CA598DC-714B-505B-3B10-7BD5C25AF6FE}"/>
          </ac:spMkLst>
        </pc:spChg>
        <pc:spChg chg="del">
          <ac:chgData name="Shreya Naidoo" userId="S::st10195567@vcconnect.edu.za::fb328b3b-b487-4f2f-a98c-158f5e06569b" providerId="AD" clId="Web-{27E9D87A-569F-446B-17DC-2772A5682EF7}" dt="2024-11-22T15:01:06.485" v="75"/>
          <ac:spMkLst>
            <pc:docMk/>
            <pc:sldMk cId="457414927" sldId="266"/>
            <ac:spMk id="3" creationId="{4F74FB69-04C5-6066-4747-0669B67BA73A}"/>
          </ac:spMkLst>
        </pc:spChg>
        <pc:spChg chg="add del">
          <ac:chgData name="Shreya Naidoo" userId="S::st10195567@vcconnect.edu.za::fb328b3b-b487-4f2f-a98c-158f5e06569b" providerId="AD" clId="Web-{27E9D87A-569F-446B-17DC-2772A5682EF7}" dt="2024-11-22T15:01:17.251" v="79"/>
          <ac:spMkLst>
            <pc:docMk/>
            <pc:sldMk cId="457414927" sldId="266"/>
            <ac:spMk id="10" creationId="{BD4C0BBB-0042-4603-A226-6117F3FD5B3C}"/>
          </ac:spMkLst>
        </pc:spChg>
        <pc:spChg chg="add del">
          <ac:chgData name="Shreya Naidoo" userId="S::st10195567@vcconnect.edu.za::fb328b3b-b487-4f2f-a98c-158f5e06569b" providerId="AD" clId="Web-{27E9D87A-569F-446B-17DC-2772A5682EF7}" dt="2024-11-22T15:01:17.251" v="79"/>
          <ac:spMkLst>
            <pc:docMk/>
            <pc:sldMk cId="457414927" sldId="266"/>
            <ac:spMk id="12" creationId="{EC44F520-2598-460E-9F91-B02F60830CA2}"/>
          </ac:spMkLst>
        </pc:spChg>
        <pc:spChg chg="add del">
          <ac:chgData name="Shreya Naidoo" userId="S::st10195567@vcconnect.edu.za::fb328b3b-b487-4f2f-a98c-158f5e06569b" providerId="AD" clId="Web-{27E9D87A-569F-446B-17DC-2772A5682EF7}" dt="2024-11-22T15:01:17.251" v="79"/>
          <ac:spMkLst>
            <pc:docMk/>
            <pc:sldMk cId="457414927" sldId="266"/>
            <ac:spMk id="14" creationId="{2151139A-886F-4B97-8815-729AD3831BBD}"/>
          </ac:spMkLst>
        </pc:spChg>
        <pc:spChg chg="add del">
          <ac:chgData name="Shreya Naidoo" userId="S::st10195567@vcconnect.edu.za::fb328b3b-b487-4f2f-a98c-158f5e06569b" providerId="AD" clId="Web-{27E9D87A-569F-446B-17DC-2772A5682EF7}" dt="2024-11-22T15:01:17.251" v="79"/>
          <ac:spMkLst>
            <pc:docMk/>
            <pc:sldMk cId="457414927" sldId="266"/>
            <ac:spMk id="16" creationId="{79306E6A-0C2C-4983-8D3A-05CD591C1D42}"/>
          </ac:spMkLst>
        </pc:spChg>
        <pc:spChg chg="add del">
          <ac:chgData name="Shreya Naidoo" userId="S::st10195567@vcconnect.edu.za::fb328b3b-b487-4f2f-a98c-158f5e06569b" providerId="AD" clId="Web-{27E9D87A-569F-446B-17DC-2772A5682EF7}" dt="2024-11-22T15:01:17.251" v="79"/>
          <ac:spMkLst>
            <pc:docMk/>
            <pc:sldMk cId="457414927" sldId="266"/>
            <ac:spMk id="18" creationId="{B0144214-50C4-4961-8D54-5876EC2B0A1A}"/>
          </ac:spMkLst>
        </pc:spChg>
        <pc:spChg chg="add del">
          <ac:chgData name="Shreya Naidoo" userId="S::st10195567@vcconnect.edu.za::fb328b3b-b487-4f2f-a98c-158f5e06569b" providerId="AD" clId="Web-{27E9D87A-569F-446B-17DC-2772A5682EF7}" dt="2024-11-22T15:01:17.251" v="79"/>
          <ac:spMkLst>
            <pc:docMk/>
            <pc:sldMk cId="457414927" sldId="266"/>
            <ac:spMk id="20" creationId="{4455F201-A8E8-4E29-9427-DBD221CCF6C5}"/>
          </ac:spMkLst>
        </pc:spChg>
        <pc:spChg chg="add del">
          <ac:chgData name="Shreya Naidoo" userId="S::st10195567@vcconnect.edu.za::fb328b3b-b487-4f2f-a98c-158f5e06569b" providerId="AD" clId="Web-{27E9D87A-569F-446B-17DC-2772A5682EF7}" dt="2024-11-22T15:01:17.251" v="79"/>
          <ac:spMkLst>
            <pc:docMk/>
            <pc:sldMk cId="457414927" sldId="266"/>
            <ac:spMk id="22" creationId="{D625ED14-F0D2-4FCA-87F3-4E3D2A03DF4A}"/>
          </ac:spMkLst>
        </pc:spChg>
        <pc:spChg chg="add del">
          <ac:chgData name="Shreya Naidoo" userId="S::st10195567@vcconnect.edu.za::fb328b3b-b487-4f2f-a98c-158f5e06569b" providerId="AD" clId="Web-{27E9D87A-569F-446B-17DC-2772A5682EF7}" dt="2024-11-22T15:02:15.754" v="87"/>
          <ac:spMkLst>
            <pc:docMk/>
            <pc:sldMk cId="457414927" sldId="266"/>
            <ac:spMk id="27" creationId="{BD4C0BBB-0042-4603-A226-6117F3FD5B3C}"/>
          </ac:spMkLst>
        </pc:spChg>
        <pc:spChg chg="add del">
          <ac:chgData name="Shreya Naidoo" userId="S::st10195567@vcconnect.edu.za::fb328b3b-b487-4f2f-a98c-158f5e06569b" providerId="AD" clId="Web-{27E9D87A-569F-446B-17DC-2772A5682EF7}" dt="2024-11-22T15:02:15.754" v="87"/>
          <ac:spMkLst>
            <pc:docMk/>
            <pc:sldMk cId="457414927" sldId="266"/>
            <ac:spMk id="29" creationId="{EC44F520-2598-460E-9F91-B02F60830CA2}"/>
          </ac:spMkLst>
        </pc:spChg>
        <pc:spChg chg="add del">
          <ac:chgData name="Shreya Naidoo" userId="S::st10195567@vcconnect.edu.za::fb328b3b-b487-4f2f-a98c-158f5e06569b" providerId="AD" clId="Web-{27E9D87A-569F-446B-17DC-2772A5682EF7}" dt="2024-11-22T15:02:15.754" v="87"/>
          <ac:spMkLst>
            <pc:docMk/>
            <pc:sldMk cId="457414927" sldId="266"/>
            <ac:spMk id="31" creationId="{F6EAEA9B-2E1C-4FAD-8BCE-BCDAA88A0273}"/>
          </ac:spMkLst>
        </pc:spChg>
        <pc:spChg chg="add del">
          <ac:chgData name="Shreya Naidoo" userId="S::st10195567@vcconnect.edu.za::fb328b3b-b487-4f2f-a98c-158f5e06569b" providerId="AD" clId="Web-{27E9D87A-569F-446B-17DC-2772A5682EF7}" dt="2024-11-22T15:02:15.754" v="87"/>
          <ac:spMkLst>
            <pc:docMk/>
            <pc:sldMk cId="457414927" sldId="266"/>
            <ac:spMk id="33" creationId="{18DDDDE9-F719-466E-8023-442157ADE589}"/>
          </ac:spMkLst>
        </pc:spChg>
        <pc:spChg chg="add del">
          <ac:chgData name="Shreya Naidoo" userId="S::st10195567@vcconnect.edu.za::fb328b3b-b487-4f2f-a98c-158f5e06569b" providerId="AD" clId="Web-{27E9D87A-569F-446B-17DC-2772A5682EF7}" dt="2024-11-22T15:02:15.754" v="87"/>
          <ac:spMkLst>
            <pc:docMk/>
            <pc:sldMk cId="457414927" sldId="266"/>
            <ac:spMk id="35" creationId="{939F77F6-77CF-46C0-AC00-1529626136CA}"/>
          </ac:spMkLst>
        </pc:spChg>
        <pc:spChg chg="add del">
          <ac:chgData name="Shreya Naidoo" userId="S::st10195567@vcconnect.edu.za::fb328b3b-b487-4f2f-a98c-158f5e06569b" providerId="AD" clId="Web-{27E9D87A-569F-446B-17DC-2772A5682EF7}" dt="2024-11-22T15:02:15.754" v="87"/>
          <ac:spMkLst>
            <pc:docMk/>
            <pc:sldMk cId="457414927" sldId="266"/>
            <ac:spMk id="37" creationId="{181D6D53-7DE2-4564-9C40-9B2614379876}"/>
          </ac:spMkLst>
        </pc:spChg>
        <pc:spChg chg="add">
          <ac:chgData name="Shreya Naidoo" userId="S::st10195567@vcconnect.edu.za::fb328b3b-b487-4f2f-a98c-158f5e06569b" providerId="AD" clId="Web-{27E9D87A-569F-446B-17DC-2772A5682EF7}" dt="2024-11-22T15:02:15.754" v="87"/>
          <ac:spMkLst>
            <pc:docMk/>
            <pc:sldMk cId="457414927" sldId="266"/>
            <ac:spMk id="42" creationId="{BD4C0BBB-0042-4603-A226-6117F3FD5B3C}"/>
          </ac:spMkLst>
        </pc:spChg>
        <pc:spChg chg="add">
          <ac:chgData name="Shreya Naidoo" userId="S::st10195567@vcconnect.edu.za::fb328b3b-b487-4f2f-a98c-158f5e06569b" providerId="AD" clId="Web-{27E9D87A-569F-446B-17DC-2772A5682EF7}" dt="2024-11-22T15:02:15.754" v="87"/>
          <ac:spMkLst>
            <pc:docMk/>
            <pc:sldMk cId="457414927" sldId="266"/>
            <ac:spMk id="44" creationId="{EC44F520-2598-460E-9F91-B02F60830CA2}"/>
          </ac:spMkLst>
        </pc:spChg>
        <pc:spChg chg="add">
          <ac:chgData name="Shreya Naidoo" userId="S::st10195567@vcconnect.edu.za::fb328b3b-b487-4f2f-a98c-158f5e06569b" providerId="AD" clId="Web-{27E9D87A-569F-446B-17DC-2772A5682EF7}" dt="2024-11-22T15:02:15.754" v="87"/>
          <ac:spMkLst>
            <pc:docMk/>
            <pc:sldMk cId="457414927" sldId="266"/>
            <ac:spMk id="46" creationId="{F82025A0-5D1F-4054-8273-6A919D75D24A}"/>
          </ac:spMkLst>
        </pc:spChg>
        <pc:spChg chg="add">
          <ac:chgData name="Shreya Naidoo" userId="S::st10195567@vcconnect.edu.za::fb328b3b-b487-4f2f-a98c-158f5e06569b" providerId="AD" clId="Web-{27E9D87A-569F-446B-17DC-2772A5682EF7}" dt="2024-11-22T15:02:15.754" v="87"/>
          <ac:spMkLst>
            <pc:docMk/>
            <pc:sldMk cId="457414927" sldId="266"/>
            <ac:spMk id="48" creationId="{C6244B84-452A-4BE8-BEA4-A7CCA098C401}"/>
          </ac:spMkLst>
        </pc:spChg>
        <pc:spChg chg="add">
          <ac:chgData name="Shreya Naidoo" userId="S::st10195567@vcconnect.edu.za::fb328b3b-b487-4f2f-a98c-158f5e06569b" providerId="AD" clId="Web-{27E9D87A-569F-446B-17DC-2772A5682EF7}" dt="2024-11-22T15:02:15.754" v="87"/>
          <ac:spMkLst>
            <pc:docMk/>
            <pc:sldMk cId="457414927" sldId="266"/>
            <ac:spMk id="50" creationId="{96220EA9-AB07-4E8F-9E57-B281453FF53F}"/>
          </ac:spMkLst>
        </pc:spChg>
        <pc:spChg chg="add">
          <ac:chgData name="Shreya Naidoo" userId="S::st10195567@vcconnect.edu.za::fb328b3b-b487-4f2f-a98c-158f5e06569b" providerId="AD" clId="Web-{27E9D87A-569F-446B-17DC-2772A5682EF7}" dt="2024-11-22T15:02:15.754" v="87"/>
          <ac:spMkLst>
            <pc:docMk/>
            <pc:sldMk cId="457414927" sldId="266"/>
            <ac:spMk id="52" creationId="{CC44646F-1A59-47A2-AD5D-54DCAECD5F12}"/>
          </ac:spMkLst>
        </pc:spChg>
        <pc:spChg chg="add">
          <ac:chgData name="Shreya Naidoo" userId="S::st10195567@vcconnect.edu.za::fb328b3b-b487-4f2f-a98c-158f5e06569b" providerId="AD" clId="Web-{27E9D87A-569F-446B-17DC-2772A5682EF7}" dt="2024-11-22T15:02:15.754" v="87"/>
          <ac:spMkLst>
            <pc:docMk/>
            <pc:sldMk cId="457414927" sldId="266"/>
            <ac:spMk id="54" creationId="{C7544BED-FB42-4737-9370-482C3CE0D764}"/>
          </ac:spMkLst>
        </pc:spChg>
        <pc:picChg chg="add mod ord">
          <ac:chgData name="Shreya Naidoo" userId="S::st10195567@vcconnect.edu.za::fb328b3b-b487-4f2f-a98c-158f5e06569b" providerId="AD" clId="Web-{27E9D87A-569F-446B-17DC-2772A5682EF7}" dt="2024-11-22T15:02:23.489" v="89" actId="1076"/>
          <ac:picMkLst>
            <pc:docMk/>
            <pc:sldMk cId="457414927" sldId="266"/>
            <ac:picMk id="4" creationId="{98826CC3-1052-7AC6-7F02-4FDA7E92B82A}"/>
          </ac:picMkLst>
        </pc:picChg>
        <pc:picChg chg="add del mod">
          <ac:chgData name="Shreya Naidoo" userId="S::st10195567@vcconnect.edu.za::fb328b3b-b487-4f2f-a98c-158f5e06569b" providerId="AD" clId="Web-{27E9D87A-569F-446B-17DC-2772A5682EF7}" dt="2024-11-22T15:01:34.955" v="82"/>
          <ac:picMkLst>
            <pc:docMk/>
            <pc:sldMk cId="457414927" sldId="266"/>
            <ac:picMk id="5" creationId="{D247B0A4-5054-775B-A462-3F34BBCA2FF5}"/>
          </ac:picMkLst>
        </pc:picChg>
        <pc:picChg chg="add del mod">
          <ac:chgData name="Shreya Naidoo" userId="S::st10195567@vcconnect.edu.za::fb328b3b-b487-4f2f-a98c-158f5e06569b" providerId="AD" clId="Web-{27E9D87A-569F-446B-17DC-2772A5682EF7}" dt="2024-11-22T15:01:59.721" v="84"/>
          <ac:picMkLst>
            <pc:docMk/>
            <pc:sldMk cId="457414927" sldId="266"/>
            <ac:picMk id="6" creationId="{1C2EA3EB-2326-D3E4-F681-14695BDDB829}"/>
          </ac:picMkLst>
        </pc:picChg>
        <pc:picChg chg="add mod">
          <ac:chgData name="Shreya Naidoo" userId="S::st10195567@vcconnect.edu.za::fb328b3b-b487-4f2f-a98c-158f5e06569b" providerId="AD" clId="Web-{27E9D87A-569F-446B-17DC-2772A5682EF7}" dt="2024-11-22T15:02:30.036" v="91" actId="14100"/>
          <ac:picMkLst>
            <pc:docMk/>
            <pc:sldMk cId="457414927" sldId="266"/>
            <ac:picMk id="7" creationId="{B3C892AC-1F5E-3EE7-2108-DC8E79E93E53}"/>
          </ac:picMkLst>
        </pc:picChg>
        <pc:picChg chg="add del mod">
          <ac:chgData name="Shreya Naidoo" userId="S::st10195567@vcconnect.edu.za::fb328b3b-b487-4f2f-a98c-158f5e06569b" providerId="AD" clId="Web-{27E9D87A-569F-446B-17DC-2772A5682EF7}" dt="2024-11-22T15:02:59.864" v="97"/>
          <ac:picMkLst>
            <pc:docMk/>
            <pc:sldMk cId="457414927" sldId="266"/>
            <ac:picMk id="8" creationId="{7BAF5C7E-C630-99ED-1509-AA7DA577DC4E}"/>
          </ac:picMkLst>
        </pc:picChg>
        <pc:picChg chg="add del mod">
          <ac:chgData name="Shreya Naidoo" userId="S::st10195567@vcconnect.edu.za::fb328b3b-b487-4f2f-a98c-158f5e06569b" providerId="AD" clId="Web-{27E9D87A-569F-446B-17DC-2772A5682EF7}" dt="2024-11-22T15:02:58.208" v="96"/>
          <ac:picMkLst>
            <pc:docMk/>
            <pc:sldMk cId="457414927" sldId="266"/>
            <ac:picMk id="9" creationId="{5CCFE1E4-F3EC-2145-E225-AC0E867C7891}"/>
          </ac:picMkLst>
        </pc:picChg>
        <pc:picChg chg="add del mod">
          <ac:chgData name="Shreya Naidoo" userId="S::st10195567@vcconnect.edu.za::fb328b3b-b487-4f2f-a98c-158f5e06569b" providerId="AD" clId="Web-{27E9D87A-569F-446B-17DC-2772A5682EF7}" dt="2024-11-22T15:02:56.708" v="95"/>
          <ac:picMkLst>
            <pc:docMk/>
            <pc:sldMk cId="457414927" sldId="266"/>
            <ac:picMk id="11" creationId="{567915C8-8DF6-28F5-4C41-F2F97202CFED}"/>
          </ac:picMkLst>
        </pc:picChg>
      </pc:sldChg>
      <pc:sldChg chg="del">
        <pc:chgData name="Shreya Naidoo" userId="S::st10195567@vcconnect.edu.za::fb328b3b-b487-4f2f-a98c-158f5e06569b" providerId="AD" clId="Web-{27E9D87A-569F-446B-17DC-2772A5682EF7}" dt="2024-11-22T14:54:12.948" v="1"/>
        <pc:sldMkLst>
          <pc:docMk/>
          <pc:sldMk cId="1373373359" sldId="266"/>
        </pc:sldMkLst>
      </pc:sldChg>
      <pc:sldChg chg="del">
        <pc:chgData name="Shreya Naidoo" userId="S::st10195567@vcconnect.edu.za::fb328b3b-b487-4f2f-a98c-158f5e06569b" providerId="AD" clId="Web-{27E9D87A-569F-446B-17DC-2772A5682EF7}" dt="2024-11-22T14:54:20.791" v="3"/>
        <pc:sldMkLst>
          <pc:docMk/>
          <pc:sldMk cId="1010469509" sldId="267"/>
        </pc:sldMkLst>
      </pc:sldChg>
      <pc:sldChg chg="addSp delSp modSp new mod modTransition setBg">
        <pc:chgData name="Shreya Naidoo" userId="S::st10195567@vcconnect.edu.za::fb328b3b-b487-4f2f-a98c-158f5e06569b" providerId="AD" clId="Web-{27E9D87A-569F-446B-17DC-2772A5682EF7}" dt="2024-11-22T15:12:55.296" v="218"/>
        <pc:sldMkLst>
          <pc:docMk/>
          <pc:sldMk cId="3191040425" sldId="267"/>
        </pc:sldMkLst>
        <pc:spChg chg="mod">
          <ac:chgData name="Shreya Naidoo" userId="S::st10195567@vcconnect.edu.za::fb328b3b-b487-4f2f-a98c-158f5e06569b" providerId="AD" clId="Web-{27E9D87A-569F-446B-17DC-2772A5682EF7}" dt="2024-11-22T15:04:20.209" v="129"/>
          <ac:spMkLst>
            <pc:docMk/>
            <pc:sldMk cId="3191040425" sldId="267"/>
            <ac:spMk id="2" creationId="{83C95D02-7AD3-8891-6A6E-34141553ED1D}"/>
          </ac:spMkLst>
        </pc:spChg>
        <pc:spChg chg="add del">
          <ac:chgData name="Shreya Naidoo" userId="S::st10195567@vcconnect.edu.za::fb328b3b-b487-4f2f-a98c-158f5e06569b" providerId="AD" clId="Web-{27E9D87A-569F-446B-17DC-2772A5682EF7}" dt="2024-11-22T15:03:40.553" v="121"/>
          <ac:spMkLst>
            <pc:docMk/>
            <pc:sldMk cId="3191040425" sldId="267"/>
            <ac:spMk id="3" creationId="{8DAD4707-C46C-E695-3F93-9B4E100A87B2}"/>
          </ac:spMkLst>
        </pc:spChg>
        <pc:spChg chg="add del">
          <ac:chgData name="Shreya Naidoo" userId="S::st10195567@vcconnect.edu.za::fb328b3b-b487-4f2f-a98c-158f5e06569b" providerId="AD" clId="Web-{27E9D87A-569F-446B-17DC-2772A5682EF7}" dt="2024-11-22T15:04:20.209" v="129"/>
          <ac:spMkLst>
            <pc:docMk/>
            <pc:sldMk cId="3191040425" sldId="267"/>
            <ac:spMk id="12" creationId="{BD4C0BBB-0042-4603-A226-6117F3FD5B3C}"/>
          </ac:spMkLst>
        </pc:spChg>
        <pc:spChg chg="add del">
          <ac:chgData name="Shreya Naidoo" userId="S::st10195567@vcconnect.edu.za::fb328b3b-b487-4f2f-a98c-158f5e06569b" providerId="AD" clId="Web-{27E9D87A-569F-446B-17DC-2772A5682EF7}" dt="2024-11-22T15:04:20.209" v="129"/>
          <ac:spMkLst>
            <pc:docMk/>
            <pc:sldMk cId="3191040425" sldId="267"/>
            <ac:spMk id="14" creationId="{EC44F520-2598-460E-9F91-B02F60830CA2}"/>
          </ac:spMkLst>
        </pc:spChg>
        <pc:spChg chg="add del">
          <ac:chgData name="Shreya Naidoo" userId="S::st10195567@vcconnect.edu.za::fb328b3b-b487-4f2f-a98c-158f5e06569b" providerId="AD" clId="Web-{27E9D87A-569F-446B-17DC-2772A5682EF7}" dt="2024-11-22T15:04:20.209" v="129"/>
          <ac:spMkLst>
            <pc:docMk/>
            <pc:sldMk cId="3191040425" sldId="267"/>
            <ac:spMk id="16" creationId="{C663C7FA-F5A0-48F0-95A3-15C0B92C85C5}"/>
          </ac:spMkLst>
        </pc:spChg>
        <pc:spChg chg="add del">
          <ac:chgData name="Shreya Naidoo" userId="S::st10195567@vcconnect.edu.za::fb328b3b-b487-4f2f-a98c-158f5e06569b" providerId="AD" clId="Web-{27E9D87A-569F-446B-17DC-2772A5682EF7}" dt="2024-11-22T15:04:20.209" v="129"/>
          <ac:spMkLst>
            <pc:docMk/>
            <pc:sldMk cId="3191040425" sldId="267"/>
            <ac:spMk id="18" creationId="{993BEC02-8923-4B5B-8681-7D6E2012DBB0}"/>
          </ac:spMkLst>
        </pc:spChg>
        <pc:spChg chg="add del">
          <ac:chgData name="Shreya Naidoo" userId="S::st10195567@vcconnect.edu.za::fb328b3b-b487-4f2f-a98c-158f5e06569b" providerId="AD" clId="Web-{27E9D87A-569F-446B-17DC-2772A5682EF7}" dt="2024-11-22T15:04:20.209" v="129"/>
          <ac:spMkLst>
            <pc:docMk/>
            <pc:sldMk cId="3191040425" sldId="267"/>
            <ac:spMk id="20" creationId="{7954E051-8C69-4617-8D6C-5EABB421393C}"/>
          </ac:spMkLst>
        </pc:spChg>
        <pc:spChg chg="add del">
          <ac:chgData name="Shreya Naidoo" userId="S::st10195567@vcconnect.edu.za::fb328b3b-b487-4f2f-a98c-158f5e06569b" providerId="AD" clId="Web-{27E9D87A-569F-446B-17DC-2772A5682EF7}" dt="2024-11-22T15:04:20.209" v="129"/>
          <ac:spMkLst>
            <pc:docMk/>
            <pc:sldMk cId="3191040425" sldId="267"/>
            <ac:spMk id="22" creationId="{DEF2BC72-72D3-44DC-ACF6-EE9716DE4BFE}"/>
          </ac:spMkLst>
        </pc:spChg>
        <pc:spChg chg="add del">
          <ac:chgData name="Shreya Naidoo" userId="S::st10195567@vcconnect.edu.za::fb328b3b-b487-4f2f-a98c-158f5e06569b" providerId="AD" clId="Web-{27E9D87A-569F-446B-17DC-2772A5682EF7}" dt="2024-11-22T15:04:20.209" v="129"/>
          <ac:spMkLst>
            <pc:docMk/>
            <pc:sldMk cId="3191040425" sldId="267"/>
            <ac:spMk id="24" creationId="{3F364750-F7A0-49A1-BA4F-9D91C09371D3}"/>
          </ac:spMkLst>
        </pc:spChg>
        <pc:spChg chg="add del">
          <ac:chgData name="Shreya Naidoo" userId="S::st10195567@vcconnect.edu.za::fb328b3b-b487-4f2f-a98c-158f5e06569b" providerId="AD" clId="Web-{27E9D87A-569F-446B-17DC-2772A5682EF7}" dt="2024-11-22T15:04:20.209" v="129"/>
          <ac:spMkLst>
            <pc:docMk/>
            <pc:sldMk cId="3191040425" sldId="267"/>
            <ac:spMk id="26" creationId="{417E18BE-C909-4FF9-8F88-DE91CE1A3106}"/>
          </ac:spMkLst>
        </pc:spChg>
        <pc:spChg chg="add del">
          <ac:chgData name="Shreya Naidoo" userId="S::st10195567@vcconnect.edu.za::fb328b3b-b487-4f2f-a98c-158f5e06569b" providerId="AD" clId="Web-{27E9D87A-569F-446B-17DC-2772A5682EF7}" dt="2024-11-22T15:04:20.194" v="128"/>
          <ac:spMkLst>
            <pc:docMk/>
            <pc:sldMk cId="3191040425" sldId="267"/>
            <ac:spMk id="30" creationId="{0D55858C-EEDD-5BAC-CA6B-8C8E8C90246C}"/>
          </ac:spMkLst>
        </pc:spChg>
        <pc:spChg chg="add del">
          <ac:chgData name="Shreya Naidoo" userId="S::st10195567@vcconnect.edu.za::fb328b3b-b487-4f2f-a98c-158f5e06569b" providerId="AD" clId="Web-{27E9D87A-569F-446B-17DC-2772A5682EF7}" dt="2024-11-22T15:04:20.194" v="128"/>
          <ac:spMkLst>
            <pc:docMk/>
            <pc:sldMk cId="3191040425" sldId="267"/>
            <ac:spMk id="33" creationId="{3FAF688D-0C7C-4192-9E71-43D0E22A3CF9}"/>
          </ac:spMkLst>
        </pc:spChg>
        <pc:spChg chg="add del">
          <ac:chgData name="Shreya Naidoo" userId="S::st10195567@vcconnect.edu.za::fb328b3b-b487-4f2f-a98c-158f5e06569b" providerId="AD" clId="Web-{27E9D87A-569F-446B-17DC-2772A5682EF7}" dt="2024-11-22T15:04:20.194" v="128"/>
          <ac:spMkLst>
            <pc:docMk/>
            <pc:sldMk cId="3191040425" sldId="267"/>
            <ac:spMk id="35" creationId="{4F7788D7-A03B-4DDD-8C0D-ADB3C92A3435}"/>
          </ac:spMkLst>
        </pc:spChg>
        <pc:spChg chg="add del">
          <ac:chgData name="Shreya Naidoo" userId="S::st10195567@vcconnect.edu.za::fb328b3b-b487-4f2f-a98c-158f5e06569b" providerId="AD" clId="Web-{27E9D87A-569F-446B-17DC-2772A5682EF7}" dt="2024-11-22T15:04:20.194" v="128"/>
          <ac:spMkLst>
            <pc:docMk/>
            <pc:sldMk cId="3191040425" sldId="267"/>
            <ac:spMk id="37" creationId="{1C478E58-296A-4262-816D-D5661FA11D60}"/>
          </ac:spMkLst>
        </pc:spChg>
        <pc:spChg chg="add">
          <ac:chgData name="Shreya Naidoo" userId="S::st10195567@vcconnect.edu.za::fb328b3b-b487-4f2f-a98c-158f5e06569b" providerId="AD" clId="Web-{27E9D87A-569F-446B-17DC-2772A5682EF7}" dt="2024-11-22T15:04:20.209" v="129"/>
          <ac:spMkLst>
            <pc:docMk/>
            <pc:sldMk cId="3191040425" sldId="267"/>
            <ac:spMk id="39" creationId="{FC24E565-C2C5-4A50-974C-E083E8CBC1AC}"/>
          </ac:spMkLst>
        </pc:spChg>
        <pc:spChg chg="add">
          <ac:chgData name="Shreya Naidoo" userId="S::st10195567@vcconnect.edu.za::fb328b3b-b487-4f2f-a98c-158f5e06569b" providerId="AD" clId="Web-{27E9D87A-569F-446B-17DC-2772A5682EF7}" dt="2024-11-22T15:04:20.209" v="129"/>
          <ac:spMkLst>
            <pc:docMk/>
            <pc:sldMk cId="3191040425" sldId="267"/>
            <ac:spMk id="40" creationId="{B60A9CD2-F01E-47AE-88A6-D8F612D1512B}"/>
          </ac:spMkLst>
        </pc:spChg>
        <pc:spChg chg="add">
          <ac:chgData name="Shreya Naidoo" userId="S::st10195567@vcconnect.edu.za::fb328b3b-b487-4f2f-a98c-158f5e06569b" providerId="AD" clId="Web-{27E9D87A-569F-446B-17DC-2772A5682EF7}" dt="2024-11-22T15:04:20.209" v="129"/>
          <ac:spMkLst>
            <pc:docMk/>
            <pc:sldMk cId="3191040425" sldId="267"/>
            <ac:spMk id="41" creationId="{28A0077D-32B1-4060-AD9E-836782EE0BA8}"/>
          </ac:spMkLst>
        </pc:spChg>
        <pc:spChg chg="add">
          <ac:chgData name="Shreya Naidoo" userId="S::st10195567@vcconnect.edu.za::fb328b3b-b487-4f2f-a98c-158f5e06569b" providerId="AD" clId="Web-{27E9D87A-569F-446B-17DC-2772A5682EF7}" dt="2024-11-22T15:04:20.209" v="129"/>
          <ac:spMkLst>
            <pc:docMk/>
            <pc:sldMk cId="3191040425" sldId="267"/>
            <ac:spMk id="42" creationId="{668C520E-8A72-4150-8FE3-A3272B2BB38A}"/>
          </ac:spMkLst>
        </pc:spChg>
        <pc:spChg chg="add">
          <ac:chgData name="Shreya Naidoo" userId="S::st10195567@vcconnect.edu.za::fb328b3b-b487-4f2f-a98c-158f5e06569b" providerId="AD" clId="Web-{27E9D87A-569F-446B-17DC-2772A5682EF7}" dt="2024-11-22T15:04:20.209" v="129"/>
          <ac:spMkLst>
            <pc:docMk/>
            <pc:sldMk cId="3191040425" sldId="267"/>
            <ac:spMk id="43" creationId="{7D9D02D2-145B-47AF-8A96-A08D9D949B5B}"/>
          </ac:spMkLst>
        </pc:spChg>
        <pc:spChg chg="add mod">
          <ac:chgData name="Shreya Naidoo" userId="S::st10195567@vcconnect.edu.za::fb328b3b-b487-4f2f-a98c-158f5e06569b" providerId="AD" clId="Web-{27E9D87A-569F-446B-17DC-2772A5682EF7}" dt="2024-11-22T15:05:05.788" v="140" actId="14100"/>
          <ac:spMkLst>
            <pc:docMk/>
            <pc:sldMk cId="3191040425" sldId="267"/>
            <ac:spMk id="44" creationId="{A83D4FC5-279D-BAB1-E477-347372AD7AD1}"/>
          </ac:spMkLst>
        </pc:spChg>
        <pc:picChg chg="add del mod ord">
          <ac:chgData name="Shreya Naidoo" userId="S::st10195567@vcconnect.edu.za::fb328b3b-b487-4f2f-a98c-158f5e06569b" providerId="AD" clId="Web-{27E9D87A-569F-446B-17DC-2772A5682EF7}" dt="2024-11-22T15:03:12.833" v="100"/>
          <ac:picMkLst>
            <pc:docMk/>
            <pc:sldMk cId="3191040425" sldId="267"/>
            <ac:picMk id="4" creationId="{2F8D3CD6-BF20-3FC4-50BE-01DEE1465A62}"/>
          </ac:picMkLst>
        </pc:picChg>
        <pc:picChg chg="add mod ord">
          <ac:chgData name="Shreya Naidoo" userId="S::st10195567@vcconnect.edu.za::fb328b3b-b487-4f2f-a98c-158f5e06569b" providerId="AD" clId="Web-{27E9D87A-569F-446B-17DC-2772A5682EF7}" dt="2024-11-22T15:04:36.413" v="133" actId="1076"/>
          <ac:picMkLst>
            <pc:docMk/>
            <pc:sldMk cId="3191040425" sldId="267"/>
            <ac:picMk id="5" creationId="{27E85495-B80B-410C-601A-A69AB86E5B3B}"/>
          </ac:picMkLst>
        </pc:picChg>
        <pc:picChg chg="add mod">
          <ac:chgData name="Shreya Naidoo" userId="S::st10195567@vcconnect.edu.za::fb328b3b-b487-4f2f-a98c-158f5e06569b" providerId="AD" clId="Web-{27E9D87A-569F-446B-17DC-2772A5682EF7}" dt="2024-11-22T15:04:47.960" v="137" actId="1076"/>
          <ac:picMkLst>
            <pc:docMk/>
            <pc:sldMk cId="3191040425" sldId="267"/>
            <ac:picMk id="6" creationId="{F0332A1F-4234-31BC-7184-775F672EF7CA}"/>
          </ac:picMkLst>
        </pc:picChg>
        <pc:picChg chg="add mod ord">
          <ac:chgData name="Shreya Naidoo" userId="S::st10195567@vcconnect.edu.za::fb328b3b-b487-4f2f-a98c-158f5e06569b" providerId="AD" clId="Web-{27E9D87A-569F-446B-17DC-2772A5682EF7}" dt="2024-11-22T15:04:52.444" v="138" actId="1076"/>
          <ac:picMkLst>
            <pc:docMk/>
            <pc:sldMk cId="3191040425" sldId="267"/>
            <ac:picMk id="7" creationId="{73E45611-0EA7-B11F-651E-F3C9FC5B8731}"/>
          </ac:picMkLst>
        </pc:picChg>
      </pc:sldChg>
      <pc:sldChg chg="addSp delSp modSp new mod modTransition setBg">
        <pc:chgData name="Shreya Naidoo" userId="S::st10195567@vcconnect.edu.za::fb328b3b-b487-4f2f-a98c-158f5e06569b" providerId="AD" clId="Web-{27E9D87A-569F-446B-17DC-2772A5682EF7}" dt="2024-11-22T15:12:59.218" v="219"/>
        <pc:sldMkLst>
          <pc:docMk/>
          <pc:sldMk cId="3302745277" sldId="268"/>
        </pc:sldMkLst>
        <pc:spChg chg="mod">
          <ac:chgData name="Shreya Naidoo" userId="S::st10195567@vcconnect.edu.za::fb328b3b-b487-4f2f-a98c-158f5e06569b" providerId="AD" clId="Web-{27E9D87A-569F-446B-17DC-2772A5682EF7}" dt="2024-11-22T15:06:14.055" v="161"/>
          <ac:spMkLst>
            <pc:docMk/>
            <pc:sldMk cId="3302745277" sldId="268"/>
            <ac:spMk id="2" creationId="{E0186232-4F53-E60F-6A14-934002FE9976}"/>
          </ac:spMkLst>
        </pc:spChg>
        <pc:spChg chg="del">
          <ac:chgData name="Shreya Naidoo" userId="S::st10195567@vcconnect.edu.za::fb328b3b-b487-4f2f-a98c-158f5e06569b" providerId="AD" clId="Web-{27E9D87A-569F-446B-17DC-2772A5682EF7}" dt="2024-11-22T15:05:45.336" v="158"/>
          <ac:spMkLst>
            <pc:docMk/>
            <pc:sldMk cId="3302745277" sldId="268"/>
            <ac:spMk id="3" creationId="{656496DF-CDFC-EA08-5655-AEB07056B936}"/>
          </ac:spMkLst>
        </pc:spChg>
        <pc:spChg chg="add del">
          <ac:chgData name="Shreya Naidoo" userId="S::st10195567@vcconnect.edu.za::fb328b3b-b487-4f2f-a98c-158f5e06569b" providerId="AD" clId="Web-{27E9D87A-569F-446B-17DC-2772A5682EF7}" dt="2024-11-22T15:06:08.508" v="160"/>
          <ac:spMkLst>
            <pc:docMk/>
            <pc:sldMk cId="3302745277" sldId="268"/>
            <ac:spMk id="8" creationId="{E2B3B610-371E-AA6A-3F2D-409A18BC4AEF}"/>
          </ac:spMkLst>
        </pc:spChg>
        <pc:spChg chg="add del">
          <ac:chgData name="Shreya Naidoo" userId="S::st10195567@vcconnect.edu.za::fb328b3b-b487-4f2f-a98c-158f5e06569b" providerId="AD" clId="Web-{27E9D87A-569F-446B-17DC-2772A5682EF7}" dt="2024-11-22T15:06:14.055" v="161"/>
          <ac:spMkLst>
            <pc:docMk/>
            <pc:sldMk cId="3302745277" sldId="268"/>
            <ac:spMk id="11" creationId="{ED9D89B5-CCAB-4617-B70E-501DBE3C8437}"/>
          </ac:spMkLst>
        </pc:spChg>
        <pc:spChg chg="add del">
          <ac:chgData name="Shreya Naidoo" userId="S::st10195567@vcconnect.edu.za::fb328b3b-b487-4f2f-a98c-158f5e06569b" providerId="AD" clId="Web-{27E9D87A-569F-446B-17DC-2772A5682EF7}" dt="2024-11-22T15:06:14.055" v="161"/>
          <ac:spMkLst>
            <pc:docMk/>
            <pc:sldMk cId="3302745277" sldId="268"/>
            <ac:spMk id="13" creationId="{955DEFE8-24AF-47F7-B020-D4D76ABA1830}"/>
          </ac:spMkLst>
        </pc:spChg>
        <pc:spChg chg="add del">
          <ac:chgData name="Shreya Naidoo" userId="S::st10195567@vcconnect.edu.za::fb328b3b-b487-4f2f-a98c-158f5e06569b" providerId="AD" clId="Web-{27E9D87A-569F-446B-17DC-2772A5682EF7}" dt="2024-11-22T15:06:14.055" v="161"/>
          <ac:spMkLst>
            <pc:docMk/>
            <pc:sldMk cId="3302745277" sldId="268"/>
            <ac:spMk id="15" creationId="{6EAE3873-25FC-4346-B1D5-82E5F9D953ED}"/>
          </ac:spMkLst>
        </pc:spChg>
        <pc:spChg chg="add">
          <ac:chgData name="Shreya Naidoo" userId="S::st10195567@vcconnect.edu.za::fb328b3b-b487-4f2f-a98c-158f5e06569b" providerId="AD" clId="Web-{27E9D87A-569F-446B-17DC-2772A5682EF7}" dt="2024-11-22T15:06:14.055" v="161"/>
          <ac:spMkLst>
            <pc:docMk/>
            <pc:sldMk cId="3302745277" sldId="268"/>
            <ac:spMk id="20" creationId="{BD4C0BBB-0042-4603-A226-6117F3FD5B3C}"/>
          </ac:spMkLst>
        </pc:spChg>
        <pc:spChg chg="add">
          <ac:chgData name="Shreya Naidoo" userId="S::st10195567@vcconnect.edu.za::fb328b3b-b487-4f2f-a98c-158f5e06569b" providerId="AD" clId="Web-{27E9D87A-569F-446B-17DC-2772A5682EF7}" dt="2024-11-22T15:06:14.055" v="161"/>
          <ac:spMkLst>
            <pc:docMk/>
            <pc:sldMk cId="3302745277" sldId="268"/>
            <ac:spMk id="22" creationId="{EC44F520-2598-460E-9F91-B02F60830CA2}"/>
          </ac:spMkLst>
        </pc:spChg>
        <pc:spChg chg="add">
          <ac:chgData name="Shreya Naidoo" userId="S::st10195567@vcconnect.edu.za::fb328b3b-b487-4f2f-a98c-158f5e06569b" providerId="AD" clId="Web-{27E9D87A-569F-446B-17DC-2772A5682EF7}" dt="2024-11-22T15:06:14.055" v="161"/>
          <ac:spMkLst>
            <pc:docMk/>
            <pc:sldMk cId="3302745277" sldId="268"/>
            <ac:spMk id="24" creationId="{F82025A0-5D1F-4054-8273-6A919D75D24A}"/>
          </ac:spMkLst>
        </pc:spChg>
        <pc:spChg chg="add">
          <ac:chgData name="Shreya Naidoo" userId="S::st10195567@vcconnect.edu.za::fb328b3b-b487-4f2f-a98c-158f5e06569b" providerId="AD" clId="Web-{27E9D87A-569F-446B-17DC-2772A5682EF7}" dt="2024-11-22T15:06:14.055" v="161"/>
          <ac:spMkLst>
            <pc:docMk/>
            <pc:sldMk cId="3302745277" sldId="268"/>
            <ac:spMk id="26" creationId="{C6244B84-452A-4BE8-BEA4-A7CCA098C401}"/>
          </ac:spMkLst>
        </pc:spChg>
        <pc:spChg chg="add">
          <ac:chgData name="Shreya Naidoo" userId="S::st10195567@vcconnect.edu.za::fb328b3b-b487-4f2f-a98c-158f5e06569b" providerId="AD" clId="Web-{27E9D87A-569F-446B-17DC-2772A5682EF7}" dt="2024-11-22T15:06:14.055" v="161"/>
          <ac:spMkLst>
            <pc:docMk/>
            <pc:sldMk cId="3302745277" sldId="268"/>
            <ac:spMk id="28" creationId="{96220EA9-AB07-4E8F-9E57-B281453FF53F}"/>
          </ac:spMkLst>
        </pc:spChg>
        <pc:spChg chg="add">
          <ac:chgData name="Shreya Naidoo" userId="S::st10195567@vcconnect.edu.za::fb328b3b-b487-4f2f-a98c-158f5e06569b" providerId="AD" clId="Web-{27E9D87A-569F-446B-17DC-2772A5682EF7}" dt="2024-11-22T15:06:14.055" v="161"/>
          <ac:spMkLst>
            <pc:docMk/>
            <pc:sldMk cId="3302745277" sldId="268"/>
            <ac:spMk id="30" creationId="{CC44646F-1A59-47A2-AD5D-54DCAECD5F12}"/>
          </ac:spMkLst>
        </pc:spChg>
        <pc:spChg chg="add">
          <ac:chgData name="Shreya Naidoo" userId="S::st10195567@vcconnect.edu.za::fb328b3b-b487-4f2f-a98c-158f5e06569b" providerId="AD" clId="Web-{27E9D87A-569F-446B-17DC-2772A5682EF7}" dt="2024-11-22T15:06:14.055" v="161"/>
          <ac:spMkLst>
            <pc:docMk/>
            <pc:sldMk cId="3302745277" sldId="268"/>
            <ac:spMk id="32" creationId="{C7544BED-FB42-4737-9370-482C3CE0D764}"/>
          </ac:spMkLst>
        </pc:spChg>
        <pc:picChg chg="add mod ord">
          <ac:chgData name="Shreya Naidoo" userId="S::st10195567@vcconnect.edu.za::fb328b3b-b487-4f2f-a98c-158f5e06569b" providerId="AD" clId="Web-{27E9D87A-569F-446B-17DC-2772A5682EF7}" dt="2024-11-22T15:06:21.024" v="163" actId="14100"/>
          <ac:picMkLst>
            <pc:docMk/>
            <pc:sldMk cId="3302745277" sldId="268"/>
            <ac:picMk id="4" creationId="{37B39652-3C39-BB8B-7DF2-86BDCCE6685B}"/>
          </ac:picMkLst>
        </pc:picChg>
        <pc:picChg chg="add mod ord">
          <ac:chgData name="Shreya Naidoo" userId="S::st10195567@vcconnect.edu.za::fb328b3b-b487-4f2f-a98c-158f5e06569b" providerId="AD" clId="Web-{27E9D87A-569F-446B-17DC-2772A5682EF7}" dt="2024-11-22T15:06:14.055" v="161"/>
          <ac:picMkLst>
            <pc:docMk/>
            <pc:sldMk cId="3302745277" sldId="268"/>
            <ac:picMk id="5" creationId="{C6D3D0F9-2179-F4D7-4F6F-AF585F12B4A9}"/>
          </ac:picMkLst>
        </pc:picChg>
      </pc:sldChg>
      <pc:sldChg chg="del">
        <pc:chgData name="Shreya Naidoo" userId="S::st10195567@vcconnect.edu.za::fb328b3b-b487-4f2f-a98c-158f5e06569b" providerId="AD" clId="Web-{27E9D87A-569F-446B-17DC-2772A5682EF7}" dt="2024-11-22T14:54:25.729" v="4"/>
        <pc:sldMkLst>
          <pc:docMk/>
          <pc:sldMk cId="3759567114" sldId="268"/>
        </pc:sldMkLst>
      </pc:sldChg>
      <pc:sldChg chg="addSp delSp modSp new mod modTransition setBg">
        <pc:chgData name="Shreya Naidoo" userId="S::st10195567@vcconnect.edu.za::fb328b3b-b487-4f2f-a98c-158f5e06569b" providerId="AD" clId="Web-{27E9D87A-569F-446B-17DC-2772A5682EF7}" dt="2024-11-22T15:13:05.124" v="220"/>
        <pc:sldMkLst>
          <pc:docMk/>
          <pc:sldMk cId="1360316787" sldId="269"/>
        </pc:sldMkLst>
        <pc:spChg chg="mod ord">
          <ac:chgData name="Shreya Naidoo" userId="S::st10195567@vcconnect.edu.za::fb328b3b-b487-4f2f-a98c-158f5e06569b" providerId="AD" clId="Web-{27E9D87A-569F-446B-17DC-2772A5682EF7}" dt="2024-11-22T15:08:16.526" v="169"/>
          <ac:spMkLst>
            <pc:docMk/>
            <pc:sldMk cId="1360316787" sldId="269"/>
            <ac:spMk id="2" creationId="{2E0E01DA-8A0A-C859-AA0C-CB0DF83E2EEE}"/>
          </ac:spMkLst>
        </pc:spChg>
        <pc:spChg chg="del">
          <ac:chgData name="Shreya Naidoo" userId="S::st10195567@vcconnect.edu.za::fb328b3b-b487-4f2f-a98c-158f5e06569b" providerId="AD" clId="Web-{27E9D87A-569F-446B-17DC-2772A5682EF7}" dt="2024-11-22T15:08:09.541" v="166"/>
          <ac:spMkLst>
            <pc:docMk/>
            <pc:sldMk cId="1360316787" sldId="269"/>
            <ac:spMk id="3" creationId="{9BC99E84-0CCE-A069-69B2-655E954B62AD}"/>
          </ac:spMkLst>
        </pc:spChg>
        <pc:spChg chg="add">
          <ac:chgData name="Shreya Naidoo" userId="S::st10195567@vcconnect.edu.za::fb328b3b-b487-4f2f-a98c-158f5e06569b" providerId="AD" clId="Web-{27E9D87A-569F-446B-17DC-2772A5682EF7}" dt="2024-11-22T15:08:16.526" v="169"/>
          <ac:spMkLst>
            <pc:docMk/>
            <pc:sldMk cId="1360316787" sldId="269"/>
            <ac:spMk id="11" creationId="{BD4C0BBB-0042-4603-A226-6117F3FD5B3C}"/>
          </ac:spMkLst>
        </pc:spChg>
        <pc:spChg chg="add">
          <ac:chgData name="Shreya Naidoo" userId="S::st10195567@vcconnect.edu.za::fb328b3b-b487-4f2f-a98c-158f5e06569b" providerId="AD" clId="Web-{27E9D87A-569F-446B-17DC-2772A5682EF7}" dt="2024-11-22T15:08:16.526" v="169"/>
          <ac:spMkLst>
            <pc:docMk/>
            <pc:sldMk cId="1360316787" sldId="269"/>
            <ac:spMk id="13" creationId="{EC44F520-2598-460E-9F91-B02F60830CA2}"/>
          </ac:spMkLst>
        </pc:spChg>
        <pc:spChg chg="add">
          <ac:chgData name="Shreya Naidoo" userId="S::st10195567@vcconnect.edu.za::fb328b3b-b487-4f2f-a98c-158f5e06569b" providerId="AD" clId="Web-{27E9D87A-569F-446B-17DC-2772A5682EF7}" dt="2024-11-22T15:08:16.526" v="169"/>
          <ac:spMkLst>
            <pc:docMk/>
            <pc:sldMk cId="1360316787" sldId="269"/>
            <ac:spMk id="15" creationId="{C663C7FA-F5A0-48F0-95A3-15C0B92C85C5}"/>
          </ac:spMkLst>
        </pc:spChg>
        <pc:spChg chg="add">
          <ac:chgData name="Shreya Naidoo" userId="S::st10195567@vcconnect.edu.za::fb328b3b-b487-4f2f-a98c-158f5e06569b" providerId="AD" clId="Web-{27E9D87A-569F-446B-17DC-2772A5682EF7}" dt="2024-11-22T15:08:16.526" v="169"/>
          <ac:spMkLst>
            <pc:docMk/>
            <pc:sldMk cId="1360316787" sldId="269"/>
            <ac:spMk id="17" creationId="{993BEC02-8923-4B5B-8681-7D6E2012DBB0}"/>
          </ac:spMkLst>
        </pc:spChg>
        <pc:spChg chg="add">
          <ac:chgData name="Shreya Naidoo" userId="S::st10195567@vcconnect.edu.za::fb328b3b-b487-4f2f-a98c-158f5e06569b" providerId="AD" clId="Web-{27E9D87A-569F-446B-17DC-2772A5682EF7}" dt="2024-11-22T15:08:16.526" v="169"/>
          <ac:spMkLst>
            <pc:docMk/>
            <pc:sldMk cId="1360316787" sldId="269"/>
            <ac:spMk id="19" creationId="{7954E051-8C69-4617-8D6C-5EABB421393C}"/>
          </ac:spMkLst>
        </pc:spChg>
        <pc:spChg chg="add">
          <ac:chgData name="Shreya Naidoo" userId="S::st10195567@vcconnect.edu.za::fb328b3b-b487-4f2f-a98c-158f5e06569b" providerId="AD" clId="Web-{27E9D87A-569F-446B-17DC-2772A5682EF7}" dt="2024-11-22T15:08:16.526" v="169"/>
          <ac:spMkLst>
            <pc:docMk/>
            <pc:sldMk cId="1360316787" sldId="269"/>
            <ac:spMk id="21" creationId="{DEF2BC72-72D3-44DC-ACF6-EE9716DE4BFE}"/>
          </ac:spMkLst>
        </pc:spChg>
        <pc:spChg chg="add">
          <ac:chgData name="Shreya Naidoo" userId="S::st10195567@vcconnect.edu.za::fb328b3b-b487-4f2f-a98c-158f5e06569b" providerId="AD" clId="Web-{27E9D87A-569F-446B-17DC-2772A5682EF7}" dt="2024-11-22T15:08:16.526" v="169"/>
          <ac:spMkLst>
            <pc:docMk/>
            <pc:sldMk cId="1360316787" sldId="269"/>
            <ac:spMk id="23" creationId="{3F364750-F7A0-49A1-BA4F-9D91C09371D3}"/>
          </ac:spMkLst>
        </pc:spChg>
        <pc:spChg chg="add">
          <ac:chgData name="Shreya Naidoo" userId="S::st10195567@vcconnect.edu.za::fb328b3b-b487-4f2f-a98c-158f5e06569b" providerId="AD" clId="Web-{27E9D87A-569F-446B-17DC-2772A5682EF7}" dt="2024-11-22T15:08:16.526" v="169"/>
          <ac:spMkLst>
            <pc:docMk/>
            <pc:sldMk cId="1360316787" sldId="269"/>
            <ac:spMk id="25" creationId="{417E18BE-C909-4FF9-8F88-DE91CE1A3106}"/>
          </ac:spMkLst>
        </pc:spChg>
        <pc:picChg chg="add mod ord">
          <ac:chgData name="Shreya Naidoo" userId="S::st10195567@vcconnect.edu.za::fb328b3b-b487-4f2f-a98c-158f5e06569b" providerId="AD" clId="Web-{27E9D87A-569F-446B-17DC-2772A5682EF7}" dt="2024-11-22T15:08:16.526" v="169"/>
          <ac:picMkLst>
            <pc:docMk/>
            <pc:sldMk cId="1360316787" sldId="269"/>
            <ac:picMk id="4" creationId="{58B23DDA-55DB-0CA6-1718-AF511779F0F0}"/>
          </ac:picMkLst>
        </pc:picChg>
        <pc:picChg chg="add mod">
          <ac:chgData name="Shreya Naidoo" userId="S::st10195567@vcconnect.edu.za::fb328b3b-b487-4f2f-a98c-158f5e06569b" providerId="AD" clId="Web-{27E9D87A-569F-446B-17DC-2772A5682EF7}" dt="2024-11-22T15:08:16.526" v="169"/>
          <ac:picMkLst>
            <pc:docMk/>
            <pc:sldMk cId="1360316787" sldId="269"/>
            <ac:picMk id="5" creationId="{42C7D0E9-9679-23C4-5E7A-3FAFA67615E1}"/>
          </ac:picMkLst>
        </pc:picChg>
        <pc:picChg chg="add mod">
          <ac:chgData name="Shreya Naidoo" userId="S::st10195567@vcconnect.edu.za::fb328b3b-b487-4f2f-a98c-158f5e06569b" providerId="AD" clId="Web-{27E9D87A-569F-446B-17DC-2772A5682EF7}" dt="2024-11-22T15:08:16.526" v="169"/>
          <ac:picMkLst>
            <pc:docMk/>
            <pc:sldMk cId="1360316787" sldId="269"/>
            <ac:picMk id="6" creationId="{4F52100C-071F-B79A-5050-39EA101FAA75}"/>
          </ac:picMkLst>
        </pc:picChg>
      </pc:sldChg>
      <pc:sldChg chg="del">
        <pc:chgData name="Shreya Naidoo" userId="S::st10195567@vcconnect.edu.za::fb328b3b-b487-4f2f-a98c-158f5e06569b" providerId="AD" clId="Web-{27E9D87A-569F-446B-17DC-2772A5682EF7}" dt="2024-11-22T14:54:29.088" v="5"/>
        <pc:sldMkLst>
          <pc:docMk/>
          <pc:sldMk cId="3983951794" sldId="269"/>
        </pc:sldMkLst>
      </pc:sldChg>
      <pc:sldChg chg="addSp delSp modSp new mod modTransition setBg">
        <pc:chgData name="Shreya Naidoo" userId="S::st10195567@vcconnect.edu.za::fb328b3b-b487-4f2f-a98c-158f5e06569b" providerId="AD" clId="Web-{27E9D87A-569F-446B-17DC-2772A5682EF7}" dt="2024-11-22T15:13:10.593" v="221"/>
        <pc:sldMkLst>
          <pc:docMk/>
          <pc:sldMk cId="2272414348" sldId="270"/>
        </pc:sldMkLst>
        <pc:spChg chg="mod">
          <ac:chgData name="Shreya Naidoo" userId="S::st10195567@vcconnect.edu.za::fb328b3b-b487-4f2f-a98c-158f5e06569b" providerId="AD" clId="Web-{27E9D87A-569F-446B-17DC-2772A5682EF7}" dt="2024-11-22T15:10:43.856" v="192"/>
          <ac:spMkLst>
            <pc:docMk/>
            <pc:sldMk cId="2272414348" sldId="270"/>
            <ac:spMk id="2" creationId="{1398690A-74A8-E900-301B-AA2BCA45951A}"/>
          </ac:spMkLst>
        </pc:spChg>
        <pc:spChg chg="del">
          <ac:chgData name="Shreya Naidoo" userId="S::st10195567@vcconnect.edu.za::fb328b3b-b487-4f2f-a98c-158f5e06569b" providerId="AD" clId="Web-{27E9D87A-569F-446B-17DC-2772A5682EF7}" dt="2024-11-22T15:09:15.917" v="173"/>
          <ac:spMkLst>
            <pc:docMk/>
            <pc:sldMk cId="2272414348" sldId="270"/>
            <ac:spMk id="3" creationId="{72FF0939-DDCD-9E82-2335-75363268FCF6}"/>
          </ac:spMkLst>
        </pc:spChg>
        <pc:spChg chg="add">
          <ac:chgData name="Shreya Naidoo" userId="S::st10195567@vcconnect.edu.za::fb328b3b-b487-4f2f-a98c-158f5e06569b" providerId="AD" clId="Web-{27E9D87A-569F-446B-17DC-2772A5682EF7}" dt="2024-11-22T15:10:43.856" v="192"/>
          <ac:spMkLst>
            <pc:docMk/>
            <pc:sldMk cId="2272414348" sldId="270"/>
            <ac:spMk id="8" creationId="{41FDDFF3-5D0E-41AA-B594-62F637C56C49}"/>
          </ac:spMkLst>
        </pc:spChg>
        <pc:spChg chg="add">
          <ac:chgData name="Shreya Naidoo" userId="S::st10195567@vcconnect.edu.za::fb328b3b-b487-4f2f-a98c-158f5e06569b" providerId="AD" clId="Web-{27E9D87A-569F-446B-17DC-2772A5682EF7}" dt="2024-11-22T15:10:43.856" v="192"/>
          <ac:spMkLst>
            <pc:docMk/>
            <pc:sldMk cId="2272414348" sldId="270"/>
            <ac:spMk id="9" creationId="{A52F41F3-AC26-41DE-818C-ADE3A07B7612}"/>
          </ac:spMkLst>
        </pc:spChg>
        <pc:spChg chg="add del">
          <ac:chgData name="Shreya Naidoo" userId="S::st10195567@vcconnect.edu.za::fb328b3b-b487-4f2f-a98c-158f5e06569b" providerId="AD" clId="Web-{27E9D87A-569F-446B-17DC-2772A5682EF7}" dt="2024-11-22T15:09:57.777" v="178"/>
          <ac:spMkLst>
            <pc:docMk/>
            <pc:sldMk cId="2272414348" sldId="270"/>
            <ac:spMk id="10" creationId="{39DEA336-CF46-F90F-DD7C-5E417D93B1EA}"/>
          </ac:spMkLst>
        </pc:spChg>
        <pc:spChg chg="add">
          <ac:chgData name="Shreya Naidoo" userId="S::st10195567@vcconnect.edu.za::fb328b3b-b487-4f2f-a98c-158f5e06569b" providerId="AD" clId="Web-{27E9D87A-569F-446B-17DC-2772A5682EF7}" dt="2024-11-22T15:10:43.856" v="192"/>
          <ac:spMkLst>
            <pc:docMk/>
            <pc:sldMk cId="2272414348" sldId="270"/>
            <ac:spMk id="11" creationId="{6F5ADC32-5F7F-47E3-9CD0-DE801951BEFF}"/>
          </ac:spMkLst>
        </pc:spChg>
        <pc:spChg chg="add">
          <ac:chgData name="Shreya Naidoo" userId="S::st10195567@vcconnect.edu.za::fb328b3b-b487-4f2f-a98c-158f5e06569b" providerId="AD" clId="Web-{27E9D87A-569F-446B-17DC-2772A5682EF7}" dt="2024-11-22T15:10:43.856" v="192"/>
          <ac:spMkLst>
            <pc:docMk/>
            <pc:sldMk cId="2272414348" sldId="270"/>
            <ac:spMk id="12" creationId="{FC98CCFA-6F69-46BF-80B4-90E924163C62}"/>
          </ac:spMkLst>
        </pc:spChg>
        <pc:spChg chg="add del">
          <ac:chgData name="Shreya Naidoo" userId="S::st10195567@vcconnect.edu.za::fb328b3b-b487-4f2f-a98c-158f5e06569b" providerId="AD" clId="Web-{27E9D87A-569F-446B-17DC-2772A5682EF7}" dt="2024-11-22T15:09:57.777" v="178"/>
          <ac:spMkLst>
            <pc:docMk/>
            <pc:sldMk cId="2272414348" sldId="270"/>
            <ac:spMk id="13" creationId="{41FDDFF3-5D0E-41AA-B594-62F637C56C49}"/>
          </ac:spMkLst>
        </pc:spChg>
        <pc:spChg chg="add mod">
          <ac:chgData name="Shreya Naidoo" userId="S::st10195567@vcconnect.edu.za::fb328b3b-b487-4f2f-a98c-158f5e06569b" providerId="AD" clId="Web-{27E9D87A-569F-446B-17DC-2772A5682EF7}" dt="2024-11-22T15:11:19.200" v="201" actId="1076"/>
          <ac:spMkLst>
            <pc:docMk/>
            <pc:sldMk cId="2272414348" sldId="270"/>
            <ac:spMk id="14" creationId="{D844010C-B1AE-4DAB-8F1D-8266CE4339A4}"/>
          </ac:spMkLst>
        </pc:spChg>
        <pc:spChg chg="add del">
          <ac:chgData name="Shreya Naidoo" userId="S::st10195567@vcconnect.edu.za::fb328b3b-b487-4f2f-a98c-158f5e06569b" providerId="AD" clId="Web-{27E9D87A-569F-446B-17DC-2772A5682EF7}" dt="2024-11-22T15:09:57.777" v="178"/>
          <ac:spMkLst>
            <pc:docMk/>
            <pc:sldMk cId="2272414348" sldId="270"/>
            <ac:spMk id="15" creationId="{A52F41F3-AC26-41DE-818C-ADE3A07B7612}"/>
          </ac:spMkLst>
        </pc:spChg>
        <pc:spChg chg="add del">
          <ac:chgData name="Shreya Naidoo" userId="S::st10195567@vcconnect.edu.za::fb328b3b-b487-4f2f-a98c-158f5e06569b" providerId="AD" clId="Web-{27E9D87A-569F-446B-17DC-2772A5682EF7}" dt="2024-11-22T15:09:57.777" v="178"/>
          <ac:spMkLst>
            <pc:docMk/>
            <pc:sldMk cId="2272414348" sldId="270"/>
            <ac:spMk id="17" creationId="{6F5ADC32-5F7F-47E3-9CD0-DE801951BEFF}"/>
          </ac:spMkLst>
        </pc:spChg>
        <pc:spChg chg="add del">
          <ac:chgData name="Shreya Naidoo" userId="S::st10195567@vcconnect.edu.za::fb328b3b-b487-4f2f-a98c-158f5e06569b" providerId="AD" clId="Web-{27E9D87A-569F-446B-17DC-2772A5682EF7}" dt="2024-11-22T15:09:57.777" v="178"/>
          <ac:spMkLst>
            <pc:docMk/>
            <pc:sldMk cId="2272414348" sldId="270"/>
            <ac:spMk id="19" creationId="{FC98CCFA-6F69-46BF-80B4-90E924163C62}"/>
          </ac:spMkLst>
        </pc:spChg>
        <pc:spChg chg="add del">
          <ac:chgData name="Shreya Naidoo" userId="S::st10195567@vcconnect.edu.za::fb328b3b-b487-4f2f-a98c-158f5e06569b" providerId="AD" clId="Web-{27E9D87A-569F-446B-17DC-2772A5682EF7}" dt="2024-11-22T15:10:28.262" v="190"/>
          <ac:spMkLst>
            <pc:docMk/>
            <pc:sldMk cId="2272414348" sldId="270"/>
            <ac:spMk id="21" creationId="{3BBD5505-E50C-4C8C-B29A-6E8BC40759BB}"/>
          </ac:spMkLst>
        </pc:spChg>
        <pc:spChg chg="add del">
          <ac:chgData name="Shreya Naidoo" userId="S::st10195567@vcconnect.edu.za::fb328b3b-b487-4f2f-a98c-158f5e06569b" providerId="AD" clId="Web-{27E9D87A-569F-446B-17DC-2772A5682EF7}" dt="2024-11-22T15:10:28.262" v="190"/>
          <ac:spMkLst>
            <pc:docMk/>
            <pc:sldMk cId="2272414348" sldId="270"/>
            <ac:spMk id="22" creationId="{6751E5BE-94CF-01EE-3500-E46E24DCEB43}"/>
          </ac:spMkLst>
        </pc:spChg>
        <pc:spChg chg="add del">
          <ac:chgData name="Shreya Naidoo" userId="S::st10195567@vcconnect.edu.za::fb328b3b-b487-4f2f-a98c-158f5e06569b" providerId="AD" clId="Web-{27E9D87A-569F-446B-17DC-2772A5682EF7}" dt="2024-11-22T15:10:28.262" v="190"/>
          <ac:spMkLst>
            <pc:docMk/>
            <pc:sldMk cId="2272414348" sldId="270"/>
            <ac:spMk id="23" creationId="{658E942F-99B3-4B03-9483-257868F33C82}"/>
          </ac:spMkLst>
        </pc:spChg>
        <pc:spChg chg="add del">
          <ac:chgData name="Shreya Naidoo" userId="S::st10195567@vcconnect.edu.za::fb328b3b-b487-4f2f-a98c-158f5e06569b" providerId="AD" clId="Web-{27E9D87A-569F-446B-17DC-2772A5682EF7}" dt="2024-11-22T15:10:28.262" v="190"/>
          <ac:spMkLst>
            <pc:docMk/>
            <pc:sldMk cId="2272414348" sldId="270"/>
            <ac:spMk id="24" creationId="{4C5F2208-8069-4052-9996-5399372CDD2B}"/>
          </ac:spMkLst>
        </pc:spChg>
        <pc:picChg chg="add mod ord">
          <ac:chgData name="Shreya Naidoo" userId="S::st10195567@vcconnect.edu.za::fb328b3b-b487-4f2f-a98c-158f5e06569b" providerId="AD" clId="Web-{27E9D87A-569F-446B-17DC-2772A5682EF7}" dt="2024-11-22T15:11:37.466" v="207" actId="1076"/>
          <ac:picMkLst>
            <pc:docMk/>
            <pc:sldMk cId="2272414348" sldId="270"/>
            <ac:picMk id="4" creationId="{95D842AD-F659-FA2A-650B-BB1862B19DDF}"/>
          </ac:picMkLst>
        </pc:picChg>
        <pc:picChg chg="add mod">
          <ac:chgData name="Shreya Naidoo" userId="S::st10195567@vcconnect.edu.za::fb328b3b-b487-4f2f-a98c-158f5e06569b" providerId="AD" clId="Web-{27E9D87A-569F-446B-17DC-2772A5682EF7}" dt="2024-11-22T15:11:42.451" v="209" actId="1076"/>
          <ac:picMkLst>
            <pc:docMk/>
            <pc:sldMk cId="2272414348" sldId="270"/>
            <ac:picMk id="5" creationId="{C4E0D8D9-A516-B405-790E-CAB58D8104CA}"/>
          </ac:picMkLst>
        </pc:picChg>
        <pc:picChg chg="add mod">
          <ac:chgData name="Shreya Naidoo" userId="S::st10195567@vcconnect.edu.za::fb328b3b-b487-4f2f-a98c-158f5e06569b" providerId="AD" clId="Web-{27E9D87A-569F-446B-17DC-2772A5682EF7}" dt="2024-11-22T15:11:22.169" v="202" actId="1076"/>
          <ac:picMkLst>
            <pc:docMk/>
            <pc:sldMk cId="2272414348" sldId="270"/>
            <ac:picMk id="6" creationId="{11FC2007-AC26-2120-97F7-FEB5B2209566}"/>
          </ac:picMkLst>
        </pc:picChg>
      </pc:sldChg>
      <pc:sldChg chg="addSp delSp modSp new del">
        <pc:chgData name="Shreya Naidoo" userId="S::st10195567@vcconnect.edu.za::fb328b3b-b487-4f2f-a98c-158f5e06569b" providerId="AD" clId="Web-{27E9D87A-569F-446B-17DC-2772A5682EF7}" dt="2024-11-22T15:12:24.936" v="214"/>
        <pc:sldMkLst>
          <pc:docMk/>
          <pc:sldMk cId="3656954437" sldId="271"/>
        </pc:sldMkLst>
        <pc:spChg chg="mod">
          <ac:chgData name="Shreya Naidoo" userId="S::st10195567@vcconnect.edu.za::fb328b3b-b487-4f2f-a98c-158f5e06569b" providerId="AD" clId="Web-{27E9D87A-569F-446B-17DC-2772A5682EF7}" dt="2024-11-22T15:12:09.608" v="212" actId="20577"/>
          <ac:spMkLst>
            <pc:docMk/>
            <pc:sldMk cId="3656954437" sldId="271"/>
            <ac:spMk id="2" creationId="{7FBC6402-F98A-275C-0B03-8BA5C898676F}"/>
          </ac:spMkLst>
        </pc:spChg>
        <pc:spChg chg="del">
          <ac:chgData name="Shreya Naidoo" userId="S::st10195567@vcconnect.edu.za::fb328b3b-b487-4f2f-a98c-158f5e06569b" providerId="AD" clId="Web-{27E9D87A-569F-446B-17DC-2772A5682EF7}" dt="2024-11-22T15:12:09.811" v="213"/>
          <ac:spMkLst>
            <pc:docMk/>
            <pc:sldMk cId="3656954437" sldId="271"/>
            <ac:spMk id="3" creationId="{7DC2DE95-1398-7A2A-8EFE-16E401FA45C1}"/>
          </ac:spMkLst>
        </pc:spChg>
        <pc:picChg chg="add mod ord">
          <ac:chgData name="Shreya Naidoo" userId="S::st10195567@vcconnect.edu.za::fb328b3b-b487-4f2f-a98c-158f5e06569b" providerId="AD" clId="Web-{27E9D87A-569F-446B-17DC-2772A5682EF7}" dt="2024-11-22T15:12:09.811" v="213"/>
          <ac:picMkLst>
            <pc:docMk/>
            <pc:sldMk cId="3656954437" sldId="271"/>
            <ac:picMk id="4" creationId="{298397AF-0668-1212-3787-670943B6E0BC}"/>
          </ac:picMkLst>
        </pc:picChg>
      </pc:sldChg>
    </pc:docChg>
  </pc:docChgLst>
  <pc:docChgLst>
    <pc:chgData name="Shreya Naidoo" userId="S::st10195567@vcconnect.edu.za::fb328b3b-b487-4f2f-a98c-158f5e06569b" providerId="AD" clId="Web-{E3E8E841-6841-7386-35C6-B4143215BBA9}"/>
    <pc:docChg chg="addSld modSld addMainMaster delMainMaster">
      <pc:chgData name="Shreya Naidoo" userId="S::st10195567@vcconnect.edu.za::fb328b3b-b487-4f2f-a98c-158f5e06569b" providerId="AD" clId="Web-{E3E8E841-6841-7386-35C6-B4143215BBA9}" dt="2024-11-21T19:20:42.018" v="140"/>
      <pc:docMkLst>
        <pc:docMk/>
      </pc:docMkLst>
      <pc:sldChg chg="addSp delSp modSp mod setBg modClrScheme chgLayout">
        <pc:chgData name="Shreya Naidoo" userId="S::st10195567@vcconnect.edu.za::fb328b3b-b487-4f2f-a98c-158f5e06569b" providerId="AD" clId="Web-{E3E8E841-6841-7386-35C6-B4143215BBA9}" dt="2024-11-21T19:20:42.018" v="140"/>
        <pc:sldMkLst>
          <pc:docMk/>
          <pc:sldMk cId="109857222" sldId="256"/>
        </pc:sldMkLst>
        <pc:spChg chg="mod">
          <ac:chgData name="Shreya Naidoo" userId="S::st10195567@vcconnect.edu.za::fb328b3b-b487-4f2f-a98c-158f5e06569b" providerId="AD" clId="Web-{E3E8E841-6841-7386-35C6-B4143215BBA9}" dt="2024-11-21T19:20:42.018" v="140"/>
          <ac:spMkLst>
            <pc:docMk/>
            <pc:sldMk cId="109857222" sldId="256"/>
            <ac:spMk id="2" creationId="{00000000-0000-0000-0000-000000000000}"/>
          </ac:spMkLst>
        </pc:spChg>
        <pc:spChg chg="mod ord">
          <ac:chgData name="Shreya Naidoo" userId="S::st10195567@vcconnect.edu.za::fb328b3b-b487-4f2f-a98c-158f5e06569b" providerId="AD" clId="Web-{E3E8E841-6841-7386-35C6-B4143215BBA9}" dt="2024-11-21T19:20:42.018" v="140"/>
          <ac:spMkLst>
            <pc:docMk/>
            <pc:sldMk cId="109857222" sldId="256"/>
            <ac:spMk id="3" creationId="{00000000-0000-0000-0000-000000000000}"/>
          </ac:spMkLst>
        </pc:spChg>
        <pc:spChg chg="add del">
          <ac:chgData name="Shreya Naidoo" userId="S::st10195567@vcconnect.edu.za::fb328b3b-b487-4f2f-a98c-158f5e06569b" providerId="AD" clId="Web-{E3E8E841-6841-7386-35C6-B4143215BBA9}" dt="2024-11-21T19:18:19.423" v="134"/>
          <ac:spMkLst>
            <pc:docMk/>
            <pc:sldMk cId="109857222" sldId="256"/>
            <ac:spMk id="9" creationId="{36F292AA-C8DB-4CAA-97C9-456CF8540690}"/>
          </ac:spMkLst>
        </pc:spChg>
        <pc:spChg chg="add del">
          <ac:chgData name="Shreya Naidoo" userId="S::st10195567@vcconnect.edu.za::fb328b3b-b487-4f2f-a98c-158f5e06569b" providerId="AD" clId="Web-{E3E8E841-6841-7386-35C6-B4143215BBA9}" dt="2024-11-21T19:18:19.423" v="134"/>
          <ac:spMkLst>
            <pc:docMk/>
            <pc:sldMk cId="109857222" sldId="256"/>
            <ac:spMk id="11" creationId="{AA065953-3D69-4CD4-80C3-DF10DEB4C761}"/>
          </ac:spMkLst>
        </pc:spChg>
        <pc:spChg chg="add del">
          <ac:chgData name="Shreya Naidoo" userId="S::st10195567@vcconnect.edu.za::fb328b3b-b487-4f2f-a98c-158f5e06569b" providerId="AD" clId="Web-{E3E8E841-6841-7386-35C6-B4143215BBA9}" dt="2024-11-21T19:18:19.423" v="134"/>
          <ac:spMkLst>
            <pc:docMk/>
            <pc:sldMk cId="109857222" sldId="256"/>
            <ac:spMk id="13" creationId="{2AB36DB5-F10D-4EDB-87E2-ECB9301FFC62}"/>
          </ac:spMkLst>
        </pc:spChg>
        <pc:spChg chg="add del">
          <ac:chgData name="Shreya Naidoo" userId="S::st10195567@vcconnect.edu.za::fb328b3b-b487-4f2f-a98c-158f5e06569b" providerId="AD" clId="Web-{E3E8E841-6841-7386-35C6-B4143215BBA9}" dt="2024-11-21T19:18:19.423" v="134"/>
          <ac:spMkLst>
            <pc:docMk/>
            <pc:sldMk cId="109857222" sldId="256"/>
            <ac:spMk id="15" creationId="{446F195D-95DC-419E-BBC1-E2B601A6067B}"/>
          </ac:spMkLst>
        </pc:spChg>
        <pc:spChg chg="add del">
          <ac:chgData name="Shreya Naidoo" userId="S::st10195567@vcconnect.edu.za::fb328b3b-b487-4f2f-a98c-158f5e06569b" providerId="AD" clId="Web-{E3E8E841-6841-7386-35C6-B4143215BBA9}" dt="2024-11-21T19:18:19.423" v="134"/>
          <ac:spMkLst>
            <pc:docMk/>
            <pc:sldMk cId="109857222" sldId="256"/>
            <ac:spMk id="17" creationId="{2256CF5B-1DAD-4912-86B9-FCA733692FED}"/>
          </ac:spMkLst>
        </pc:spChg>
        <pc:spChg chg="add del">
          <ac:chgData name="Shreya Naidoo" userId="S::st10195567@vcconnect.edu.za::fb328b3b-b487-4f2f-a98c-158f5e06569b" providerId="AD" clId="Web-{E3E8E841-6841-7386-35C6-B4143215BBA9}" dt="2024-11-21T19:19:34.268" v="136"/>
          <ac:spMkLst>
            <pc:docMk/>
            <pc:sldMk cId="109857222" sldId="256"/>
            <ac:spMk id="22" creationId="{8C790BE2-4E4F-4AAF-81A2-4A6F4885EBE6}"/>
          </ac:spMkLst>
        </pc:spChg>
        <pc:spChg chg="add del">
          <ac:chgData name="Shreya Naidoo" userId="S::st10195567@vcconnect.edu.za::fb328b3b-b487-4f2f-a98c-158f5e06569b" providerId="AD" clId="Web-{E3E8E841-6841-7386-35C6-B4143215BBA9}" dt="2024-11-21T19:19:34.268" v="136"/>
          <ac:spMkLst>
            <pc:docMk/>
            <pc:sldMk cId="109857222" sldId="256"/>
            <ac:spMk id="24" creationId="{D28B54C3-B57B-472A-B96E-1FCB67093DC2}"/>
          </ac:spMkLst>
        </pc:spChg>
        <pc:spChg chg="add del">
          <ac:chgData name="Shreya Naidoo" userId="S::st10195567@vcconnect.edu.za::fb328b3b-b487-4f2f-a98c-158f5e06569b" providerId="AD" clId="Web-{E3E8E841-6841-7386-35C6-B4143215BBA9}" dt="2024-11-21T19:19:34.268" v="136"/>
          <ac:spMkLst>
            <pc:docMk/>
            <pc:sldMk cId="109857222" sldId="256"/>
            <ac:spMk id="26" creationId="{7DB3C429-F8DA-49B9-AF84-21996FCF78B5}"/>
          </ac:spMkLst>
        </pc:spChg>
        <pc:spChg chg="add del">
          <ac:chgData name="Shreya Naidoo" userId="S::st10195567@vcconnect.edu.za::fb328b3b-b487-4f2f-a98c-158f5e06569b" providerId="AD" clId="Web-{E3E8E841-6841-7386-35C6-B4143215BBA9}" dt="2024-11-21T19:19:34.268" v="136"/>
          <ac:spMkLst>
            <pc:docMk/>
            <pc:sldMk cId="109857222" sldId="256"/>
            <ac:spMk id="28" creationId="{C4C9F2B0-1044-46EB-8AEB-C3BFFDE6C2CC}"/>
          </ac:spMkLst>
        </pc:spChg>
        <pc:spChg chg="add del">
          <ac:chgData name="Shreya Naidoo" userId="S::st10195567@vcconnect.edu.za::fb328b3b-b487-4f2f-a98c-158f5e06569b" providerId="AD" clId="Web-{E3E8E841-6841-7386-35C6-B4143215BBA9}" dt="2024-11-21T19:19:34.268" v="136"/>
          <ac:spMkLst>
            <pc:docMk/>
            <pc:sldMk cId="109857222" sldId="256"/>
            <ac:spMk id="30" creationId="{32B3ACB3-D689-442E-8A40-8680B0FEB8A2}"/>
          </ac:spMkLst>
        </pc:spChg>
        <pc:spChg chg="add del">
          <ac:chgData name="Shreya Naidoo" userId="S::st10195567@vcconnect.edu.za::fb328b3b-b487-4f2f-a98c-158f5e06569b" providerId="AD" clId="Web-{E3E8E841-6841-7386-35C6-B4143215BBA9}" dt="2024-11-21T19:19:55.252" v="138"/>
          <ac:spMkLst>
            <pc:docMk/>
            <pc:sldMk cId="109857222" sldId="256"/>
            <ac:spMk id="35" creationId="{65BD1AA8-819C-4A8C-B12E-9804E6557BF1}"/>
          </ac:spMkLst>
        </pc:spChg>
        <pc:spChg chg="add del">
          <ac:chgData name="Shreya Naidoo" userId="S::st10195567@vcconnect.edu.za::fb328b3b-b487-4f2f-a98c-158f5e06569b" providerId="AD" clId="Web-{E3E8E841-6841-7386-35C6-B4143215BBA9}" dt="2024-11-21T19:19:55.252" v="138"/>
          <ac:spMkLst>
            <pc:docMk/>
            <pc:sldMk cId="109857222" sldId="256"/>
            <ac:spMk id="37" creationId="{4FADD74F-3E66-47CF-A433-5A9EB9E94245}"/>
          </ac:spMkLst>
        </pc:spChg>
        <pc:spChg chg="add del">
          <ac:chgData name="Shreya Naidoo" userId="S::st10195567@vcconnect.edu.za::fb328b3b-b487-4f2f-a98c-158f5e06569b" providerId="AD" clId="Web-{E3E8E841-6841-7386-35C6-B4143215BBA9}" dt="2024-11-21T19:19:55.252" v="138"/>
          <ac:spMkLst>
            <pc:docMk/>
            <pc:sldMk cId="109857222" sldId="256"/>
            <ac:spMk id="39" creationId="{24AEBD6A-FEC4-48F3-AB0D-36259B00EFEA}"/>
          </ac:spMkLst>
        </pc:spChg>
        <pc:spChg chg="add del">
          <ac:chgData name="Shreya Naidoo" userId="S::st10195567@vcconnect.edu.za::fb328b3b-b487-4f2f-a98c-158f5e06569b" providerId="AD" clId="Web-{E3E8E841-6841-7386-35C6-B4143215BBA9}" dt="2024-11-21T19:19:55.252" v="138"/>
          <ac:spMkLst>
            <pc:docMk/>
            <pc:sldMk cId="109857222" sldId="256"/>
            <ac:spMk id="41" creationId="{C8D85630-1183-4383-ACD9-4FD52952CBCA}"/>
          </ac:spMkLst>
        </pc:spChg>
        <pc:spChg chg="add del">
          <ac:chgData name="Shreya Naidoo" userId="S::st10195567@vcconnect.edu.za::fb328b3b-b487-4f2f-a98c-158f5e06569b" providerId="AD" clId="Web-{E3E8E841-6841-7386-35C6-B4143215BBA9}" dt="2024-11-21T19:20:42.018" v="140"/>
          <ac:spMkLst>
            <pc:docMk/>
            <pc:sldMk cId="109857222" sldId="256"/>
            <ac:spMk id="46" creationId="{8C790BE2-4E4F-4AAF-81A2-4A6F4885EBE6}"/>
          </ac:spMkLst>
        </pc:spChg>
        <pc:spChg chg="add del">
          <ac:chgData name="Shreya Naidoo" userId="S::st10195567@vcconnect.edu.za::fb328b3b-b487-4f2f-a98c-158f5e06569b" providerId="AD" clId="Web-{E3E8E841-6841-7386-35C6-B4143215BBA9}" dt="2024-11-21T19:20:42.018" v="140"/>
          <ac:spMkLst>
            <pc:docMk/>
            <pc:sldMk cId="109857222" sldId="256"/>
            <ac:spMk id="48" creationId="{D28B54C3-B57B-472A-B96E-1FCB67093DC2}"/>
          </ac:spMkLst>
        </pc:spChg>
        <pc:spChg chg="add del">
          <ac:chgData name="Shreya Naidoo" userId="S::st10195567@vcconnect.edu.za::fb328b3b-b487-4f2f-a98c-158f5e06569b" providerId="AD" clId="Web-{E3E8E841-6841-7386-35C6-B4143215BBA9}" dt="2024-11-21T19:20:42.018" v="140"/>
          <ac:spMkLst>
            <pc:docMk/>
            <pc:sldMk cId="109857222" sldId="256"/>
            <ac:spMk id="50" creationId="{7DB3C429-F8DA-49B9-AF84-21996FCF78B5}"/>
          </ac:spMkLst>
        </pc:spChg>
        <pc:spChg chg="add del">
          <ac:chgData name="Shreya Naidoo" userId="S::st10195567@vcconnect.edu.za::fb328b3b-b487-4f2f-a98c-158f5e06569b" providerId="AD" clId="Web-{E3E8E841-6841-7386-35C6-B4143215BBA9}" dt="2024-11-21T19:20:42.018" v="140"/>
          <ac:spMkLst>
            <pc:docMk/>
            <pc:sldMk cId="109857222" sldId="256"/>
            <ac:spMk id="52" creationId="{C4C9F2B0-1044-46EB-8AEB-C3BFFDE6C2CC}"/>
          </ac:spMkLst>
        </pc:spChg>
        <pc:spChg chg="add del">
          <ac:chgData name="Shreya Naidoo" userId="S::st10195567@vcconnect.edu.za::fb328b3b-b487-4f2f-a98c-158f5e06569b" providerId="AD" clId="Web-{E3E8E841-6841-7386-35C6-B4143215BBA9}" dt="2024-11-21T19:20:42.018" v="140"/>
          <ac:spMkLst>
            <pc:docMk/>
            <pc:sldMk cId="109857222" sldId="256"/>
            <ac:spMk id="54" creationId="{32B3ACB3-D689-442E-8A40-8680B0FEB8A2}"/>
          </ac:spMkLst>
        </pc:spChg>
        <pc:spChg chg="add">
          <ac:chgData name="Shreya Naidoo" userId="S::st10195567@vcconnect.edu.za::fb328b3b-b487-4f2f-a98c-158f5e06569b" providerId="AD" clId="Web-{E3E8E841-6841-7386-35C6-B4143215BBA9}" dt="2024-11-21T19:20:42.018" v="140"/>
          <ac:spMkLst>
            <pc:docMk/>
            <pc:sldMk cId="109857222" sldId="256"/>
            <ac:spMk id="59" creationId="{D59BB292-C7C1-4D62-8D75-575080775627}"/>
          </ac:spMkLst>
        </pc:spChg>
        <pc:spChg chg="add">
          <ac:chgData name="Shreya Naidoo" userId="S::st10195567@vcconnect.edu.za::fb328b3b-b487-4f2f-a98c-158f5e06569b" providerId="AD" clId="Web-{E3E8E841-6841-7386-35C6-B4143215BBA9}" dt="2024-11-21T19:20:42.018" v="140"/>
          <ac:spMkLst>
            <pc:docMk/>
            <pc:sldMk cId="109857222" sldId="256"/>
            <ac:spMk id="61" creationId="{7736FD11-55E4-43C7-AAB4-33CD6CDA5E6A}"/>
          </ac:spMkLst>
        </pc:spChg>
        <pc:spChg chg="add">
          <ac:chgData name="Shreya Naidoo" userId="S::st10195567@vcconnect.edu.za::fb328b3b-b487-4f2f-a98c-158f5e06569b" providerId="AD" clId="Web-{E3E8E841-6841-7386-35C6-B4143215BBA9}" dt="2024-11-21T19:20:42.018" v="140"/>
          <ac:spMkLst>
            <pc:docMk/>
            <pc:sldMk cId="109857222" sldId="256"/>
            <ac:spMk id="63" creationId="{7EBDD458-F884-47F1-9D77-264802B3E9E9}"/>
          </ac:spMkLst>
        </pc:spChg>
        <pc:picChg chg="add mod ord">
          <ac:chgData name="Shreya Naidoo" userId="S::st10195567@vcconnect.edu.za::fb328b3b-b487-4f2f-a98c-158f5e06569b" providerId="AD" clId="Web-{E3E8E841-6841-7386-35C6-B4143215BBA9}" dt="2024-11-21T19:20:42.018" v="140"/>
          <ac:picMkLst>
            <pc:docMk/>
            <pc:sldMk cId="109857222" sldId="256"/>
            <ac:picMk id="4" creationId="{2B8716B2-C56F-FF72-FAA7-6DD6AAE37EA6}"/>
          </ac:picMkLst>
        </pc:picChg>
        <pc:picChg chg="add del mod">
          <ac:chgData name="Shreya Naidoo" userId="S::st10195567@vcconnect.edu.za::fb328b3b-b487-4f2f-a98c-158f5e06569b" providerId="AD" clId="Web-{E3E8E841-6841-7386-35C6-B4143215BBA9}" dt="2024-11-21T19:18:04.876" v="133"/>
          <ac:picMkLst>
            <pc:docMk/>
            <pc:sldMk cId="109857222" sldId="256"/>
            <ac:picMk id="5" creationId="{9CAE17CE-DA40-2210-FEA6-4357169DC357}"/>
          </ac:picMkLst>
        </pc:picChg>
        <pc:picChg chg="add del mod">
          <ac:chgData name="Shreya Naidoo" userId="S::st10195567@vcconnect.edu.za::fb328b3b-b487-4f2f-a98c-158f5e06569b" providerId="AD" clId="Web-{E3E8E841-6841-7386-35C6-B4143215BBA9}" dt="2024-11-21T19:19:52.518" v="137"/>
          <ac:picMkLst>
            <pc:docMk/>
            <pc:sldMk cId="109857222" sldId="256"/>
            <ac:picMk id="6" creationId="{1BE928A1-5D03-D8AE-08FB-E057B59A7482}"/>
          </ac:picMkLst>
        </pc:picChg>
        <pc:picChg chg="add mod">
          <ac:chgData name="Shreya Naidoo" userId="S::st10195567@vcconnect.edu.za::fb328b3b-b487-4f2f-a98c-158f5e06569b" providerId="AD" clId="Web-{E3E8E841-6841-7386-35C6-B4143215BBA9}" dt="2024-11-21T19:20:42.018" v="140"/>
          <ac:picMkLst>
            <pc:docMk/>
            <pc:sldMk cId="109857222" sldId="256"/>
            <ac:picMk id="7" creationId="{B46B6C9E-7C1D-A3DF-E1B5-4522520C5DEE}"/>
          </ac:picMkLst>
        </pc:picChg>
      </pc:sldChg>
      <pc:sldChg chg="addSp delSp modSp new mod setBg">
        <pc:chgData name="Shreya Naidoo" userId="S::st10195567@vcconnect.edu.za::fb328b3b-b487-4f2f-a98c-158f5e06569b" providerId="AD" clId="Web-{E3E8E841-6841-7386-35C6-B4143215BBA9}" dt="2024-11-21T19:13:50.030" v="86"/>
        <pc:sldMkLst>
          <pc:docMk/>
          <pc:sldMk cId="2624127368" sldId="257"/>
        </pc:sldMkLst>
        <pc:spChg chg="mod">
          <ac:chgData name="Shreya Naidoo" userId="S::st10195567@vcconnect.edu.za::fb328b3b-b487-4f2f-a98c-158f5e06569b" providerId="AD" clId="Web-{E3E8E841-6841-7386-35C6-B4143215BBA9}" dt="2024-11-21T19:13:50.030" v="86"/>
          <ac:spMkLst>
            <pc:docMk/>
            <pc:sldMk cId="2624127368" sldId="257"/>
            <ac:spMk id="2" creationId="{78A26A61-FB4C-F8AB-950C-405988AEDC9F}"/>
          </ac:spMkLst>
        </pc:spChg>
        <pc:spChg chg="add del">
          <ac:chgData name="Shreya Naidoo" userId="S::st10195567@vcconnect.edu.za::fb328b3b-b487-4f2f-a98c-158f5e06569b" providerId="AD" clId="Web-{E3E8E841-6841-7386-35C6-B4143215BBA9}" dt="2024-11-21T19:13:50.030" v="86"/>
          <ac:spMkLst>
            <pc:docMk/>
            <pc:sldMk cId="2624127368" sldId="257"/>
            <ac:spMk id="3" creationId="{33E30BB2-2669-1F21-BE3A-A7F815D88EFC}"/>
          </ac:spMkLst>
        </pc:spChg>
        <pc:spChg chg="add">
          <ac:chgData name="Shreya Naidoo" userId="S::st10195567@vcconnect.edu.za::fb328b3b-b487-4f2f-a98c-158f5e06569b" providerId="AD" clId="Web-{E3E8E841-6841-7386-35C6-B4143215BBA9}" dt="2024-11-21T19:13:50.030" v="86"/>
          <ac:spMkLst>
            <pc:docMk/>
            <pc:sldMk cId="2624127368" sldId="257"/>
            <ac:spMk id="8" creationId="{45C5CC17-FF17-43CF-B073-D9051465D5CC}"/>
          </ac:spMkLst>
        </pc:spChg>
        <pc:spChg chg="add del">
          <ac:chgData name="Shreya Naidoo" userId="S::st10195567@vcconnect.edu.za::fb328b3b-b487-4f2f-a98c-158f5e06569b" providerId="AD" clId="Web-{E3E8E841-6841-7386-35C6-B4143215BBA9}" dt="2024-11-21T19:13:50.015" v="85"/>
          <ac:spMkLst>
            <pc:docMk/>
            <pc:sldMk cId="2624127368" sldId="257"/>
            <ac:spMk id="9" creationId="{BD4C0BBB-0042-4603-A226-6117F3FD5B3C}"/>
          </ac:spMkLst>
        </pc:spChg>
        <pc:spChg chg="add">
          <ac:chgData name="Shreya Naidoo" userId="S::st10195567@vcconnect.edu.za::fb328b3b-b487-4f2f-a98c-158f5e06569b" providerId="AD" clId="Web-{E3E8E841-6841-7386-35C6-B4143215BBA9}" dt="2024-11-21T19:13:50.030" v="86"/>
          <ac:spMkLst>
            <pc:docMk/>
            <pc:sldMk cId="2624127368" sldId="257"/>
            <ac:spMk id="10" creationId="{1EBE2DDC-0D14-44E6-A1AB-2EEC09507435}"/>
          </ac:spMkLst>
        </pc:spChg>
        <pc:spChg chg="add del">
          <ac:chgData name="Shreya Naidoo" userId="S::st10195567@vcconnect.edu.za::fb328b3b-b487-4f2f-a98c-158f5e06569b" providerId="AD" clId="Web-{E3E8E841-6841-7386-35C6-B4143215BBA9}" dt="2024-11-21T19:13:50.015" v="85"/>
          <ac:spMkLst>
            <pc:docMk/>
            <pc:sldMk cId="2624127368" sldId="257"/>
            <ac:spMk id="11" creationId="{EC44F520-2598-460E-9F91-B02F60830CA2}"/>
          </ac:spMkLst>
        </pc:spChg>
        <pc:spChg chg="add">
          <ac:chgData name="Shreya Naidoo" userId="S::st10195567@vcconnect.edu.za::fb328b3b-b487-4f2f-a98c-158f5e06569b" providerId="AD" clId="Web-{E3E8E841-6841-7386-35C6-B4143215BBA9}" dt="2024-11-21T19:13:50.030" v="86"/>
          <ac:spMkLst>
            <pc:docMk/>
            <pc:sldMk cId="2624127368" sldId="257"/>
            <ac:spMk id="12" creationId="{A8543D98-0AA2-43B4-B508-DC1DB7F3DC9A}"/>
          </ac:spMkLst>
        </pc:spChg>
        <pc:spChg chg="add del">
          <ac:chgData name="Shreya Naidoo" userId="S::st10195567@vcconnect.edu.za::fb328b3b-b487-4f2f-a98c-158f5e06569b" providerId="AD" clId="Web-{E3E8E841-6841-7386-35C6-B4143215BBA9}" dt="2024-11-21T19:13:50.015" v="85"/>
          <ac:spMkLst>
            <pc:docMk/>
            <pc:sldMk cId="2624127368" sldId="257"/>
            <ac:spMk id="13" creationId="{4D896123-1B32-4CB1-B2ED-E34BBC26B423}"/>
          </ac:spMkLst>
        </pc:spChg>
        <pc:spChg chg="add">
          <ac:chgData name="Shreya Naidoo" userId="S::st10195567@vcconnect.edu.za::fb328b3b-b487-4f2f-a98c-158f5e06569b" providerId="AD" clId="Web-{E3E8E841-6841-7386-35C6-B4143215BBA9}" dt="2024-11-21T19:13:50.030" v="86"/>
          <ac:spMkLst>
            <pc:docMk/>
            <pc:sldMk cId="2624127368" sldId="257"/>
            <ac:spMk id="14" creationId="{89723C1D-9A1A-465B-8164-483BF5426613}"/>
          </ac:spMkLst>
        </pc:spChg>
        <pc:spChg chg="add del">
          <ac:chgData name="Shreya Naidoo" userId="S::st10195567@vcconnect.edu.za::fb328b3b-b487-4f2f-a98c-158f5e06569b" providerId="AD" clId="Web-{E3E8E841-6841-7386-35C6-B4143215BBA9}" dt="2024-11-21T19:13:50.015" v="85"/>
          <ac:spMkLst>
            <pc:docMk/>
            <pc:sldMk cId="2624127368" sldId="257"/>
            <ac:spMk id="15" creationId="{019FDB4D-987D-4C87-A179-9D4616AB2455}"/>
          </ac:spMkLst>
        </pc:spChg>
        <pc:spChg chg="add">
          <ac:chgData name="Shreya Naidoo" userId="S::st10195567@vcconnect.edu.za::fb328b3b-b487-4f2f-a98c-158f5e06569b" providerId="AD" clId="Web-{E3E8E841-6841-7386-35C6-B4143215BBA9}" dt="2024-11-21T19:13:50.030" v="86"/>
          <ac:spMkLst>
            <pc:docMk/>
            <pc:sldMk cId="2624127368" sldId="257"/>
            <ac:spMk id="16" creationId="{A6680484-5F73-4078-85C2-415205B1A4C0}"/>
          </ac:spMkLst>
        </pc:spChg>
        <pc:spChg chg="add">
          <ac:chgData name="Shreya Naidoo" userId="S::st10195567@vcconnect.edu.za::fb328b3b-b487-4f2f-a98c-158f5e06569b" providerId="AD" clId="Web-{E3E8E841-6841-7386-35C6-B4143215BBA9}" dt="2024-11-21T19:13:50.030" v="86"/>
          <ac:spMkLst>
            <pc:docMk/>
            <pc:sldMk cId="2624127368" sldId="257"/>
            <ac:spMk id="17" creationId="{33E30BB2-2669-1F21-BE3A-A7F815D88EFC}"/>
          </ac:spMkLst>
        </pc:spChg>
        <pc:picChg chg="add del">
          <ac:chgData name="Shreya Naidoo" userId="S::st10195567@vcconnect.edu.za::fb328b3b-b487-4f2f-a98c-158f5e06569b" providerId="AD" clId="Web-{E3E8E841-6841-7386-35C6-B4143215BBA9}" dt="2024-11-21T19:13:50.015" v="85"/>
          <ac:picMkLst>
            <pc:docMk/>
            <pc:sldMk cId="2624127368" sldId="257"/>
            <ac:picMk id="5" creationId="{F0325D97-1172-186F-3A56-564A38F69702}"/>
          </ac:picMkLst>
        </pc:picChg>
      </pc:sldChg>
      <pc:sldChg chg="addSp modSp new mod setBg">
        <pc:chgData name="Shreya Naidoo" userId="S::st10195567@vcconnect.edu.za::fb328b3b-b487-4f2f-a98c-158f5e06569b" providerId="AD" clId="Web-{E3E8E841-6841-7386-35C6-B4143215BBA9}" dt="2024-11-21T19:14:30.515" v="99"/>
        <pc:sldMkLst>
          <pc:docMk/>
          <pc:sldMk cId="313318704" sldId="258"/>
        </pc:sldMkLst>
        <pc:spChg chg="mod">
          <ac:chgData name="Shreya Naidoo" userId="S::st10195567@vcconnect.edu.za::fb328b3b-b487-4f2f-a98c-158f5e06569b" providerId="AD" clId="Web-{E3E8E841-6841-7386-35C6-B4143215BBA9}" dt="2024-11-21T19:14:30.515" v="99"/>
          <ac:spMkLst>
            <pc:docMk/>
            <pc:sldMk cId="313318704" sldId="258"/>
            <ac:spMk id="2" creationId="{7F6B10A9-BAD9-9C49-B296-E88103D75BF6}"/>
          </ac:spMkLst>
        </pc:spChg>
        <pc:spChg chg="mod">
          <ac:chgData name="Shreya Naidoo" userId="S::st10195567@vcconnect.edu.za::fb328b3b-b487-4f2f-a98c-158f5e06569b" providerId="AD" clId="Web-{E3E8E841-6841-7386-35C6-B4143215BBA9}" dt="2024-11-21T19:14:30.515" v="99"/>
          <ac:spMkLst>
            <pc:docMk/>
            <pc:sldMk cId="313318704" sldId="258"/>
            <ac:spMk id="3" creationId="{C7A3A458-A8A1-402B-A1F5-5DEC49867929}"/>
          </ac:spMkLst>
        </pc:spChg>
        <pc:spChg chg="add">
          <ac:chgData name="Shreya Naidoo" userId="S::st10195567@vcconnect.edu.za::fb328b3b-b487-4f2f-a98c-158f5e06569b" providerId="AD" clId="Web-{E3E8E841-6841-7386-35C6-B4143215BBA9}" dt="2024-11-21T19:14:30.515" v="99"/>
          <ac:spMkLst>
            <pc:docMk/>
            <pc:sldMk cId="313318704" sldId="258"/>
            <ac:spMk id="8" creationId="{B6B36A41-BF38-4C0A-BA59-CDCE04AE6C90}"/>
          </ac:spMkLst>
        </pc:spChg>
        <pc:spChg chg="add">
          <ac:chgData name="Shreya Naidoo" userId="S::st10195567@vcconnect.edu.za::fb328b3b-b487-4f2f-a98c-158f5e06569b" providerId="AD" clId="Web-{E3E8E841-6841-7386-35C6-B4143215BBA9}" dt="2024-11-21T19:14:30.515" v="99"/>
          <ac:spMkLst>
            <pc:docMk/>
            <pc:sldMk cId="313318704" sldId="258"/>
            <ac:spMk id="10" creationId="{92D36A8B-01FD-4675-9D35-FA0CC50FDCF8}"/>
          </ac:spMkLst>
        </pc:spChg>
        <pc:spChg chg="add">
          <ac:chgData name="Shreya Naidoo" userId="S::st10195567@vcconnect.edu.za::fb328b3b-b487-4f2f-a98c-158f5e06569b" providerId="AD" clId="Web-{E3E8E841-6841-7386-35C6-B4143215BBA9}" dt="2024-11-21T19:14:30.515" v="99"/>
          <ac:spMkLst>
            <pc:docMk/>
            <pc:sldMk cId="313318704" sldId="258"/>
            <ac:spMk id="12" creationId="{726D76E8-086A-40F9-B995-AEFD77D9C089}"/>
          </ac:spMkLst>
        </pc:spChg>
      </pc:sldChg>
      <pc:sldChg chg="addSp delSp modSp new mod setBg">
        <pc:chgData name="Shreya Naidoo" userId="S::st10195567@vcconnect.edu.za::fb328b3b-b487-4f2f-a98c-158f5e06569b" providerId="AD" clId="Web-{E3E8E841-6841-7386-35C6-B4143215BBA9}" dt="2024-11-21T19:15:23.172" v="118"/>
        <pc:sldMkLst>
          <pc:docMk/>
          <pc:sldMk cId="993267107" sldId="259"/>
        </pc:sldMkLst>
        <pc:spChg chg="mod">
          <ac:chgData name="Shreya Naidoo" userId="S::st10195567@vcconnect.edu.za::fb328b3b-b487-4f2f-a98c-158f5e06569b" providerId="AD" clId="Web-{E3E8E841-6841-7386-35C6-B4143215BBA9}" dt="2024-11-21T19:15:23.172" v="118"/>
          <ac:spMkLst>
            <pc:docMk/>
            <pc:sldMk cId="993267107" sldId="259"/>
            <ac:spMk id="2" creationId="{3BC12ADE-4762-5533-CD37-1874EB4E6E66}"/>
          </ac:spMkLst>
        </pc:spChg>
        <pc:spChg chg="add del">
          <ac:chgData name="Shreya Naidoo" userId="S::st10195567@vcconnect.edu.za::fb328b3b-b487-4f2f-a98c-158f5e06569b" providerId="AD" clId="Web-{E3E8E841-6841-7386-35C6-B4143215BBA9}" dt="2024-11-21T19:15:23.172" v="118"/>
          <ac:spMkLst>
            <pc:docMk/>
            <pc:sldMk cId="993267107" sldId="259"/>
            <ac:spMk id="3" creationId="{57418B80-1D48-D859-26C8-55337CAE2EAD}"/>
          </ac:spMkLst>
        </pc:spChg>
        <pc:spChg chg="add">
          <ac:chgData name="Shreya Naidoo" userId="S::st10195567@vcconnect.edu.za::fb328b3b-b487-4f2f-a98c-158f5e06569b" providerId="AD" clId="Web-{E3E8E841-6841-7386-35C6-B4143215BBA9}" dt="2024-11-21T19:15:23.172" v="118"/>
          <ac:spMkLst>
            <pc:docMk/>
            <pc:sldMk cId="993267107" sldId="259"/>
            <ac:spMk id="8" creationId="{813A4003-1875-46E3-BBC1-9CF42E1331C2}"/>
          </ac:spMkLst>
        </pc:spChg>
        <pc:spChg chg="add del">
          <ac:chgData name="Shreya Naidoo" userId="S::st10195567@vcconnect.edu.za::fb328b3b-b487-4f2f-a98c-158f5e06569b" providerId="AD" clId="Web-{E3E8E841-6841-7386-35C6-B4143215BBA9}" dt="2024-11-21T19:15:23.172" v="117"/>
          <ac:spMkLst>
            <pc:docMk/>
            <pc:sldMk cId="993267107" sldId="259"/>
            <ac:spMk id="9" creationId="{BD4C0BBB-0042-4603-A226-6117F3FD5B3C}"/>
          </ac:spMkLst>
        </pc:spChg>
        <pc:spChg chg="add">
          <ac:chgData name="Shreya Naidoo" userId="S::st10195567@vcconnect.edu.za::fb328b3b-b487-4f2f-a98c-158f5e06569b" providerId="AD" clId="Web-{E3E8E841-6841-7386-35C6-B4143215BBA9}" dt="2024-11-21T19:15:23.172" v="118"/>
          <ac:spMkLst>
            <pc:docMk/>
            <pc:sldMk cId="993267107" sldId="259"/>
            <ac:spMk id="10" creationId="{ACDECF1C-4B20-4CD9-90C7-F85AAB3317B9}"/>
          </ac:spMkLst>
        </pc:spChg>
        <pc:spChg chg="add del">
          <ac:chgData name="Shreya Naidoo" userId="S::st10195567@vcconnect.edu.za::fb328b3b-b487-4f2f-a98c-158f5e06569b" providerId="AD" clId="Web-{E3E8E841-6841-7386-35C6-B4143215BBA9}" dt="2024-11-21T19:15:23.172" v="117"/>
          <ac:spMkLst>
            <pc:docMk/>
            <pc:sldMk cId="993267107" sldId="259"/>
            <ac:spMk id="11" creationId="{EC44F520-2598-460E-9F91-B02F60830CA2}"/>
          </ac:spMkLst>
        </pc:spChg>
        <pc:spChg chg="add">
          <ac:chgData name="Shreya Naidoo" userId="S::st10195567@vcconnect.edu.za::fb328b3b-b487-4f2f-a98c-158f5e06569b" providerId="AD" clId="Web-{E3E8E841-6841-7386-35C6-B4143215BBA9}" dt="2024-11-21T19:15:23.172" v="118"/>
          <ac:spMkLst>
            <pc:docMk/>
            <pc:sldMk cId="993267107" sldId="259"/>
            <ac:spMk id="12" creationId="{7CB46BEC-0E77-41F0-A7D5-D5B40D225581}"/>
          </ac:spMkLst>
        </pc:spChg>
        <pc:spChg chg="add del">
          <ac:chgData name="Shreya Naidoo" userId="S::st10195567@vcconnect.edu.za::fb328b3b-b487-4f2f-a98c-158f5e06569b" providerId="AD" clId="Web-{E3E8E841-6841-7386-35C6-B4143215BBA9}" dt="2024-11-21T19:15:23.172" v="117"/>
          <ac:spMkLst>
            <pc:docMk/>
            <pc:sldMk cId="993267107" sldId="259"/>
            <ac:spMk id="13" creationId="{4D896123-1B32-4CB1-B2ED-E34BBC26B423}"/>
          </ac:spMkLst>
        </pc:spChg>
        <pc:spChg chg="add">
          <ac:chgData name="Shreya Naidoo" userId="S::st10195567@vcconnect.edu.za::fb328b3b-b487-4f2f-a98c-158f5e06569b" providerId="AD" clId="Web-{E3E8E841-6841-7386-35C6-B4143215BBA9}" dt="2024-11-21T19:15:23.172" v="118"/>
          <ac:spMkLst>
            <pc:docMk/>
            <pc:sldMk cId="993267107" sldId="259"/>
            <ac:spMk id="14" creationId="{B84D73B4-F569-4D64-BA77-14454E09F6BB}"/>
          </ac:spMkLst>
        </pc:spChg>
        <pc:spChg chg="add del">
          <ac:chgData name="Shreya Naidoo" userId="S::st10195567@vcconnect.edu.za::fb328b3b-b487-4f2f-a98c-158f5e06569b" providerId="AD" clId="Web-{E3E8E841-6841-7386-35C6-B4143215BBA9}" dt="2024-11-21T19:15:23.172" v="117"/>
          <ac:spMkLst>
            <pc:docMk/>
            <pc:sldMk cId="993267107" sldId="259"/>
            <ac:spMk id="15" creationId="{54F04D94-5D02-443B-801E-0CAC1D4EBF3D}"/>
          </ac:spMkLst>
        </pc:spChg>
        <pc:spChg chg="add">
          <ac:chgData name="Shreya Naidoo" userId="S::st10195567@vcconnect.edu.za::fb328b3b-b487-4f2f-a98c-158f5e06569b" providerId="AD" clId="Web-{E3E8E841-6841-7386-35C6-B4143215BBA9}" dt="2024-11-21T19:15:23.172" v="118"/>
          <ac:spMkLst>
            <pc:docMk/>
            <pc:sldMk cId="993267107" sldId="259"/>
            <ac:spMk id="16" creationId="{AD437E30-AED3-4732-B13B-17D277D8DF64}"/>
          </ac:spMkLst>
        </pc:spChg>
        <pc:spChg chg="add del">
          <ac:chgData name="Shreya Naidoo" userId="S::st10195567@vcconnect.edu.za::fb328b3b-b487-4f2f-a98c-158f5e06569b" providerId="AD" clId="Web-{E3E8E841-6841-7386-35C6-B4143215BBA9}" dt="2024-11-21T19:15:23.172" v="117"/>
          <ac:spMkLst>
            <pc:docMk/>
            <pc:sldMk cId="993267107" sldId="259"/>
            <ac:spMk id="17" creationId="{F57DA40C-10B8-4678-8433-AA03ED65E921}"/>
          </ac:spMkLst>
        </pc:spChg>
        <pc:spChg chg="add del">
          <ac:chgData name="Shreya Naidoo" userId="S::st10195567@vcconnect.edu.za::fb328b3b-b487-4f2f-a98c-158f5e06569b" providerId="AD" clId="Web-{E3E8E841-6841-7386-35C6-B4143215BBA9}" dt="2024-11-21T19:15:23.172" v="117"/>
          <ac:spMkLst>
            <pc:docMk/>
            <pc:sldMk cId="993267107" sldId="259"/>
            <ac:spMk id="19" creationId="{6FF3D9AA-2746-40BA-A174-3C45EA458CD5}"/>
          </ac:spMkLst>
        </pc:spChg>
        <pc:spChg chg="add del">
          <ac:chgData name="Shreya Naidoo" userId="S::st10195567@vcconnect.edu.za::fb328b3b-b487-4f2f-a98c-158f5e06569b" providerId="AD" clId="Web-{E3E8E841-6841-7386-35C6-B4143215BBA9}" dt="2024-11-21T19:15:23.172" v="117"/>
          <ac:spMkLst>
            <pc:docMk/>
            <pc:sldMk cId="993267107" sldId="259"/>
            <ac:spMk id="21" creationId="{30BF160C-EC5F-45F5-9B8D-197AFA37BBDE}"/>
          </ac:spMkLst>
        </pc:spChg>
        <pc:spChg chg="add">
          <ac:chgData name="Shreya Naidoo" userId="S::st10195567@vcconnect.edu.za::fb328b3b-b487-4f2f-a98c-158f5e06569b" providerId="AD" clId="Web-{E3E8E841-6841-7386-35C6-B4143215BBA9}" dt="2024-11-21T19:15:23.172" v="118"/>
          <ac:spMkLst>
            <pc:docMk/>
            <pc:sldMk cId="993267107" sldId="259"/>
            <ac:spMk id="23" creationId="{57418B80-1D48-D859-26C8-55337CAE2EAD}"/>
          </ac:spMkLst>
        </pc:spChg>
        <pc:picChg chg="add del">
          <ac:chgData name="Shreya Naidoo" userId="S::st10195567@vcconnect.edu.za::fb328b3b-b487-4f2f-a98c-158f5e06569b" providerId="AD" clId="Web-{E3E8E841-6841-7386-35C6-B4143215BBA9}" dt="2024-11-21T19:15:23.172" v="117"/>
          <ac:picMkLst>
            <pc:docMk/>
            <pc:sldMk cId="993267107" sldId="259"/>
            <ac:picMk id="5" creationId="{94BD364A-970B-1032-F735-3F6062541A1B}"/>
          </ac:picMkLst>
        </pc:picChg>
      </pc:sldChg>
      <pc:sldChg chg="addSp delSp modSp new mod setBg">
        <pc:chgData name="Shreya Naidoo" userId="S::st10195567@vcconnect.edu.za::fb328b3b-b487-4f2f-a98c-158f5e06569b" providerId="AD" clId="Web-{E3E8E841-6841-7386-35C6-B4143215BBA9}" dt="2024-11-21T19:16:43.469" v="131"/>
        <pc:sldMkLst>
          <pc:docMk/>
          <pc:sldMk cId="4013718791" sldId="260"/>
        </pc:sldMkLst>
        <pc:spChg chg="mod">
          <ac:chgData name="Shreya Naidoo" userId="S::st10195567@vcconnect.edu.za::fb328b3b-b487-4f2f-a98c-158f5e06569b" providerId="AD" clId="Web-{E3E8E841-6841-7386-35C6-B4143215BBA9}" dt="2024-11-21T19:16:43.469" v="131"/>
          <ac:spMkLst>
            <pc:docMk/>
            <pc:sldMk cId="4013718791" sldId="260"/>
            <ac:spMk id="2" creationId="{2FBD9BB0-C071-E870-F789-1DDD3F8D057B}"/>
          </ac:spMkLst>
        </pc:spChg>
        <pc:spChg chg="add del">
          <ac:chgData name="Shreya Naidoo" userId="S::st10195567@vcconnect.edu.za::fb328b3b-b487-4f2f-a98c-158f5e06569b" providerId="AD" clId="Web-{E3E8E841-6841-7386-35C6-B4143215BBA9}" dt="2024-11-21T19:15:35.016" v="122"/>
          <ac:spMkLst>
            <pc:docMk/>
            <pc:sldMk cId="4013718791" sldId="260"/>
            <ac:spMk id="3" creationId="{613B9E4B-D2C4-D1EB-A66F-EB282F842B89}"/>
          </ac:spMkLst>
        </pc:spChg>
        <pc:spChg chg="add del">
          <ac:chgData name="Shreya Naidoo" userId="S::st10195567@vcconnect.edu.za::fb328b3b-b487-4f2f-a98c-158f5e06569b" providerId="AD" clId="Web-{E3E8E841-6841-7386-35C6-B4143215BBA9}" dt="2024-11-21T19:15:35" v="121"/>
          <ac:spMkLst>
            <pc:docMk/>
            <pc:sldMk cId="4013718791" sldId="260"/>
            <ac:spMk id="8" creationId="{BD4C0BBB-0042-4603-A226-6117F3FD5B3C}"/>
          </ac:spMkLst>
        </pc:spChg>
        <pc:spChg chg="add del">
          <ac:chgData name="Shreya Naidoo" userId="S::st10195567@vcconnect.edu.za::fb328b3b-b487-4f2f-a98c-158f5e06569b" providerId="AD" clId="Web-{E3E8E841-6841-7386-35C6-B4143215BBA9}" dt="2024-11-21T19:15:35" v="121"/>
          <ac:spMkLst>
            <pc:docMk/>
            <pc:sldMk cId="4013718791" sldId="260"/>
            <ac:spMk id="10" creationId="{EC44F520-2598-460E-9F91-B02F60830CA2}"/>
          </ac:spMkLst>
        </pc:spChg>
        <pc:spChg chg="add del">
          <ac:chgData name="Shreya Naidoo" userId="S::st10195567@vcconnect.edu.za::fb328b3b-b487-4f2f-a98c-158f5e06569b" providerId="AD" clId="Web-{E3E8E841-6841-7386-35C6-B4143215BBA9}" dt="2024-11-21T19:15:35" v="121"/>
          <ac:spMkLst>
            <pc:docMk/>
            <pc:sldMk cId="4013718791" sldId="260"/>
            <ac:spMk id="12" creationId="{7404E292-5FAB-47E8-A663-A07530CED8FF}"/>
          </ac:spMkLst>
        </pc:spChg>
        <pc:spChg chg="add del">
          <ac:chgData name="Shreya Naidoo" userId="S::st10195567@vcconnect.edu.za::fb328b3b-b487-4f2f-a98c-158f5e06569b" providerId="AD" clId="Web-{E3E8E841-6841-7386-35C6-B4143215BBA9}" dt="2024-11-21T19:15:35" v="121"/>
          <ac:spMkLst>
            <pc:docMk/>
            <pc:sldMk cId="4013718791" sldId="260"/>
            <ac:spMk id="14" creationId="{D80FF8ED-64CE-400C-A4D5-9F943FC264DE}"/>
          </ac:spMkLst>
        </pc:spChg>
        <pc:spChg chg="add del">
          <ac:chgData name="Shreya Naidoo" userId="S::st10195567@vcconnect.edu.za::fb328b3b-b487-4f2f-a98c-158f5e06569b" providerId="AD" clId="Web-{E3E8E841-6841-7386-35C6-B4143215BBA9}" dt="2024-11-21T19:15:35" v="121"/>
          <ac:spMkLst>
            <pc:docMk/>
            <pc:sldMk cId="4013718791" sldId="260"/>
            <ac:spMk id="16" creationId="{568868AD-100D-45F3-B11E-8A2936712B9E}"/>
          </ac:spMkLst>
        </pc:spChg>
        <pc:spChg chg="add del">
          <ac:chgData name="Shreya Naidoo" userId="S::st10195567@vcconnect.edu.za::fb328b3b-b487-4f2f-a98c-158f5e06569b" providerId="AD" clId="Web-{E3E8E841-6841-7386-35C6-B4143215BBA9}" dt="2024-11-21T19:15:35" v="121"/>
          <ac:spMkLst>
            <pc:docMk/>
            <pc:sldMk cId="4013718791" sldId="260"/>
            <ac:spMk id="18" creationId="{714742CC-05F9-44AC-AF98-AB6EF810E47D}"/>
          </ac:spMkLst>
        </pc:spChg>
        <pc:spChg chg="add del">
          <ac:chgData name="Shreya Naidoo" userId="S::st10195567@vcconnect.edu.za::fb328b3b-b487-4f2f-a98c-158f5e06569b" providerId="AD" clId="Web-{E3E8E841-6841-7386-35C6-B4143215BBA9}" dt="2024-11-21T19:15:35" v="121"/>
          <ac:spMkLst>
            <pc:docMk/>
            <pc:sldMk cId="4013718791" sldId="260"/>
            <ac:spMk id="20" creationId="{853C77DB-C7E3-4B1F-9AD0-1EB2982A8659}"/>
          </ac:spMkLst>
        </pc:spChg>
        <pc:spChg chg="add del">
          <ac:chgData name="Shreya Naidoo" userId="S::st10195567@vcconnect.edu.za::fb328b3b-b487-4f2f-a98c-158f5e06569b" providerId="AD" clId="Web-{E3E8E841-6841-7386-35C6-B4143215BBA9}" dt="2024-11-21T19:16:43.469" v="131"/>
          <ac:spMkLst>
            <pc:docMk/>
            <pc:sldMk cId="4013718791" sldId="260"/>
            <ac:spMk id="22" creationId="{45C5CC17-FF17-43CF-B073-D9051465D5CC}"/>
          </ac:spMkLst>
        </pc:spChg>
        <pc:spChg chg="add del">
          <ac:chgData name="Shreya Naidoo" userId="S::st10195567@vcconnect.edu.za::fb328b3b-b487-4f2f-a98c-158f5e06569b" providerId="AD" clId="Web-{E3E8E841-6841-7386-35C6-B4143215BBA9}" dt="2024-11-21T19:16:43.469" v="131"/>
          <ac:spMkLst>
            <pc:docMk/>
            <pc:sldMk cId="4013718791" sldId="260"/>
            <ac:spMk id="23" creationId="{1EBE2DDC-0D14-44E6-A1AB-2EEC09507435}"/>
          </ac:spMkLst>
        </pc:spChg>
        <pc:spChg chg="add del">
          <ac:chgData name="Shreya Naidoo" userId="S::st10195567@vcconnect.edu.za::fb328b3b-b487-4f2f-a98c-158f5e06569b" providerId="AD" clId="Web-{E3E8E841-6841-7386-35C6-B4143215BBA9}" dt="2024-11-21T19:16:43.469" v="131"/>
          <ac:spMkLst>
            <pc:docMk/>
            <pc:sldMk cId="4013718791" sldId="260"/>
            <ac:spMk id="24" creationId="{A8543D98-0AA2-43B4-B508-DC1DB7F3DC9A}"/>
          </ac:spMkLst>
        </pc:spChg>
        <pc:spChg chg="add del">
          <ac:chgData name="Shreya Naidoo" userId="S::st10195567@vcconnect.edu.za::fb328b3b-b487-4f2f-a98c-158f5e06569b" providerId="AD" clId="Web-{E3E8E841-6841-7386-35C6-B4143215BBA9}" dt="2024-11-21T19:16:43.469" v="131"/>
          <ac:spMkLst>
            <pc:docMk/>
            <pc:sldMk cId="4013718791" sldId="260"/>
            <ac:spMk id="25" creationId="{89723C1D-9A1A-465B-8164-483BF5426613}"/>
          </ac:spMkLst>
        </pc:spChg>
        <pc:spChg chg="add del">
          <ac:chgData name="Shreya Naidoo" userId="S::st10195567@vcconnect.edu.za::fb328b3b-b487-4f2f-a98c-158f5e06569b" providerId="AD" clId="Web-{E3E8E841-6841-7386-35C6-B4143215BBA9}" dt="2024-11-21T19:16:43.469" v="131"/>
          <ac:spMkLst>
            <pc:docMk/>
            <pc:sldMk cId="4013718791" sldId="260"/>
            <ac:spMk id="26" creationId="{A6680484-5F73-4078-85C2-415205B1A4C0}"/>
          </ac:spMkLst>
        </pc:spChg>
        <pc:spChg chg="add mod">
          <ac:chgData name="Shreya Naidoo" userId="S::st10195567@vcconnect.edu.za::fb328b3b-b487-4f2f-a98c-158f5e06569b" providerId="AD" clId="Web-{E3E8E841-6841-7386-35C6-B4143215BBA9}" dt="2024-11-21T19:16:43.469" v="131"/>
          <ac:spMkLst>
            <pc:docMk/>
            <pc:sldMk cId="4013718791" sldId="260"/>
            <ac:spMk id="27" creationId="{613B9E4B-D2C4-D1EB-A66F-EB282F842B89}"/>
          </ac:spMkLst>
        </pc:spChg>
        <pc:spChg chg="add">
          <ac:chgData name="Shreya Naidoo" userId="S::st10195567@vcconnect.edu.za::fb328b3b-b487-4f2f-a98c-158f5e06569b" providerId="AD" clId="Web-{E3E8E841-6841-7386-35C6-B4143215BBA9}" dt="2024-11-21T19:16:43.469" v="131"/>
          <ac:spMkLst>
            <pc:docMk/>
            <pc:sldMk cId="4013718791" sldId="260"/>
            <ac:spMk id="32" creationId="{5BBEAF0E-7BC7-4BD0-B456-B28AA13AB47F}"/>
          </ac:spMkLst>
        </pc:spChg>
        <pc:spChg chg="add">
          <ac:chgData name="Shreya Naidoo" userId="S::st10195567@vcconnect.edu.za::fb328b3b-b487-4f2f-a98c-158f5e06569b" providerId="AD" clId="Web-{E3E8E841-6841-7386-35C6-B4143215BBA9}" dt="2024-11-21T19:16:43.469" v="131"/>
          <ac:spMkLst>
            <pc:docMk/>
            <pc:sldMk cId="4013718791" sldId="260"/>
            <ac:spMk id="34" creationId="{BD4C0BBB-0042-4603-A226-6117F3FD5B3C}"/>
          </ac:spMkLst>
        </pc:spChg>
        <pc:spChg chg="add">
          <ac:chgData name="Shreya Naidoo" userId="S::st10195567@vcconnect.edu.za::fb328b3b-b487-4f2f-a98c-158f5e06569b" providerId="AD" clId="Web-{E3E8E841-6841-7386-35C6-B4143215BBA9}" dt="2024-11-21T19:16:43.469" v="131"/>
          <ac:spMkLst>
            <pc:docMk/>
            <pc:sldMk cId="4013718791" sldId="260"/>
            <ac:spMk id="36" creationId="{EC44F520-2598-460E-9F91-B02F60830CA2}"/>
          </ac:spMkLst>
        </pc:spChg>
      </pc:sldChg>
      <pc:sldMasterChg chg="del delSldLayout">
        <pc:chgData name="Shreya Naidoo" userId="S::st10195567@vcconnect.edu.za::fb328b3b-b487-4f2f-a98c-158f5e06569b" providerId="AD" clId="Web-{E3E8E841-6841-7386-35C6-B4143215BBA9}" dt="2024-11-21T19:12:43.811" v="63"/>
        <pc:sldMasterMkLst>
          <pc:docMk/>
          <pc:sldMasterMk cId="2460954070" sldId="2147483660"/>
        </pc:sldMasterMkLst>
        <pc:sldLayoutChg chg="del">
          <pc:chgData name="Shreya Naidoo" userId="S::st10195567@vcconnect.edu.za::fb328b3b-b487-4f2f-a98c-158f5e06569b" providerId="AD" clId="Web-{E3E8E841-6841-7386-35C6-B4143215BBA9}" dt="2024-11-21T19:12:43.811" v="63"/>
          <pc:sldLayoutMkLst>
            <pc:docMk/>
            <pc:sldMasterMk cId="2460954070" sldId="2147483660"/>
            <pc:sldLayoutMk cId="2385387890" sldId="2147483661"/>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949138452" sldId="2147483662"/>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2591524520" sldId="2147483663"/>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1203092039" sldId="2147483664"/>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3733172339" sldId="2147483665"/>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3210312558" sldId="2147483666"/>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3146388984" sldId="2147483667"/>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3171841454" sldId="2147483668"/>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1718958274" sldId="2147483669"/>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2202905451" sldId="2147483670"/>
          </pc:sldLayoutMkLst>
        </pc:sldLayoutChg>
        <pc:sldLayoutChg chg="del">
          <pc:chgData name="Shreya Naidoo" userId="S::st10195567@vcconnect.edu.za::fb328b3b-b487-4f2f-a98c-158f5e06569b" providerId="AD" clId="Web-{E3E8E841-6841-7386-35C6-B4143215BBA9}" dt="2024-11-21T19:12:43.811" v="63"/>
          <pc:sldLayoutMkLst>
            <pc:docMk/>
            <pc:sldMasterMk cId="2460954070" sldId="2147483660"/>
            <pc:sldLayoutMk cId="3479445657" sldId="2147483671"/>
          </pc:sldLayoutMkLst>
        </pc:sldLayoutChg>
      </pc:sldMasterChg>
      <pc:sldMasterChg chg="add addSldLayout">
        <pc:chgData name="Shreya Naidoo" userId="S::st10195567@vcconnect.edu.za::fb328b3b-b487-4f2f-a98c-158f5e06569b" providerId="AD" clId="Web-{E3E8E841-6841-7386-35C6-B4143215BBA9}" dt="2024-11-21T19:12:43.811" v="63"/>
        <pc:sldMasterMkLst>
          <pc:docMk/>
          <pc:sldMasterMk cId="3025187841" sldId="2147483698"/>
        </pc:sldMasterMkLst>
        <pc:sldLayoutChg chg="add">
          <pc:chgData name="Shreya Naidoo" userId="S::st10195567@vcconnect.edu.za::fb328b3b-b487-4f2f-a98c-158f5e06569b" providerId="AD" clId="Web-{E3E8E841-6841-7386-35C6-B4143215BBA9}" dt="2024-11-21T19:12:43.811" v="63"/>
          <pc:sldLayoutMkLst>
            <pc:docMk/>
            <pc:sldMasterMk cId="3025187841" sldId="2147483698"/>
            <pc:sldLayoutMk cId="149706118" sldId="2147483687"/>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2487428211" sldId="2147483688"/>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3084842208" sldId="2147483689"/>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1536473311" sldId="2147483690"/>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240731366" sldId="2147483691"/>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2315062614" sldId="2147483692"/>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2855028943" sldId="2147483693"/>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1326275857" sldId="2147483694"/>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3212053645" sldId="2147483695"/>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3087179362" sldId="2147483696"/>
          </pc:sldLayoutMkLst>
        </pc:sldLayoutChg>
        <pc:sldLayoutChg chg="add">
          <pc:chgData name="Shreya Naidoo" userId="S::st10195567@vcconnect.edu.za::fb328b3b-b487-4f2f-a98c-158f5e06569b" providerId="AD" clId="Web-{E3E8E841-6841-7386-35C6-B4143215BBA9}" dt="2024-11-21T19:12:43.811" v="63"/>
          <pc:sldLayoutMkLst>
            <pc:docMk/>
            <pc:sldMasterMk cId="3025187841" sldId="2147483698"/>
            <pc:sldLayoutMk cId="3100878000" sldId="2147483697"/>
          </pc:sldLayoutMkLst>
        </pc:sldLayoutChg>
      </pc:sldMasterChg>
    </pc:docChg>
  </pc:docChgLst>
  <pc:docChgLst>
    <pc:chgData name="Shreya Naidoo" userId="S::st10195567@vcconnect.edu.za::fb328b3b-b487-4f2f-a98c-158f5e06569b" providerId="AD" clId="Web-{70E3FBB9-75C9-B8FE-51D4-96FF238C0585}"/>
    <pc:docChg chg="addSld delSld modSld">
      <pc:chgData name="Shreya Naidoo" userId="S::st10195567@vcconnect.edu.za::fb328b3b-b487-4f2f-a98c-158f5e06569b" providerId="AD" clId="Web-{70E3FBB9-75C9-B8FE-51D4-96FF238C0585}" dt="2024-11-22T12:15:54.568" v="222" actId="14100"/>
      <pc:docMkLst>
        <pc:docMk/>
      </pc:docMkLst>
      <pc:sldChg chg="modTransition">
        <pc:chgData name="Shreya Naidoo" userId="S::st10195567@vcconnect.edu.za::fb328b3b-b487-4f2f-a98c-158f5e06569b" providerId="AD" clId="Web-{70E3FBB9-75C9-B8FE-51D4-96FF238C0585}" dt="2024-11-22T11:37:45.820" v="205"/>
        <pc:sldMkLst>
          <pc:docMk/>
          <pc:sldMk cId="109857222" sldId="256"/>
        </pc:sldMkLst>
      </pc:sldChg>
      <pc:sldChg chg="modSp modTransition">
        <pc:chgData name="Shreya Naidoo" userId="S::st10195567@vcconnect.edu.za::fb328b3b-b487-4f2f-a98c-158f5e06569b" providerId="AD" clId="Web-{70E3FBB9-75C9-B8FE-51D4-96FF238C0585}" dt="2024-11-22T11:37:52.023" v="206"/>
        <pc:sldMkLst>
          <pc:docMk/>
          <pc:sldMk cId="2624127368" sldId="257"/>
        </pc:sldMkLst>
        <pc:spChg chg="mod">
          <ac:chgData name="Shreya Naidoo" userId="S::st10195567@vcconnect.edu.za::fb328b3b-b487-4f2f-a98c-158f5e06569b" providerId="AD" clId="Web-{70E3FBB9-75C9-B8FE-51D4-96FF238C0585}" dt="2024-11-22T11:04:11.905" v="6" actId="20577"/>
          <ac:spMkLst>
            <pc:docMk/>
            <pc:sldMk cId="2624127368" sldId="257"/>
            <ac:spMk id="17" creationId="{33E30BB2-2669-1F21-BE3A-A7F815D88EFC}"/>
          </ac:spMkLst>
        </pc:spChg>
      </pc:sldChg>
      <pc:sldChg chg="modSp modTransition">
        <pc:chgData name="Shreya Naidoo" userId="S::st10195567@vcconnect.edu.za::fb328b3b-b487-4f2f-a98c-158f5e06569b" providerId="AD" clId="Web-{70E3FBB9-75C9-B8FE-51D4-96FF238C0585}" dt="2024-11-22T11:38:05.898" v="208"/>
        <pc:sldMkLst>
          <pc:docMk/>
          <pc:sldMk cId="313318704" sldId="258"/>
        </pc:sldMkLst>
        <pc:spChg chg="mod">
          <ac:chgData name="Shreya Naidoo" userId="S::st10195567@vcconnect.edu.za::fb328b3b-b487-4f2f-a98c-158f5e06569b" providerId="AD" clId="Web-{70E3FBB9-75C9-B8FE-51D4-96FF238C0585}" dt="2024-11-22T11:17:08.202" v="49" actId="14100"/>
          <ac:spMkLst>
            <pc:docMk/>
            <pc:sldMk cId="313318704" sldId="258"/>
            <ac:spMk id="3" creationId="{C7A3A458-A8A1-402B-A1F5-5DEC49867929}"/>
          </ac:spMkLst>
        </pc:spChg>
      </pc:sldChg>
      <pc:sldChg chg="modSp modTransition">
        <pc:chgData name="Shreya Naidoo" userId="S::st10195567@vcconnect.edu.za::fb328b3b-b487-4f2f-a98c-158f5e06569b" providerId="AD" clId="Web-{70E3FBB9-75C9-B8FE-51D4-96FF238C0585}" dt="2024-11-22T11:38:13.789" v="209"/>
        <pc:sldMkLst>
          <pc:docMk/>
          <pc:sldMk cId="993267107" sldId="259"/>
        </pc:sldMkLst>
        <pc:spChg chg="mod">
          <ac:chgData name="Shreya Naidoo" userId="S::st10195567@vcconnect.edu.za::fb328b3b-b487-4f2f-a98c-158f5e06569b" providerId="AD" clId="Web-{70E3FBB9-75C9-B8FE-51D4-96FF238C0585}" dt="2024-11-22T11:18:34.438" v="55" actId="20577"/>
          <ac:spMkLst>
            <pc:docMk/>
            <pc:sldMk cId="993267107" sldId="259"/>
            <ac:spMk id="23" creationId="{57418B80-1D48-D859-26C8-55337CAE2EAD}"/>
          </ac:spMkLst>
        </pc:spChg>
      </pc:sldChg>
      <pc:sldChg chg="modSp modTransition">
        <pc:chgData name="Shreya Naidoo" userId="S::st10195567@vcconnect.edu.za::fb328b3b-b487-4f2f-a98c-158f5e06569b" providerId="AD" clId="Web-{70E3FBB9-75C9-B8FE-51D4-96FF238C0585}" dt="2024-11-22T11:38:20.633" v="210"/>
        <pc:sldMkLst>
          <pc:docMk/>
          <pc:sldMk cId="4013718791" sldId="260"/>
        </pc:sldMkLst>
        <pc:spChg chg="mod">
          <ac:chgData name="Shreya Naidoo" userId="S::st10195567@vcconnect.edu.za::fb328b3b-b487-4f2f-a98c-158f5e06569b" providerId="AD" clId="Web-{70E3FBB9-75C9-B8FE-51D4-96FF238C0585}" dt="2024-11-22T11:24:19.398" v="73" actId="20577"/>
          <ac:spMkLst>
            <pc:docMk/>
            <pc:sldMk cId="4013718791" sldId="260"/>
            <ac:spMk id="27" creationId="{613B9E4B-D2C4-D1EB-A66F-EB282F842B89}"/>
          </ac:spMkLst>
        </pc:spChg>
      </pc:sldChg>
      <pc:sldChg chg="modSp new del">
        <pc:chgData name="Shreya Naidoo" userId="S::st10195567@vcconnect.edu.za::fb328b3b-b487-4f2f-a98c-158f5e06569b" providerId="AD" clId="Web-{70E3FBB9-75C9-B8FE-51D4-96FF238C0585}" dt="2024-11-22T11:05:07.609" v="10"/>
        <pc:sldMkLst>
          <pc:docMk/>
          <pc:sldMk cId="294488907" sldId="261"/>
        </pc:sldMkLst>
        <pc:spChg chg="mod">
          <ac:chgData name="Shreya Naidoo" userId="S::st10195567@vcconnect.edu.za::fb328b3b-b487-4f2f-a98c-158f5e06569b" providerId="AD" clId="Web-{70E3FBB9-75C9-B8FE-51D4-96FF238C0585}" dt="2024-11-22T11:04:34.218" v="9" actId="20577"/>
          <ac:spMkLst>
            <pc:docMk/>
            <pc:sldMk cId="294488907" sldId="261"/>
            <ac:spMk id="2" creationId="{3F6CB80F-7CA2-4BD7-7C1D-45731DAD4057}"/>
          </ac:spMkLst>
        </pc:spChg>
      </pc:sldChg>
      <pc:sldChg chg="addSp delSp modSp new mod modTransition setBg">
        <pc:chgData name="Shreya Naidoo" userId="S::st10195567@vcconnect.edu.za::fb328b3b-b487-4f2f-a98c-158f5e06569b" providerId="AD" clId="Web-{70E3FBB9-75C9-B8FE-51D4-96FF238C0585}" dt="2024-11-22T11:37:59.695" v="207"/>
        <pc:sldMkLst>
          <pc:docMk/>
          <pc:sldMk cId="2067473812" sldId="261"/>
        </pc:sldMkLst>
        <pc:spChg chg="mod">
          <ac:chgData name="Shreya Naidoo" userId="S::st10195567@vcconnect.edu.za::fb328b3b-b487-4f2f-a98c-158f5e06569b" providerId="AD" clId="Web-{70E3FBB9-75C9-B8FE-51D4-96FF238C0585}" dt="2024-11-22T11:05:38.407" v="16"/>
          <ac:spMkLst>
            <pc:docMk/>
            <pc:sldMk cId="2067473812" sldId="261"/>
            <ac:spMk id="2" creationId="{49257D22-4D84-B40C-321E-274F48EDF7D5}"/>
          </ac:spMkLst>
        </pc:spChg>
        <pc:spChg chg="add del">
          <ac:chgData name="Shreya Naidoo" userId="S::st10195567@vcconnect.edu.za::fb328b3b-b487-4f2f-a98c-158f5e06569b" providerId="AD" clId="Web-{70E3FBB9-75C9-B8FE-51D4-96FF238C0585}" dt="2024-11-22T11:05:38.407" v="16"/>
          <ac:spMkLst>
            <pc:docMk/>
            <pc:sldMk cId="2067473812" sldId="261"/>
            <ac:spMk id="3" creationId="{9122637D-B374-1B73-D1BA-DF1026FDC61B}"/>
          </ac:spMkLst>
        </pc:spChg>
        <pc:spChg chg="add">
          <ac:chgData name="Shreya Naidoo" userId="S::st10195567@vcconnect.edu.za::fb328b3b-b487-4f2f-a98c-158f5e06569b" providerId="AD" clId="Web-{70E3FBB9-75C9-B8FE-51D4-96FF238C0585}" dt="2024-11-22T11:05:38.407" v="16"/>
          <ac:spMkLst>
            <pc:docMk/>
            <pc:sldMk cId="2067473812" sldId="261"/>
            <ac:spMk id="8" creationId="{45C5CC17-FF17-43CF-B073-D9051465D5CC}"/>
          </ac:spMkLst>
        </pc:spChg>
        <pc:spChg chg="add del">
          <ac:chgData name="Shreya Naidoo" userId="S::st10195567@vcconnect.edu.za::fb328b3b-b487-4f2f-a98c-158f5e06569b" providerId="AD" clId="Web-{70E3FBB9-75C9-B8FE-51D4-96FF238C0585}" dt="2024-11-22T11:05:38.391" v="15"/>
          <ac:spMkLst>
            <pc:docMk/>
            <pc:sldMk cId="2067473812" sldId="261"/>
            <ac:spMk id="10" creationId="{BD4C0BBB-0042-4603-A226-6117F3FD5B3C}"/>
          </ac:spMkLst>
        </pc:spChg>
        <pc:spChg chg="add del">
          <ac:chgData name="Shreya Naidoo" userId="S::st10195567@vcconnect.edu.za::fb328b3b-b487-4f2f-a98c-158f5e06569b" providerId="AD" clId="Web-{70E3FBB9-75C9-B8FE-51D4-96FF238C0585}" dt="2024-11-22T11:05:38.391" v="15"/>
          <ac:spMkLst>
            <pc:docMk/>
            <pc:sldMk cId="2067473812" sldId="261"/>
            <ac:spMk id="12" creationId="{EC44F520-2598-460E-9F91-B02F60830CA2}"/>
          </ac:spMkLst>
        </pc:spChg>
        <pc:spChg chg="add del">
          <ac:chgData name="Shreya Naidoo" userId="S::st10195567@vcconnect.edu.za::fb328b3b-b487-4f2f-a98c-158f5e06569b" providerId="AD" clId="Web-{70E3FBB9-75C9-B8FE-51D4-96FF238C0585}" dt="2024-11-22T11:05:38.391" v="15"/>
          <ac:spMkLst>
            <pc:docMk/>
            <pc:sldMk cId="2067473812" sldId="261"/>
            <ac:spMk id="14" creationId="{1DBC8414-BE7E-4B6C-A114-B2C3795C883F}"/>
          </ac:spMkLst>
        </pc:spChg>
        <pc:spChg chg="add del">
          <ac:chgData name="Shreya Naidoo" userId="S::st10195567@vcconnect.edu.za::fb328b3b-b487-4f2f-a98c-158f5e06569b" providerId="AD" clId="Web-{70E3FBB9-75C9-B8FE-51D4-96FF238C0585}" dt="2024-11-22T11:05:38.391" v="15"/>
          <ac:spMkLst>
            <pc:docMk/>
            <pc:sldMk cId="2067473812" sldId="261"/>
            <ac:spMk id="16" creationId="{0EC398C5-5C2E-4038-9DB3-DE2B5A9BEFFB}"/>
          </ac:spMkLst>
        </pc:spChg>
        <pc:spChg chg="add del">
          <ac:chgData name="Shreya Naidoo" userId="S::st10195567@vcconnect.edu.za::fb328b3b-b487-4f2f-a98c-158f5e06569b" providerId="AD" clId="Web-{70E3FBB9-75C9-B8FE-51D4-96FF238C0585}" dt="2024-11-22T11:05:38.391" v="15"/>
          <ac:spMkLst>
            <pc:docMk/>
            <pc:sldMk cId="2067473812" sldId="261"/>
            <ac:spMk id="18" creationId="{A2F10B26-073B-4B10-8AAA-161242DD82B0}"/>
          </ac:spMkLst>
        </pc:spChg>
        <pc:spChg chg="add del">
          <ac:chgData name="Shreya Naidoo" userId="S::st10195567@vcconnect.edu.za::fb328b3b-b487-4f2f-a98c-158f5e06569b" providerId="AD" clId="Web-{70E3FBB9-75C9-B8FE-51D4-96FF238C0585}" dt="2024-11-22T11:05:38.391" v="15"/>
          <ac:spMkLst>
            <pc:docMk/>
            <pc:sldMk cId="2067473812" sldId="261"/>
            <ac:spMk id="20" creationId="{610DBBC7-698F-4A54-B1CB-A99F9CC356DF}"/>
          </ac:spMkLst>
        </pc:spChg>
        <pc:spChg chg="add del">
          <ac:chgData name="Shreya Naidoo" userId="S::st10195567@vcconnect.edu.za::fb328b3b-b487-4f2f-a98c-158f5e06569b" providerId="AD" clId="Web-{70E3FBB9-75C9-B8FE-51D4-96FF238C0585}" dt="2024-11-22T11:05:38.391" v="15"/>
          <ac:spMkLst>
            <pc:docMk/>
            <pc:sldMk cId="2067473812" sldId="261"/>
            <ac:spMk id="22" creationId="{DE6E822A-8BCF-432C-83E6-BBE821476CD4}"/>
          </ac:spMkLst>
        </pc:spChg>
        <pc:spChg chg="add">
          <ac:chgData name="Shreya Naidoo" userId="S::st10195567@vcconnect.edu.za::fb328b3b-b487-4f2f-a98c-158f5e06569b" providerId="AD" clId="Web-{70E3FBB9-75C9-B8FE-51D4-96FF238C0585}" dt="2024-11-22T11:05:38.407" v="16"/>
          <ac:spMkLst>
            <pc:docMk/>
            <pc:sldMk cId="2067473812" sldId="261"/>
            <ac:spMk id="24" creationId="{1EBE2DDC-0D14-44E6-A1AB-2EEC09507435}"/>
          </ac:spMkLst>
        </pc:spChg>
        <pc:spChg chg="add">
          <ac:chgData name="Shreya Naidoo" userId="S::st10195567@vcconnect.edu.za::fb328b3b-b487-4f2f-a98c-158f5e06569b" providerId="AD" clId="Web-{70E3FBB9-75C9-B8FE-51D4-96FF238C0585}" dt="2024-11-22T11:05:38.407" v="16"/>
          <ac:spMkLst>
            <pc:docMk/>
            <pc:sldMk cId="2067473812" sldId="261"/>
            <ac:spMk id="25" creationId="{A8543D98-0AA2-43B4-B508-DC1DB7F3DC9A}"/>
          </ac:spMkLst>
        </pc:spChg>
        <pc:spChg chg="add">
          <ac:chgData name="Shreya Naidoo" userId="S::st10195567@vcconnect.edu.za::fb328b3b-b487-4f2f-a98c-158f5e06569b" providerId="AD" clId="Web-{70E3FBB9-75C9-B8FE-51D4-96FF238C0585}" dt="2024-11-22T11:05:38.407" v="16"/>
          <ac:spMkLst>
            <pc:docMk/>
            <pc:sldMk cId="2067473812" sldId="261"/>
            <ac:spMk id="26" creationId="{89723C1D-9A1A-465B-8164-483BF5426613}"/>
          </ac:spMkLst>
        </pc:spChg>
        <pc:spChg chg="add">
          <ac:chgData name="Shreya Naidoo" userId="S::st10195567@vcconnect.edu.za::fb328b3b-b487-4f2f-a98c-158f5e06569b" providerId="AD" clId="Web-{70E3FBB9-75C9-B8FE-51D4-96FF238C0585}" dt="2024-11-22T11:05:38.407" v="16"/>
          <ac:spMkLst>
            <pc:docMk/>
            <pc:sldMk cId="2067473812" sldId="261"/>
            <ac:spMk id="27" creationId="{A6680484-5F73-4078-85C2-415205B1A4C0}"/>
          </ac:spMkLst>
        </pc:spChg>
        <pc:spChg chg="add mod">
          <ac:chgData name="Shreya Naidoo" userId="S::st10195567@vcconnect.edu.za::fb328b3b-b487-4f2f-a98c-158f5e06569b" providerId="AD" clId="Web-{70E3FBB9-75C9-B8FE-51D4-96FF238C0585}" dt="2024-11-22T11:10:23.428" v="28" actId="20577"/>
          <ac:spMkLst>
            <pc:docMk/>
            <pc:sldMk cId="2067473812" sldId="261"/>
            <ac:spMk id="28" creationId="{9122637D-B374-1B73-D1BA-DF1026FDC61B}"/>
          </ac:spMkLst>
        </pc:spChg>
        <pc:picChg chg="add del">
          <ac:chgData name="Shreya Naidoo" userId="S::st10195567@vcconnect.edu.za::fb328b3b-b487-4f2f-a98c-158f5e06569b" providerId="AD" clId="Web-{70E3FBB9-75C9-B8FE-51D4-96FF238C0585}" dt="2024-11-22T11:05:38.391" v="15"/>
          <ac:picMkLst>
            <pc:docMk/>
            <pc:sldMk cId="2067473812" sldId="261"/>
            <ac:picMk id="7" creationId="{034FADA5-5B19-3276-9601-EBC657558E08}"/>
          </ac:picMkLst>
        </pc:picChg>
      </pc:sldChg>
      <pc:sldChg chg="addSp delSp modSp new del">
        <pc:chgData name="Shreya Naidoo" userId="S::st10195567@vcconnect.edu.za::fb328b3b-b487-4f2f-a98c-158f5e06569b" providerId="AD" clId="Web-{70E3FBB9-75C9-B8FE-51D4-96FF238C0585}" dt="2024-11-22T11:31:36.890" v="148"/>
        <pc:sldMkLst>
          <pc:docMk/>
          <pc:sldMk cId="1577355075" sldId="262"/>
        </pc:sldMkLst>
        <pc:spChg chg="mod">
          <ac:chgData name="Shreya Naidoo" userId="S::st10195567@vcconnect.edu.za::fb328b3b-b487-4f2f-a98c-158f5e06569b" providerId="AD" clId="Web-{70E3FBB9-75C9-B8FE-51D4-96FF238C0585}" dt="2024-11-22T11:29:04.434" v="121" actId="20577"/>
          <ac:spMkLst>
            <pc:docMk/>
            <pc:sldMk cId="1577355075" sldId="262"/>
            <ac:spMk id="2" creationId="{C8C243B1-A680-C863-095E-64E2005EAA71}"/>
          </ac:spMkLst>
        </pc:spChg>
        <pc:spChg chg="del">
          <ac:chgData name="Shreya Naidoo" userId="S::st10195567@vcconnect.edu.za::fb328b3b-b487-4f2f-a98c-158f5e06569b" providerId="AD" clId="Web-{70E3FBB9-75C9-B8FE-51D4-96FF238C0585}" dt="2024-11-22T11:29:17.122" v="122"/>
          <ac:spMkLst>
            <pc:docMk/>
            <pc:sldMk cId="1577355075" sldId="262"/>
            <ac:spMk id="3" creationId="{666B11C3-971D-C6C4-C586-F5C527D5C3F3}"/>
          </ac:spMkLst>
        </pc:spChg>
        <pc:picChg chg="add mod ord">
          <ac:chgData name="Shreya Naidoo" userId="S::st10195567@vcconnect.edu.za::fb328b3b-b487-4f2f-a98c-158f5e06569b" providerId="AD" clId="Web-{70E3FBB9-75C9-B8FE-51D4-96FF238C0585}" dt="2024-11-22T11:29:17.122" v="122"/>
          <ac:picMkLst>
            <pc:docMk/>
            <pc:sldMk cId="1577355075" sldId="262"/>
            <ac:picMk id="4" creationId="{CDB618E2-0F82-55CC-B064-6173C76CF827}"/>
          </ac:picMkLst>
        </pc:picChg>
        <pc:picChg chg="add mod">
          <ac:chgData name="Shreya Naidoo" userId="S::st10195567@vcconnect.edu.za::fb328b3b-b487-4f2f-a98c-158f5e06569b" providerId="AD" clId="Web-{70E3FBB9-75C9-B8FE-51D4-96FF238C0585}" dt="2024-11-22T11:29:17.341" v="123"/>
          <ac:picMkLst>
            <pc:docMk/>
            <pc:sldMk cId="1577355075" sldId="262"/>
            <ac:picMk id="5" creationId="{7AECFE37-461E-7645-5346-B175F955710F}"/>
          </ac:picMkLst>
        </pc:picChg>
        <pc:picChg chg="add mod">
          <ac:chgData name="Shreya Naidoo" userId="S::st10195567@vcconnect.edu.za::fb328b3b-b487-4f2f-a98c-158f5e06569b" providerId="AD" clId="Web-{70E3FBB9-75C9-B8FE-51D4-96FF238C0585}" dt="2024-11-22T11:29:17.435" v="124"/>
          <ac:picMkLst>
            <pc:docMk/>
            <pc:sldMk cId="1577355075" sldId="262"/>
            <ac:picMk id="6" creationId="{31D94406-FD5C-2CE1-988C-586FD46E1A5B}"/>
          </ac:picMkLst>
        </pc:picChg>
        <pc:picChg chg="add mod">
          <ac:chgData name="Shreya Naidoo" userId="S::st10195567@vcconnect.edu.za::fb328b3b-b487-4f2f-a98c-158f5e06569b" providerId="AD" clId="Web-{70E3FBB9-75C9-B8FE-51D4-96FF238C0585}" dt="2024-11-22T11:30:00.279" v="131" actId="1076"/>
          <ac:picMkLst>
            <pc:docMk/>
            <pc:sldMk cId="1577355075" sldId="262"/>
            <ac:picMk id="7" creationId="{E45A81B0-8F4F-F3DF-5037-C988489F55E5}"/>
          </ac:picMkLst>
        </pc:picChg>
        <pc:picChg chg="add mod">
          <ac:chgData name="Shreya Naidoo" userId="S::st10195567@vcconnect.edu.za::fb328b3b-b487-4f2f-a98c-158f5e06569b" providerId="AD" clId="Web-{70E3FBB9-75C9-B8FE-51D4-96FF238C0585}" dt="2024-11-22T11:29:55.935" v="130" actId="1076"/>
          <ac:picMkLst>
            <pc:docMk/>
            <pc:sldMk cId="1577355075" sldId="262"/>
            <ac:picMk id="8" creationId="{0D0815B3-8885-0641-8DF0-98251F18C9C0}"/>
          </ac:picMkLst>
        </pc:picChg>
      </pc:sldChg>
      <pc:sldChg chg="addSp delSp modSp new mod modTransition setBg">
        <pc:chgData name="Shreya Naidoo" userId="S::st10195567@vcconnect.edu.za::fb328b3b-b487-4f2f-a98c-158f5e06569b" providerId="AD" clId="Web-{70E3FBB9-75C9-B8FE-51D4-96FF238C0585}" dt="2024-11-22T11:38:26.430" v="211"/>
        <pc:sldMkLst>
          <pc:docMk/>
          <pc:sldMk cId="2036287323" sldId="262"/>
        </pc:sldMkLst>
        <pc:spChg chg="mod">
          <ac:chgData name="Shreya Naidoo" userId="S::st10195567@vcconnect.edu.za::fb328b3b-b487-4f2f-a98c-158f5e06569b" providerId="AD" clId="Web-{70E3FBB9-75C9-B8FE-51D4-96FF238C0585}" dt="2024-11-22T11:32:23.720" v="155"/>
          <ac:spMkLst>
            <pc:docMk/>
            <pc:sldMk cId="2036287323" sldId="262"/>
            <ac:spMk id="2" creationId="{8AFD2D71-7730-E921-1613-E4429005A984}"/>
          </ac:spMkLst>
        </pc:spChg>
        <pc:spChg chg="del">
          <ac:chgData name="Shreya Naidoo" userId="S::st10195567@vcconnect.edu.za::fb328b3b-b487-4f2f-a98c-158f5e06569b" providerId="AD" clId="Web-{70E3FBB9-75C9-B8FE-51D4-96FF238C0585}" dt="2024-11-22T11:32:18.001" v="153"/>
          <ac:spMkLst>
            <pc:docMk/>
            <pc:sldMk cId="2036287323" sldId="262"/>
            <ac:spMk id="3" creationId="{C731DFFF-FD54-34F1-6F5B-A247C1037206}"/>
          </ac:spMkLst>
        </pc:spChg>
        <pc:spChg chg="add del">
          <ac:chgData name="Shreya Naidoo" userId="S::st10195567@vcconnect.edu.za::fb328b3b-b487-4f2f-a98c-158f5e06569b" providerId="AD" clId="Web-{70E3FBB9-75C9-B8FE-51D4-96FF238C0585}" dt="2024-11-22T11:32:45.314" v="160"/>
          <ac:spMkLst>
            <pc:docMk/>
            <pc:sldMk cId="2036287323" sldId="262"/>
            <ac:spMk id="10" creationId="{BD4C0BBB-0042-4603-A226-6117F3FD5B3C}"/>
          </ac:spMkLst>
        </pc:spChg>
        <pc:spChg chg="add del">
          <ac:chgData name="Shreya Naidoo" userId="S::st10195567@vcconnect.edu.za::fb328b3b-b487-4f2f-a98c-158f5e06569b" providerId="AD" clId="Web-{70E3FBB9-75C9-B8FE-51D4-96FF238C0585}" dt="2024-11-22T11:32:45.314" v="160"/>
          <ac:spMkLst>
            <pc:docMk/>
            <pc:sldMk cId="2036287323" sldId="262"/>
            <ac:spMk id="12" creationId="{EC44F520-2598-460E-9F91-B02F60830CA2}"/>
          </ac:spMkLst>
        </pc:spChg>
        <pc:spChg chg="add del">
          <ac:chgData name="Shreya Naidoo" userId="S::st10195567@vcconnect.edu.za::fb328b3b-b487-4f2f-a98c-158f5e06569b" providerId="AD" clId="Web-{70E3FBB9-75C9-B8FE-51D4-96FF238C0585}" dt="2024-11-22T11:32:45.314" v="160"/>
          <ac:spMkLst>
            <pc:docMk/>
            <pc:sldMk cId="2036287323" sldId="262"/>
            <ac:spMk id="14" creationId="{F82025A0-5D1F-4054-8273-6A919D75D24A}"/>
          </ac:spMkLst>
        </pc:spChg>
        <pc:spChg chg="add del">
          <ac:chgData name="Shreya Naidoo" userId="S::st10195567@vcconnect.edu.za::fb328b3b-b487-4f2f-a98c-158f5e06569b" providerId="AD" clId="Web-{70E3FBB9-75C9-B8FE-51D4-96FF238C0585}" dt="2024-11-22T11:32:45.314" v="160"/>
          <ac:spMkLst>
            <pc:docMk/>
            <pc:sldMk cId="2036287323" sldId="262"/>
            <ac:spMk id="16" creationId="{C6244B84-452A-4BE8-BEA4-A7CCA098C401}"/>
          </ac:spMkLst>
        </pc:spChg>
        <pc:spChg chg="add del">
          <ac:chgData name="Shreya Naidoo" userId="S::st10195567@vcconnect.edu.za::fb328b3b-b487-4f2f-a98c-158f5e06569b" providerId="AD" clId="Web-{70E3FBB9-75C9-B8FE-51D4-96FF238C0585}" dt="2024-11-22T11:32:45.314" v="160"/>
          <ac:spMkLst>
            <pc:docMk/>
            <pc:sldMk cId="2036287323" sldId="262"/>
            <ac:spMk id="18" creationId="{96220EA9-AB07-4E8F-9E57-B281453FF53F}"/>
          </ac:spMkLst>
        </pc:spChg>
        <pc:spChg chg="add del">
          <ac:chgData name="Shreya Naidoo" userId="S::st10195567@vcconnect.edu.za::fb328b3b-b487-4f2f-a98c-158f5e06569b" providerId="AD" clId="Web-{70E3FBB9-75C9-B8FE-51D4-96FF238C0585}" dt="2024-11-22T11:32:45.314" v="160"/>
          <ac:spMkLst>
            <pc:docMk/>
            <pc:sldMk cId="2036287323" sldId="262"/>
            <ac:spMk id="20" creationId="{CC44646F-1A59-47A2-AD5D-54DCAECD5F12}"/>
          </ac:spMkLst>
        </pc:spChg>
        <pc:spChg chg="add del">
          <ac:chgData name="Shreya Naidoo" userId="S::st10195567@vcconnect.edu.za::fb328b3b-b487-4f2f-a98c-158f5e06569b" providerId="AD" clId="Web-{70E3FBB9-75C9-B8FE-51D4-96FF238C0585}" dt="2024-11-22T11:32:45.314" v="160"/>
          <ac:spMkLst>
            <pc:docMk/>
            <pc:sldMk cId="2036287323" sldId="262"/>
            <ac:spMk id="22" creationId="{C7544BED-FB42-4737-9370-482C3CE0D764}"/>
          </ac:spMkLst>
        </pc:spChg>
        <pc:spChg chg="add">
          <ac:chgData name="Shreya Naidoo" userId="S::st10195567@vcconnect.edu.za::fb328b3b-b487-4f2f-a98c-158f5e06569b" providerId="AD" clId="Web-{70E3FBB9-75C9-B8FE-51D4-96FF238C0585}" dt="2024-11-22T11:32:45.314" v="160"/>
          <ac:spMkLst>
            <pc:docMk/>
            <pc:sldMk cId="2036287323" sldId="262"/>
            <ac:spMk id="27" creationId="{BD4C0BBB-0042-4603-A226-6117F3FD5B3C}"/>
          </ac:spMkLst>
        </pc:spChg>
        <pc:spChg chg="add">
          <ac:chgData name="Shreya Naidoo" userId="S::st10195567@vcconnect.edu.za::fb328b3b-b487-4f2f-a98c-158f5e06569b" providerId="AD" clId="Web-{70E3FBB9-75C9-B8FE-51D4-96FF238C0585}" dt="2024-11-22T11:32:45.314" v="160"/>
          <ac:spMkLst>
            <pc:docMk/>
            <pc:sldMk cId="2036287323" sldId="262"/>
            <ac:spMk id="29" creationId="{EC44F520-2598-460E-9F91-B02F60830CA2}"/>
          </ac:spMkLst>
        </pc:spChg>
        <pc:spChg chg="add">
          <ac:chgData name="Shreya Naidoo" userId="S::st10195567@vcconnect.edu.za::fb328b3b-b487-4f2f-a98c-158f5e06569b" providerId="AD" clId="Web-{70E3FBB9-75C9-B8FE-51D4-96FF238C0585}" dt="2024-11-22T11:32:45.314" v="160"/>
          <ac:spMkLst>
            <pc:docMk/>
            <pc:sldMk cId="2036287323" sldId="262"/>
            <ac:spMk id="31" creationId="{F82025A0-5D1F-4054-8273-6A919D75D24A}"/>
          </ac:spMkLst>
        </pc:spChg>
        <pc:spChg chg="add">
          <ac:chgData name="Shreya Naidoo" userId="S::st10195567@vcconnect.edu.za::fb328b3b-b487-4f2f-a98c-158f5e06569b" providerId="AD" clId="Web-{70E3FBB9-75C9-B8FE-51D4-96FF238C0585}" dt="2024-11-22T11:32:45.314" v="160"/>
          <ac:spMkLst>
            <pc:docMk/>
            <pc:sldMk cId="2036287323" sldId="262"/>
            <ac:spMk id="33" creationId="{C6244B84-452A-4BE8-BEA4-A7CCA098C401}"/>
          </ac:spMkLst>
        </pc:spChg>
        <pc:spChg chg="add">
          <ac:chgData name="Shreya Naidoo" userId="S::st10195567@vcconnect.edu.za::fb328b3b-b487-4f2f-a98c-158f5e06569b" providerId="AD" clId="Web-{70E3FBB9-75C9-B8FE-51D4-96FF238C0585}" dt="2024-11-22T11:32:45.314" v="160"/>
          <ac:spMkLst>
            <pc:docMk/>
            <pc:sldMk cId="2036287323" sldId="262"/>
            <ac:spMk id="35" creationId="{96220EA9-AB07-4E8F-9E57-B281453FF53F}"/>
          </ac:spMkLst>
        </pc:spChg>
        <pc:spChg chg="add">
          <ac:chgData name="Shreya Naidoo" userId="S::st10195567@vcconnect.edu.za::fb328b3b-b487-4f2f-a98c-158f5e06569b" providerId="AD" clId="Web-{70E3FBB9-75C9-B8FE-51D4-96FF238C0585}" dt="2024-11-22T11:32:45.314" v="160"/>
          <ac:spMkLst>
            <pc:docMk/>
            <pc:sldMk cId="2036287323" sldId="262"/>
            <ac:spMk id="37" creationId="{CC44646F-1A59-47A2-AD5D-54DCAECD5F12}"/>
          </ac:spMkLst>
        </pc:spChg>
        <pc:spChg chg="add">
          <ac:chgData name="Shreya Naidoo" userId="S::st10195567@vcconnect.edu.za::fb328b3b-b487-4f2f-a98c-158f5e06569b" providerId="AD" clId="Web-{70E3FBB9-75C9-B8FE-51D4-96FF238C0585}" dt="2024-11-22T11:32:45.314" v="160"/>
          <ac:spMkLst>
            <pc:docMk/>
            <pc:sldMk cId="2036287323" sldId="262"/>
            <ac:spMk id="39" creationId="{C7544BED-FB42-4737-9370-482C3CE0D764}"/>
          </ac:spMkLst>
        </pc:spChg>
        <pc:picChg chg="add mod ord">
          <ac:chgData name="Shreya Naidoo" userId="S::st10195567@vcconnect.edu.za::fb328b3b-b487-4f2f-a98c-158f5e06569b" providerId="AD" clId="Web-{70E3FBB9-75C9-B8FE-51D4-96FF238C0585}" dt="2024-11-22T11:33:03.689" v="164" actId="14100"/>
          <ac:picMkLst>
            <pc:docMk/>
            <pc:sldMk cId="2036287323" sldId="262"/>
            <ac:picMk id="4" creationId="{DD8ED86C-44A4-81D8-B3B2-6DD8FB604280}"/>
          </ac:picMkLst>
        </pc:picChg>
        <pc:picChg chg="add mod">
          <ac:chgData name="Shreya Naidoo" userId="S::st10195567@vcconnect.edu.za::fb328b3b-b487-4f2f-a98c-158f5e06569b" providerId="AD" clId="Web-{70E3FBB9-75C9-B8FE-51D4-96FF238C0585}" dt="2024-11-22T11:32:53.923" v="162" actId="14100"/>
          <ac:picMkLst>
            <pc:docMk/>
            <pc:sldMk cId="2036287323" sldId="262"/>
            <ac:picMk id="5" creationId="{AFD7A805-8BEF-5D74-A0CD-1191508C62FF}"/>
          </ac:picMkLst>
        </pc:picChg>
      </pc:sldChg>
      <pc:sldChg chg="addSp delSp modSp new del mod setBg">
        <pc:chgData name="Shreya Naidoo" userId="S::st10195567@vcconnect.edu.za::fb328b3b-b487-4f2f-a98c-158f5e06569b" providerId="AD" clId="Web-{70E3FBB9-75C9-B8FE-51D4-96FF238C0585}" dt="2024-11-22T11:28:45.840" v="98"/>
        <pc:sldMkLst>
          <pc:docMk/>
          <pc:sldMk cId="3276717791" sldId="262"/>
        </pc:sldMkLst>
        <pc:spChg chg="mod">
          <ac:chgData name="Shreya Naidoo" userId="S::st10195567@vcconnect.edu.za::fb328b3b-b487-4f2f-a98c-158f5e06569b" providerId="AD" clId="Web-{70E3FBB9-75C9-B8FE-51D4-96FF238C0585}" dt="2024-11-22T11:25:45.555" v="91"/>
          <ac:spMkLst>
            <pc:docMk/>
            <pc:sldMk cId="3276717791" sldId="262"/>
            <ac:spMk id="2" creationId="{0F3E3BA2-167E-DE70-B9E7-F88307FAABC1}"/>
          </ac:spMkLst>
        </pc:spChg>
        <pc:spChg chg="add del">
          <ac:chgData name="Shreya Naidoo" userId="S::st10195567@vcconnect.edu.za::fb328b3b-b487-4f2f-a98c-158f5e06569b" providerId="AD" clId="Web-{70E3FBB9-75C9-B8FE-51D4-96FF238C0585}" dt="2024-11-22T11:25:45.555" v="91"/>
          <ac:spMkLst>
            <pc:docMk/>
            <pc:sldMk cId="3276717791" sldId="262"/>
            <ac:spMk id="3" creationId="{BD9B3CC2-C7C3-9A67-A58E-CDD12D6C0647}"/>
          </ac:spMkLst>
        </pc:spChg>
        <pc:spChg chg="add">
          <ac:chgData name="Shreya Naidoo" userId="S::st10195567@vcconnect.edu.za::fb328b3b-b487-4f2f-a98c-158f5e06569b" providerId="AD" clId="Web-{70E3FBB9-75C9-B8FE-51D4-96FF238C0585}" dt="2024-11-22T11:25:45.555" v="91"/>
          <ac:spMkLst>
            <pc:docMk/>
            <pc:sldMk cId="3276717791" sldId="262"/>
            <ac:spMk id="8" creationId="{45C5CC17-FF17-43CF-B073-D9051465D5CC}"/>
          </ac:spMkLst>
        </pc:spChg>
        <pc:spChg chg="add del">
          <ac:chgData name="Shreya Naidoo" userId="S::st10195567@vcconnect.edu.za::fb328b3b-b487-4f2f-a98c-158f5e06569b" providerId="AD" clId="Web-{70E3FBB9-75C9-B8FE-51D4-96FF238C0585}" dt="2024-11-22T11:25:45.540" v="90"/>
          <ac:spMkLst>
            <pc:docMk/>
            <pc:sldMk cId="3276717791" sldId="262"/>
            <ac:spMk id="9" creationId="{BD4C0BBB-0042-4603-A226-6117F3FD5B3C}"/>
          </ac:spMkLst>
        </pc:spChg>
        <pc:spChg chg="add">
          <ac:chgData name="Shreya Naidoo" userId="S::st10195567@vcconnect.edu.za::fb328b3b-b487-4f2f-a98c-158f5e06569b" providerId="AD" clId="Web-{70E3FBB9-75C9-B8FE-51D4-96FF238C0585}" dt="2024-11-22T11:25:45.555" v="91"/>
          <ac:spMkLst>
            <pc:docMk/>
            <pc:sldMk cId="3276717791" sldId="262"/>
            <ac:spMk id="10" creationId="{1EBE2DDC-0D14-44E6-A1AB-2EEC09507435}"/>
          </ac:spMkLst>
        </pc:spChg>
        <pc:spChg chg="add del">
          <ac:chgData name="Shreya Naidoo" userId="S::st10195567@vcconnect.edu.za::fb328b3b-b487-4f2f-a98c-158f5e06569b" providerId="AD" clId="Web-{70E3FBB9-75C9-B8FE-51D4-96FF238C0585}" dt="2024-11-22T11:25:45.540" v="90"/>
          <ac:spMkLst>
            <pc:docMk/>
            <pc:sldMk cId="3276717791" sldId="262"/>
            <ac:spMk id="11" creationId="{EC44F520-2598-460E-9F91-B02F60830CA2}"/>
          </ac:spMkLst>
        </pc:spChg>
        <pc:spChg chg="add">
          <ac:chgData name="Shreya Naidoo" userId="S::st10195567@vcconnect.edu.za::fb328b3b-b487-4f2f-a98c-158f5e06569b" providerId="AD" clId="Web-{70E3FBB9-75C9-B8FE-51D4-96FF238C0585}" dt="2024-11-22T11:25:45.555" v="91"/>
          <ac:spMkLst>
            <pc:docMk/>
            <pc:sldMk cId="3276717791" sldId="262"/>
            <ac:spMk id="12" creationId="{A8543D98-0AA2-43B4-B508-DC1DB7F3DC9A}"/>
          </ac:spMkLst>
        </pc:spChg>
        <pc:spChg chg="add del">
          <ac:chgData name="Shreya Naidoo" userId="S::st10195567@vcconnect.edu.za::fb328b3b-b487-4f2f-a98c-158f5e06569b" providerId="AD" clId="Web-{70E3FBB9-75C9-B8FE-51D4-96FF238C0585}" dt="2024-11-22T11:25:45.540" v="90"/>
          <ac:spMkLst>
            <pc:docMk/>
            <pc:sldMk cId="3276717791" sldId="262"/>
            <ac:spMk id="13" creationId="{D3F794D0-2982-490E-88DA-93D48975085F}"/>
          </ac:spMkLst>
        </pc:spChg>
        <pc:spChg chg="add">
          <ac:chgData name="Shreya Naidoo" userId="S::st10195567@vcconnect.edu.za::fb328b3b-b487-4f2f-a98c-158f5e06569b" providerId="AD" clId="Web-{70E3FBB9-75C9-B8FE-51D4-96FF238C0585}" dt="2024-11-22T11:25:45.555" v="91"/>
          <ac:spMkLst>
            <pc:docMk/>
            <pc:sldMk cId="3276717791" sldId="262"/>
            <ac:spMk id="14" creationId="{89723C1D-9A1A-465B-8164-483BF5426613}"/>
          </ac:spMkLst>
        </pc:spChg>
        <pc:spChg chg="add del">
          <ac:chgData name="Shreya Naidoo" userId="S::st10195567@vcconnect.edu.za::fb328b3b-b487-4f2f-a98c-158f5e06569b" providerId="AD" clId="Web-{70E3FBB9-75C9-B8FE-51D4-96FF238C0585}" dt="2024-11-22T11:25:45.540" v="90"/>
          <ac:spMkLst>
            <pc:docMk/>
            <pc:sldMk cId="3276717791" sldId="262"/>
            <ac:spMk id="15" creationId="{AFD24A3D-F07A-44A9-BE55-5576292E152D}"/>
          </ac:spMkLst>
        </pc:spChg>
        <pc:spChg chg="add">
          <ac:chgData name="Shreya Naidoo" userId="S::st10195567@vcconnect.edu.za::fb328b3b-b487-4f2f-a98c-158f5e06569b" providerId="AD" clId="Web-{70E3FBB9-75C9-B8FE-51D4-96FF238C0585}" dt="2024-11-22T11:25:45.555" v="91"/>
          <ac:spMkLst>
            <pc:docMk/>
            <pc:sldMk cId="3276717791" sldId="262"/>
            <ac:spMk id="16" creationId="{A6680484-5F73-4078-85C2-415205B1A4C0}"/>
          </ac:spMkLst>
        </pc:spChg>
        <pc:spChg chg="add del">
          <ac:chgData name="Shreya Naidoo" userId="S::st10195567@vcconnect.edu.za::fb328b3b-b487-4f2f-a98c-158f5e06569b" providerId="AD" clId="Web-{70E3FBB9-75C9-B8FE-51D4-96FF238C0585}" dt="2024-11-22T11:25:45.540" v="90"/>
          <ac:spMkLst>
            <pc:docMk/>
            <pc:sldMk cId="3276717791" sldId="262"/>
            <ac:spMk id="17" creationId="{204441C9-FD2D-4031-B5C5-67478196CCCF}"/>
          </ac:spMkLst>
        </pc:spChg>
        <pc:spChg chg="add mod">
          <ac:chgData name="Shreya Naidoo" userId="S::st10195567@vcconnect.edu.za::fb328b3b-b487-4f2f-a98c-158f5e06569b" providerId="AD" clId="Web-{70E3FBB9-75C9-B8FE-51D4-96FF238C0585}" dt="2024-11-22T11:28:25.121" v="97"/>
          <ac:spMkLst>
            <pc:docMk/>
            <pc:sldMk cId="3276717791" sldId="262"/>
            <ac:spMk id="18" creationId="{11A5CCD2-5AB1-25CE-B3F2-1DAEB028E231}"/>
          </ac:spMkLst>
        </pc:spChg>
        <pc:spChg chg="add del">
          <ac:chgData name="Shreya Naidoo" userId="S::st10195567@vcconnect.edu.za::fb328b3b-b487-4f2f-a98c-158f5e06569b" providerId="AD" clId="Web-{70E3FBB9-75C9-B8FE-51D4-96FF238C0585}" dt="2024-11-22T11:25:45.540" v="90"/>
          <ac:spMkLst>
            <pc:docMk/>
            <pc:sldMk cId="3276717791" sldId="262"/>
            <ac:spMk id="19" creationId="{3D9D3989-3E00-4727-914E-959DFE8FACE9}"/>
          </ac:spMkLst>
        </pc:spChg>
        <pc:spChg chg="add del">
          <ac:chgData name="Shreya Naidoo" userId="S::st10195567@vcconnect.edu.za::fb328b3b-b487-4f2f-a98c-158f5e06569b" providerId="AD" clId="Web-{70E3FBB9-75C9-B8FE-51D4-96FF238C0585}" dt="2024-11-22T11:25:45.540" v="90"/>
          <ac:spMkLst>
            <pc:docMk/>
            <pc:sldMk cId="3276717791" sldId="262"/>
            <ac:spMk id="21" creationId="{C538E4E5-4047-480A-BB9B-9AB54E86D50E}"/>
          </ac:spMkLst>
        </pc:spChg>
        <pc:spChg chg="add del">
          <ac:chgData name="Shreya Naidoo" userId="S::st10195567@vcconnect.edu.za::fb328b3b-b487-4f2f-a98c-158f5e06569b" providerId="AD" clId="Web-{70E3FBB9-75C9-B8FE-51D4-96FF238C0585}" dt="2024-11-22T11:27:25.495" v="92"/>
          <ac:spMkLst>
            <pc:docMk/>
            <pc:sldMk cId="3276717791" sldId="262"/>
            <ac:spMk id="23" creationId="{BD9B3CC2-C7C3-9A67-A58E-CDD12D6C0647}"/>
          </ac:spMkLst>
        </pc:spChg>
        <pc:picChg chg="add del mod ord">
          <ac:chgData name="Shreya Naidoo" userId="S::st10195567@vcconnect.edu.za::fb328b3b-b487-4f2f-a98c-158f5e06569b" providerId="AD" clId="Web-{70E3FBB9-75C9-B8FE-51D4-96FF238C0585}" dt="2024-11-22T11:28:25.121" v="97"/>
          <ac:picMkLst>
            <pc:docMk/>
            <pc:sldMk cId="3276717791" sldId="262"/>
            <ac:picMk id="4" creationId="{67D22050-4D57-0552-230A-9090CE40682A}"/>
          </ac:picMkLst>
        </pc:picChg>
        <pc:picChg chg="add del">
          <ac:chgData name="Shreya Naidoo" userId="S::st10195567@vcconnect.edu.za::fb328b3b-b487-4f2f-a98c-158f5e06569b" providerId="AD" clId="Web-{70E3FBB9-75C9-B8FE-51D4-96FF238C0585}" dt="2024-11-22T11:25:45.540" v="90"/>
          <ac:picMkLst>
            <pc:docMk/>
            <pc:sldMk cId="3276717791" sldId="262"/>
            <ac:picMk id="5" creationId="{5D1E3BCA-3CF6-F35A-D75F-75238C656113}"/>
          </ac:picMkLst>
        </pc:picChg>
        <pc:picChg chg="add mod">
          <ac:chgData name="Shreya Naidoo" userId="S::st10195567@vcconnect.edu.za::fb328b3b-b487-4f2f-a98c-158f5e06569b" providerId="AD" clId="Web-{70E3FBB9-75C9-B8FE-51D4-96FF238C0585}" dt="2024-11-22T11:27:49.683" v="96" actId="1076"/>
          <ac:picMkLst>
            <pc:docMk/>
            <pc:sldMk cId="3276717791" sldId="262"/>
            <ac:picMk id="6" creationId="{0743E211-359C-E174-1D69-7F13592362FF}"/>
          </ac:picMkLst>
        </pc:picChg>
      </pc:sldChg>
      <pc:sldChg chg="addSp delSp modSp new del mod setBg">
        <pc:chgData name="Shreya Naidoo" userId="S::st10195567@vcconnect.edu.za::fb328b3b-b487-4f2f-a98c-158f5e06569b" providerId="AD" clId="Web-{70E3FBB9-75C9-B8FE-51D4-96FF238C0585}" dt="2024-11-22T11:32:03.219" v="149"/>
        <pc:sldMkLst>
          <pc:docMk/>
          <pc:sldMk cId="2831522623" sldId="263"/>
        </pc:sldMkLst>
        <pc:spChg chg="mod">
          <ac:chgData name="Shreya Naidoo" userId="S::st10195567@vcconnect.edu.za::fb328b3b-b487-4f2f-a98c-158f5e06569b" providerId="AD" clId="Web-{70E3FBB9-75C9-B8FE-51D4-96FF238C0585}" dt="2024-11-22T11:31:09.531" v="147"/>
          <ac:spMkLst>
            <pc:docMk/>
            <pc:sldMk cId="2831522623" sldId="263"/>
            <ac:spMk id="2" creationId="{8F73E70C-3490-FFA8-748D-BA1D5796A680}"/>
          </ac:spMkLst>
        </pc:spChg>
        <pc:spChg chg="del">
          <ac:chgData name="Shreya Naidoo" userId="S::st10195567@vcconnect.edu.za::fb328b3b-b487-4f2f-a98c-158f5e06569b" providerId="AD" clId="Web-{70E3FBB9-75C9-B8FE-51D4-96FF238C0585}" dt="2024-11-22T11:30:23.827" v="134"/>
          <ac:spMkLst>
            <pc:docMk/>
            <pc:sldMk cId="2831522623" sldId="263"/>
            <ac:spMk id="3" creationId="{ADF7A963-7D46-4F8A-6F6E-6C98A6A4C6B0}"/>
          </ac:spMkLst>
        </pc:spChg>
        <pc:spChg chg="add mod">
          <ac:chgData name="Shreya Naidoo" userId="S::st10195567@vcconnect.edu.za::fb328b3b-b487-4f2f-a98c-158f5e06569b" providerId="AD" clId="Web-{70E3FBB9-75C9-B8FE-51D4-96FF238C0585}" dt="2024-11-22T11:31:09.531" v="147"/>
          <ac:spMkLst>
            <pc:docMk/>
            <pc:sldMk cId="2831522623" sldId="263"/>
            <ac:spMk id="10" creationId="{AE6DAA8A-C924-F0EB-60C2-334473ACCE06}"/>
          </ac:spMkLst>
        </pc:spChg>
        <pc:spChg chg="add del">
          <ac:chgData name="Shreya Naidoo" userId="S::st10195567@vcconnect.edu.za::fb328b3b-b487-4f2f-a98c-158f5e06569b" providerId="AD" clId="Web-{70E3FBB9-75C9-B8FE-51D4-96FF238C0585}" dt="2024-11-22T11:31:09.531" v="147"/>
          <ac:spMkLst>
            <pc:docMk/>
            <pc:sldMk cId="2831522623" sldId="263"/>
            <ac:spMk id="13" creationId="{D1F660F9-CF93-42D0-8FCF-627A07100958}"/>
          </ac:spMkLst>
        </pc:spChg>
        <pc:spChg chg="add del">
          <ac:chgData name="Shreya Naidoo" userId="S::st10195567@vcconnect.edu.za::fb328b3b-b487-4f2f-a98c-158f5e06569b" providerId="AD" clId="Web-{70E3FBB9-75C9-B8FE-51D4-96FF238C0585}" dt="2024-11-22T11:31:09.531" v="147"/>
          <ac:spMkLst>
            <pc:docMk/>
            <pc:sldMk cId="2831522623" sldId="263"/>
            <ac:spMk id="15" creationId="{7C5D9031-3674-45D6-A9CD-3B5502BD8BF5}"/>
          </ac:spMkLst>
        </pc:spChg>
        <pc:spChg chg="add del">
          <ac:chgData name="Shreya Naidoo" userId="S::st10195567@vcconnect.edu.za::fb328b3b-b487-4f2f-a98c-158f5e06569b" providerId="AD" clId="Web-{70E3FBB9-75C9-B8FE-51D4-96FF238C0585}" dt="2024-11-22T11:31:09.531" v="147"/>
          <ac:spMkLst>
            <pc:docMk/>
            <pc:sldMk cId="2831522623" sldId="263"/>
            <ac:spMk id="17" creationId="{316FC2C8-85D1-469C-8765-2381A8D22837}"/>
          </ac:spMkLst>
        </pc:spChg>
        <pc:spChg chg="add del">
          <ac:chgData name="Shreya Naidoo" userId="S::st10195567@vcconnect.edu.za::fb328b3b-b487-4f2f-a98c-158f5e06569b" providerId="AD" clId="Web-{70E3FBB9-75C9-B8FE-51D4-96FF238C0585}" dt="2024-11-22T11:31:09.531" v="147"/>
          <ac:spMkLst>
            <pc:docMk/>
            <pc:sldMk cId="2831522623" sldId="263"/>
            <ac:spMk id="19" creationId="{85E72AC0-5005-4864-BFA5-33B5E0BC5C6A}"/>
          </ac:spMkLst>
        </pc:spChg>
        <pc:spChg chg="add del">
          <ac:chgData name="Shreya Naidoo" userId="S::st10195567@vcconnect.edu.za::fb328b3b-b487-4f2f-a98c-158f5e06569b" providerId="AD" clId="Web-{70E3FBB9-75C9-B8FE-51D4-96FF238C0585}" dt="2024-11-22T11:30:58.624" v="142"/>
          <ac:spMkLst>
            <pc:docMk/>
            <pc:sldMk cId="2831522623" sldId="263"/>
            <ac:spMk id="24" creationId="{3FAF688D-0C7C-4192-9E71-43D0E22A3CF9}"/>
          </ac:spMkLst>
        </pc:spChg>
        <pc:spChg chg="add del">
          <ac:chgData name="Shreya Naidoo" userId="S::st10195567@vcconnect.edu.za::fb328b3b-b487-4f2f-a98c-158f5e06569b" providerId="AD" clId="Web-{70E3FBB9-75C9-B8FE-51D4-96FF238C0585}" dt="2024-11-22T11:30:58.624" v="142"/>
          <ac:spMkLst>
            <pc:docMk/>
            <pc:sldMk cId="2831522623" sldId="263"/>
            <ac:spMk id="26" creationId="{4F7788D7-A03B-4DDD-8C0D-ADB3C92A3435}"/>
          </ac:spMkLst>
        </pc:spChg>
        <pc:spChg chg="add del">
          <ac:chgData name="Shreya Naidoo" userId="S::st10195567@vcconnect.edu.za::fb328b3b-b487-4f2f-a98c-158f5e06569b" providerId="AD" clId="Web-{70E3FBB9-75C9-B8FE-51D4-96FF238C0585}" dt="2024-11-22T11:30:58.624" v="142"/>
          <ac:spMkLst>
            <pc:docMk/>
            <pc:sldMk cId="2831522623" sldId="263"/>
            <ac:spMk id="28" creationId="{1C478E58-296A-4262-816D-D5661FA11D60}"/>
          </ac:spMkLst>
        </pc:spChg>
        <pc:spChg chg="add del">
          <ac:chgData name="Shreya Naidoo" userId="S::st10195567@vcconnect.edu.za::fb328b3b-b487-4f2f-a98c-158f5e06569b" providerId="AD" clId="Web-{70E3FBB9-75C9-B8FE-51D4-96FF238C0585}" dt="2024-11-22T11:31:05.499" v="144"/>
          <ac:spMkLst>
            <pc:docMk/>
            <pc:sldMk cId="2831522623" sldId="263"/>
            <ac:spMk id="30" creationId="{FC98CCFA-6F69-46BF-80B4-90E924163C62}"/>
          </ac:spMkLst>
        </pc:spChg>
        <pc:spChg chg="add del">
          <ac:chgData name="Shreya Naidoo" userId="S::st10195567@vcconnect.edu.za::fb328b3b-b487-4f2f-a98c-158f5e06569b" providerId="AD" clId="Web-{70E3FBB9-75C9-B8FE-51D4-96FF238C0585}" dt="2024-11-22T11:31:05.499" v="144"/>
          <ac:spMkLst>
            <pc:docMk/>
            <pc:sldMk cId="2831522623" sldId="263"/>
            <ac:spMk id="31" creationId="{41FDDFF3-5D0E-41AA-B594-62F637C56C49}"/>
          </ac:spMkLst>
        </pc:spChg>
        <pc:spChg chg="add del">
          <ac:chgData name="Shreya Naidoo" userId="S::st10195567@vcconnect.edu.za::fb328b3b-b487-4f2f-a98c-158f5e06569b" providerId="AD" clId="Web-{70E3FBB9-75C9-B8FE-51D4-96FF238C0585}" dt="2024-11-22T11:31:05.499" v="144"/>
          <ac:spMkLst>
            <pc:docMk/>
            <pc:sldMk cId="2831522623" sldId="263"/>
            <ac:spMk id="32" creationId="{A52F41F3-AC26-41DE-818C-ADE3A07B7612}"/>
          </ac:spMkLst>
        </pc:spChg>
        <pc:spChg chg="add del">
          <ac:chgData name="Shreya Naidoo" userId="S::st10195567@vcconnect.edu.za::fb328b3b-b487-4f2f-a98c-158f5e06569b" providerId="AD" clId="Web-{70E3FBB9-75C9-B8FE-51D4-96FF238C0585}" dt="2024-11-22T11:31:05.499" v="144"/>
          <ac:spMkLst>
            <pc:docMk/>
            <pc:sldMk cId="2831522623" sldId="263"/>
            <ac:spMk id="33" creationId="{6F5ADC32-5F7F-47E3-9CD0-DE801951BEFF}"/>
          </ac:spMkLst>
        </pc:spChg>
        <pc:spChg chg="add del">
          <ac:chgData name="Shreya Naidoo" userId="S::st10195567@vcconnect.edu.za::fb328b3b-b487-4f2f-a98c-158f5e06569b" providerId="AD" clId="Web-{70E3FBB9-75C9-B8FE-51D4-96FF238C0585}" dt="2024-11-22T11:31:09.531" v="146"/>
          <ac:spMkLst>
            <pc:docMk/>
            <pc:sldMk cId="2831522623" sldId="263"/>
            <ac:spMk id="35" creationId="{4DC72873-26E4-480E-A6DF-B46C3C3B20D2}"/>
          </ac:spMkLst>
        </pc:spChg>
        <pc:spChg chg="add del">
          <ac:chgData name="Shreya Naidoo" userId="S::st10195567@vcconnect.edu.za::fb328b3b-b487-4f2f-a98c-158f5e06569b" providerId="AD" clId="Web-{70E3FBB9-75C9-B8FE-51D4-96FF238C0585}" dt="2024-11-22T11:31:09.531" v="146"/>
          <ac:spMkLst>
            <pc:docMk/>
            <pc:sldMk cId="2831522623" sldId="263"/>
            <ac:spMk id="36" creationId="{4457AC84-54DC-4674-9D69-267D41E478E5}"/>
          </ac:spMkLst>
        </pc:spChg>
        <pc:spChg chg="add del">
          <ac:chgData name="Shreya Naidoo" userId="S::st10195567@vcconnect.edu.za::fb328b3b-b487-4f2f-a98c-158f5e06569b" providerId="AD" clId="Web-{70E3FBB9-75C9-B8FE-51D4-96FF238C0585}" dt="2024-11-22T11:31:09.531" v="146"/>
          <ac:spMkLst>
            <pc:docMk/>
            <pc:sldMk cId="2831522623" sldId="263"/>
            <ac:spMk id="37" creationId="{632EDC30-68A5-429D-BE44-0BF966D37824}"/>
          </ac:spMkLst>
        </pc:spChg>
        <pc:spChg chg="add">
          <ac:chgData name="Shreya Naidoo" userId="S::st10195567@vcconnect.edu.za::fb328b3b-b487-4f2f-a98c-158f5e06569b" providerId="AD" clId="Web-{70E3FBB9-75C9-B8FE-51D4-96FF238C0585}" dt="2024-11-22T11:31:09.531" v="147"/>
          <ac:spMkLst>
            <pc:docMk/>
            <pc:sldMk cId="2831522623" sldId="263"/>
            <ac:spMk id="39" creationId="{AECF16F1-C2CC-427B-ABB0-609540BFD0FE}"/>
          </ac:spMkLst>
        </pc:spChg>
        <pc:spChg chg="add">
          <ac:chgData name="Shreya Naidoo" userId="S::st10195567@vcconnect.edu.za::fb328b3b-b487-4f2f-a98c-158f5e06569b" providerId="AD" clId="Web-{70E3FBB9-75C9-B8FE-51D4-96FF238C0585}" dt="2024-11-22T11:31:09.531" v="147"/>
          <ac:spMkLst>
            <pc:docMk/>
            <pc:sldMk cId="2831522623" sldId="263"/>
            <ac:spMk id="40" creationId="{EF76F1EA-0EE6-4B34-A77D-A4CC7C0AC149}"/>
          </ac:spMkLst>
        </pc:spChg>
        <pc:spChg chg="add">
          <ac:chgData name="Shreya Naidoo" userId="S::st10195567@vcconnect.edu.za::fb328b3b-b487-4f2f-a98c-158f5e06569b" providerId="AD" clId="Web-{70E3FBB9-75C9-B8FE-51D4-96FF238C0585}" dt="2024-11-22T11:31:09.531" v="147"/>
          <ac:spMkLst>
            <pc:docMk/>
            <pc:sldMk cId="2831522623" sldId="263"/>
            <ac:spMk id="41" creationId="{0A717AAF-4D06-4020-A66A-F70EB99EC3EE}"/>
          </ac:spMkLst>
        </pc:spChg>
        <pc:picChg chg="add mod ord">
          <ac:chgData name="Shreya Naidoo" userId="S::st10195567@vcconnect.edu.za::fb328b3b-b487-4f2f-a98c-158f5e06569b" providerId="AD" clId="Web-{70E3FBB9-75C9-B8FE-51D4-96FF238C0585}" dt="2024-11-22T11:31:09.531" v="147"/>
          <ac:picMkLst>
            <pc:docMk/>
            <pc:sldMk cId="2831522623" sldId="263"/>
            <ac:picMk id="4" creationId="{D8B5B032-3DC7-1C30-36E8-181535E0522C}"/>
          </ac:picMkLst>
        </pc:picChg>
        <pc:picChg chg="add mod ord">
          <ac:chgData name="Shreya Naidoo" userId="S::st10195567@vcconnect.edu.za::fb328b3b-b487-4f2f-a98c-158f5e06569b" providerId="AD" clId="Web-{70E3FBB9-75C9-B8FE-51D4-96FF238C0585}" dt="2024-11-22T11:31:09.531" v="147"/>
          <ac:picMkLst>
            <pc:docMk/>
            <pc:sldMk cId="2831522623" sldId="263"/>
            <ac:picMk id="5" creationId="{74907622-5B7B-A187-7BE3-336219739198}"/>
          </ac:picMkLst>
        </pc:picChg>
        <pc:picChg chg="add mod ord">
          <ac:chgData name="Shreya Naidoo" userId="S::st10195567@vcconnect.edu.za::fb328b3b-b487-4f2f-a98c-158f5e06569b" providerId="AD" clId="Web-{70E3FBB9-75C9-B8FE-51D4-96FF238C0585}" dt="2024-11-22T11:31:09.531" v="147"/>
          <ac:picMkLst>
            <pc:docMk/>
            <pc:sldMk cId="2831522623" sldId="263"/>
            <ac:picMk id="6" creationId="{9C17BFCE-A016-72BD-4B32-CB9E51284ACC}"/>
          </ac:picMkLst>
        </pc:picChg>
      </pc:sldChg>
      <pc:sldChg chg="addSp delSp modSp new mod modTransition setBg">
        <pc:chgData name="Shreya Naidoo" userId="S::st10195567@vcconnect.edu.za::fb328b3b-b487-4f2f-a98c-158f5e06569b" providerId="AD" clId="Web-{70E3FBB9-75C9-B8FE-51D4-96FF238C0585}" dt="2024-11-22T11:38:34.055" v="212"/>
        <pc:sldMkLst>
          <pc:docMk/>
          <pc:sldMk cId="4043663797" sldId="263"/>
        </pc:sldMkLst>
        <pc:spChg chg="mod">
          <ac:chgData name="Shreya Naidoo" userId="S::st10195567@vcconnect.edu.za::fb328b3b-b487-4f2f-a98c-158f5e06569b" providerId="AD" clId="Web-{70E3FBB9-75C9-B8FE-51D4-96FF238C0585}" dt="2024-11-22T11:34:32.503" v="176"/>
          <ac:spMkLst>
            <pc:docMk/>
            <pc:sldMk cId="4043663797" sldId="263"/>
            <ac:spMk id="2" creationId="{AD0E16CF-C97C-94C5-E15A-0DDA1D9A69DE}"/>
          </ac:spMkLst>
        </pc:spChg>
        <pc:spChg chg="del">
          <ac:chgData name="Shreya Naidoo" userId="S::st10195567@vcconnect.edu.za::fb328b3b-b487-4f2f-a98c-158f5e06569b" providerId="AD" clId="Web-{70E3FBB9-75C9-B8FE-51D4-96FF238C0585}" dt="2024-11-22T11:33:29.549" v="167"/>
          <ac:spMkLst>
            <pc:docMk/>
            <pc:sldMk cId="4043663797" sldId="263"/>
            <ac:spMk id="3" creationId="{4A3ED7B8-F2EA-B45E-FCF7-B53715B77CD6}"/>
          </ac:spMkLst>
        </pc:spChg>
        <pc:spChg chg="add del">
          <ac:chgData name="Shreya Naidoo" userId="S::st10195567@vcconnect.edu.za::fb328b3b-b487-4f2f-a98c-158f5e06569b" providerId="AD" clId="Web-{70E3FBB9-75C9-B8FE-51D4-96FF238C0585}" dt="2024-11-22T11:34:00.471" v="171"/>
          <ac:spMkLst>
            <pc:docMk/>
            <pc:sldMk cId="4043663797" sldId="263"/>
            <ac:spMk id="10" creationId="{BD4C0BBB-0042-4603-A226-6117F3FD5B3C}"/>
          </ac:spMkLst>
        </pc:spChg>
        <pc:spChg chg="add del">
          <ac:chgData name="Shreya Naidoo" userId="S::st10195567@vcconnect.edu.za::fb328b3b-b487-4f2f-a98c-158f5e06569b" providerId="AD" clId="Web-{70E3FBB9-75C9-B8FE-51D4-96FF238C0585}" dt="2024-11-22T11:34:00.471" v="171"/>
          <ac:spMkLst>
            <pc:docMk/>
            <pc:sldMk cId="4043663797" sldId="263"/>
            <ac:spMk id="12" creationId="{EC44F520-2598-460E-9F91-B02F60830CA2}"/>
          </ac:spMkLst>
        </pc:spChg>
        <pc:spChg chg="add del">
          <ac:chgData name="Shreya Naidoo" userId="S::st10195567@vcconnect.edu.za::fb328b3b-b487-4f2f-a98c-158f5e06569b" providerId="AD" clId="Web-{70E3FBB9-75C9-B8FE-51D4-96FF238C0585}" dt="2024-11-22T11:34:00.471" v="171"/>
          <ac:spMkLst>
            <pc:docMk/>
            <pc:sldMk cId="4043663797" sldId="263"/>
            <ac:spMk id="14" creationId="{F82025A0-5D1F-4054-8273-6A919D75D24A}"/>
          </ac:spMkLst>
        </pc:spChg>
        <pc:spChg chg="add del">
          <ac:chgData name="Shreya Naidoo" userId="S::st10195567@vcconnect.edu.za::fb328b3b-b487-4f2f-a98c-158f5e06569b" providerId="AD" clId="Web-{70E3FBB9-75C9-B8FE-51D4-96FF238C0585}" dt="2024-11-22T11:34:00.471" v="171"/>
          <ac:spMkLst>
            <pc:docMk/>
            <pc:sldMk cId="4043663797" sldId="263"/>
            <ac:spMk id="16" creationId="{C6244B84-452A-4BE8-BEA4-A7CCA098C401}"/>
          </ac:spMkLst>
        </pc:spChg>
        <pc:spChg chg="add del">
          <ac:chgData name="Shreya Naidoo" userId="S::st10195567@vcconnect.edu.za::fb328b3b-b487-4f2f-a98c-158f5e06569b" providerId="AD" clId="Web-{70E3FBB9-75C9-B8FE-51D4-96FF238C0585}" dt="2024-11-22T11:34:00.471" v="171"/>
          <ac:spMkLst>
            <pc:docMk/>
            <pc:sldMk cId="4043663797" sldId="263"/>
            <ac:spMk id="18" creationId="{96220EA9-AB07-4E8F-9E57-B281453FF53F}"/>
          </ac:spMkLst>
        </pc:spChg>
        <pc:spChg chg="add del">
          <ac:chgData name="Shreya Naidoo" userId="S::st10195567@vcconnect.edu.za::fb328b3b-b487-4f2f-a98c-158f5e06569b" providerId="AD" clId="Web-{70E3FBB9-75C9-B8FE-51D4-96FF238C0585}" dt="2024-11-22T11:34:00.471" v="171"/>
          <ac:spMkLst>
            <pc:docMk/>
            <pc:sldMk cId="4043663797" sldId="263"/>
            <ac:spMk id="20" creationId="{CC44646F-1A59-47A2-AD5D-54DCAECD5F12}"/>
          </ac:spMkLst>
        </pc:spChg>
        <pc:spChg chg="add del">
          <ac:chgData name="Shreya Naidoo" userId="S::st10195567@vcconnect.edu.za::fb328b3b-b487-4f2f-a98c-158f5e06569b" providerId="AD" clId="Web-{70E3FBB9-75C9-B8FE-51D4-96FF238C0585}" dt="2024-11-22T11:34:00.471" v="171"/>
          <ac:spMkLst>
            <pc:docMk/>
            <pc:sldMk cId="4043663797" sldId="263"/>
            <ac:spMk id="22" creationId="{C7544BED-FB42-4737-9370-482C3CE0D764}"/>
          </ac:spMkLst>
        </pc:spChg>
        <pc:spChg chg="add del">
          <ac:chgData name="Shreya Naidoo" userId="S::st10195567@vcconnect.edu.za::fb328b3b-b487-4f2f-a98c-158f5e06569b" providerId="AD" clId="Web-{70E3FBB9-75C9-B8FE-51D4-96FF238C0585}" dt="2024-11-22T11:34:32.503" v="176"/>
          <ac:spMkLst>
            <pc:docMk/>
            <pc:sldMk cId="4043663797" sldId="263"/>
            <ac:spMk id="27" creationId="{BD4C0BBB-0042-4603-A226-6117F3FD5B3C}"/>
          </ac:spMkLst>
        </pc:spChg>
        <pc:spChg chg="add del">
          <ac:chgData name="Shreya Naidoo" userId="S::st10195567@vcconnect.edu.za::fb328b3b-b487-4f2f-a98c-158f5e06569b" providerId="AD" clId="Web-{70E3FBB9-75C9-B8FE-51D4-96FF238C0585}" dt="2024-11-22T11:34:32.503" v="176"/>
          <ac:spMkLst>
            <pc:docMk/>
            <pc:sldMk cId="4043663797" sldId="263"/>
            <ac:spMk id="29" creationId="{EC44F520-2598-460E-9F91-B02F60830CA2}"/>
          </ac:spMkLst>
        </pc:spChg>
        <pc:spChg chg="add del">
          <ac:chgData name="Shreya Naidoo" userId="S::st10195567@vcconnect.edu.za::fb328b3b-b487-4f2f-a98c-158f5e06569b" providerId="AD" clId="Web-{70E3FBB9-75C9-B8FE-51D4-96FF238C0585}" dt="2024-11-22T11:34:32.503" v="176"/>
          <ac:spMkLst>
            <pc:docMk/>
            <pc:sldMk cId="4043663797" sldId="263"/>
            <ac:spMk id="31" creationId="{42C2835D-CE43-48F4-8E8B-FC56FBB60C8C}"/>
          </ac:spMkLst>
        </pc:spChg>
        <pc:spChg chg="add del">
          <ac:chgData name="Shreya Naidoo" userId="S::st10195567@vcconnect.edu.za::fb328b3b-b487-4f2f-a98c-158f5e06569b" providerId="AD" clId="Web-{70E3FBB9-75C9-B8FE-51D4-96FF238C0585}" dt="2024-11-22T11:34:32.503" v="176"/>
          <ac:spMkLst>
            <pc:docMk/>
            <pc:sldMk cId="4043663797" sldId="263"/>
            <ac:spMk id="33" creationId="{A90F64BE-B6DF-4D20-9A3E-DAD003896C0E}"/>
          </ac:spMkLst>
        </pc:spChg>
        <pc:spChg chg="add del">
          <ac:chgData name="Shreya Naidoo" userId="S::st10195567@vcconnect.edu.za::fb328b3b-b487-4f2f-a98c-158f5e06569b" providerId="AD" clId="Web-{70E3FBB9-75C9-B8FE-51D4-96FF238C0585}" dt="2024-11-22T11:34:32.503" v="176"/>
          <ac:spMkLst>
            <pc:docMk/>
            <pc:sldMk cId="4043663797" sldId="263"/>
            <ac:spMk id="35" creationId="{3299ACA5-1949-4821-8FA4-95A78A2097AE}"/>
          </ac:spMkLst>
        </pc:spChg>
        <pc:spChg chg="add del">
          <ac:chgData name="Shreya Naidoo" userId="S::st10195567@vcconnect.edu.za::fb328b3b-b487-4f2f-a98c-158f5e06569b" providerId="AD" clId="Web-{70E3FBB9-75C9-B8FE-51D4-96FF238C0585}" dt="2024-11-22T11:34:32.503" v="176"/>
          <ac:spMkLst>
            <pc:docMk/>
            <pc:sldMk cId="4043663797" sldId="263"/>
            <ac:spMk id="37" creationId="{85559C2F-075A-49B7-8935-4591245136E5}"/>
          </ac:spMkLst>
        </pc:spChg>
        <pc:spChg chg="add">
          <ac:chgData name="Shreya Naidoo" userId="S::st10195567@vcconnect.edu.za::fb328b3b-b487-4f2f-a98c-158f5e06569b" providerId="AD" clId="Web-{70E3FBB9-75C9-B8FE-51D4-96FF238C0585}" dt="2024-11-22T11:34:32.503" v="176"/>
          <ac:spMkLst>
            <pc:docMk/>
            <pc:sldMk cId="4043663797" sldId="263"/>
            <ac:spMk id="42" creationId="{BD4C0BBB-0042-4603-A226-6117F3FD5B3C}"/>
          </ac:spMkLst>
        </pc:spChg>
        <pc:spChg chg="add">
          <ac:chgData name="Shreya Naidoo" userId="S::st10195567@vcconnect.edu.za::fb328b3b-b487-4f2f-a98c-158f5e06569b" providerId="AD" clId="Web-{70E3FBB9-75C9-B8FE-51D4-96FF238C0585}" dt="2024-11-22T11:34:32.503" v="176"/>
          <ac:spMkLst>
            <pc:docMk/>
            <pc:sldMk cId="4043663797" sldId="263"/>
            <ac:spMk id="44" creationId="{EC44F520-2598-460E-9F91-B02F60830CA2}"/>
          </ac:spMkLst>
        </pc:spChg>
        <pc:spChg chg="add">
          <ac:chgData name="Shreya Naidoo" userId="S::st10195567@vcconnect.edu.za::fb328b3b-b487-4f2f-a98c-158f5e06569b" providerId="AD" clId="Web-{70E3FBB9-75C9-B8FE-51D4-96FF238C0585}" dt="2024-11-22T11:34:32.503" v="176"/>
          <ac:spMkLst>
            <pc:docMk/>
            <pc:sldMk cId="4043663797" sldId="263"/>
            <ac:spMk id="46" creationId="{2151139A-886F-4B97-8815-729AD3831BBD}"/>
          </ac:spMkLst>
        </pc:spChg>
        <pc:spChg chg="add">
          <ac:chgData name="Shreya Naidoo" userId="S::st10195567@vcconnect.edu.za::fb328b3b-b487-4f2f-a98c-158f5e06569b" providerId="AD" clId="Web-{70E3FBB9-75C9-B8FE-51D4-96FF238C0585}" dt="2024-11-22T11:34:32.503" v="176"/>
          <ac:spMkLst>
            <pc:docMk/>
            <pc:sldMk cId="4043663797" sldId="263"/>
            <ac:spMk id="48" creationId="{79306E6A-0C2C-4983-8D3A-05CD591C1D42}"/>
          </ac:spMkLst>
        </pc:spChg>
        <pc:spChg chg="add">
          <ac:chgData name="Shreya Naidoo" userId="S::st10195567@vcconnect.edu.za::fb328b3b-b487-4f2f-a98c-158f5e06569b" providerId="AD" clId="Web-{70E3FBB9-75C9-B8FE-51D4-96FF238C0585}" dt="2024-11-22T11:34:32.503" v="176"/>
          <ac:spMkLst>
            <pc:docMk/>
            <pc:sldMk cId="4043663797" sldId="263"/>
            <ac:spMk id="50" creationId="{B0144214-50C4-4961-8D54-5876EC2B0A1A}"/>
          </ac:spMkLst>
        </pc:spChg>
        <pc:spChg chg="add">
          <ac:chgData name="Shreya Naidoo" userId="S::st10195567@vcconnect.edu.za::fb328b3b-b487-4f2f-a98c-158f5e06569b" providerId="AD" clId="Web-{70E3FBB9-75C9-B8FE-51D4-96FF238C0585}" dt="2024-11-22T11:34:32.503" v="176"/>
          <ac:spMkLst>
            <pc:docMk/>
            <pc:sldMk cId="4043663797" sldId="263"/>
            <ac:spMk id="52" creationId="{4455F201-A8E8-4E29-9427-DBD221CCF6C5}"/>
          </ac:spMkLst>
        </pc:spChg>
        <pc:spChg chg="add">
          <ac:chgData name="Shreya Naidoo" userId="S::st10195567@vcconnect.edu.za::fb328b3b-b487-4f2f-a98c-158f5e06569b" providerId="AD" clId="Web-{70E3FBB9-75C9-B8FE-51D4-96FF238C0585}" dt="2024-11-22T11:34:32.503" v="176"/>
          <ac:spMkLst>
            <pc:docMk/>
            <pc:sldMk cId="4043663797" sldId="263"/>
            <ac:spMk id="54" creationId="{D625ED14-F0D2-4FCA-87F3-4E3D2A03DF4A}"/>
          </ac:spMkLst>
        </pc:spChg>
        <pc:picChg chg="add mod ord">
          <ac:chgData name="Shreya Naidoo" userId="S::st10195567@vcconnect.edu.za::fb328b3b-b487-4f2f-a98c-158f5e06569b" providerId="AD" clId="Web-{70E3FBB9-75C9-B8FE-51D4-96FF238C0585}" dt="2024-11-22T11:34:40.503" v="178" actId="14100"/>
          <ac:picMkLst>
            <pc:docMk/>
            <pc:sldMk cId="4043663797" sldId="263"/>
            <ac:picMk id="4" creationId="{BF0D7B0B-1318-53A2-2AEC-5AA6C6FA35C2}"/>
          </ac:picMkLst>
        </pc:picChg>
        <pc:picChg chg="add del mod ord">
          <ac:chgData name="Shreya Naidoo" userId="S::st10195567@vcconnect.edu.za::fb328b3b-b487-4f2f-a98c-158f5e06569b" providerId="AD" clId="Web-{70E3FBB9-75C9-B8FE-51D4-96FF238C0585}" dt="2024-11-22T11:34:29.316" v="175"/>
          <ac:picMkLst>
            <pc:docMk/>
            <pc:sldMk cId="4043663797" sldId="263"/>
            <ac:picMk id="5" creationId="{AE37953E-7BEB-3B5C-4240-56A70526590B}"/>
          </ac:picMkLst>
        </pc:picChg>
        <pc:picChg chg="add mod">
          <ac:chgData name="Shreya Naidoo" userId="S::st10195567@vcconnect.edu.za::fb328b3b-b487-4f2f-a98c-158f5e06569b" providerId="AD" clId="Web-{70E3FBB9-75C9-B8FE-51D4-96FF238C0585}" dt="2024-11-22T11:34:37.347" v="177" actId="14100"/>
          <ac:picMkLst>
            <pc:docMk/>
            <pc:sldMk cId="4043663797" sldId="263"/>
            <ac:picMk id="6" creationId="{B0570792-2DCE-3FEE-FEFA-B1CF22CC5359}"/>
          </ac:picMkLst>
        </pc:picChg>
      </pc:sldChg>
      <pc:sldChg chg="addSp delSp modSp new mod modTransition setBg">
        <pc:chgData name="Shreya Naidoo" userId="S::st10195567@vcconnect.edu.za::fb328b3b-b487-4f2f-a98c-158f5e06569b" providerId="AD" clId="Web-{70E3FBB9-75C9-B8FE-51D4-96FF238C0585}" dt="2024-11-22T12:15:54.568" v="222" actId="14100"/>
        <pc:sldMkLst>
          <pc:docMk/>
          <pc:sldMk cId="1520617604" sldId="264"/>
        </pc:sldMkLst>
        <pc:spChg chg="mod">
          <ac:chgData name="Shreya Naidoo" userId="S::st10195567@vcconnect.edu.za::fb328b3b-b487-4f2f-a98c-158f5e06569b" providerId="AD" clId="Web-{70E3FBB9-75C9-B8FE-51D4-96FF238C0585}" dt="2024-11-22T12:15:49.115" v="221"/>
          <ac:spMkLst>
            <pc:docMk/>
            <pc:sldMk cId="1520617604" sldId="264"/>
            <ac:spMk id="2" creationId="{BAB2BBB8-B4C6-8901-A641-5D47A8FBA57C}"/>
          </ac:spMkLst>
        </pc:spChg>
        <pc:spChg chg="del">
          <ac:chgData name="Shreya Naidoo" userId="S::st10195567@vcconnect.edu.za::fb328b3b-b487-4f2f-a98c-158f5e06569b" providerId="AD" clId="Web-{70E3FBB9-75C9-B8FE-51D4-96FF238C0585}" dt="2024-11-22T11:34:55.504" v="180"/>
          <ac:spMkLst>
            <pc:docMk/>
            <pc:sldMk cId="1520617604" sldId="264"/>
            <ac:spMk id="3" creationId="{03C52E53-3E01-4B02-7EA8-E7223617843C}"/>
          </ac:spMkLst>
        </pc:spChg>
        <pc:spChg chg="add del mod">
          <ac:chgData name="Shreya Naidoo" userId="S::st10195567@vcconnect.edu.za::fb328b3b-b487-4f2f-a98c-158f5e06569b" providerId="AD" clId="Web-{70E3FBB9-75C9-B8FE-51D4-96FF238C0585}" dt="2024-11-22T12:15:37.693" v="220"/>
          <ac:spMkLst>
            <pc:docMk/>
            <pc:sldMk cId="1520617604" sldId="264"/>
            <ac:spMk id="5" creationId="{A846CF59-7FFD-5C03-E411-DA87A1DC910F}"/>
          </ac:spMkLst>
        </pc:spChg>
        <pc:spChg chg="add del mod">
          <ac:chgData name="Shreya Naidoo" userId="S::st10195567@vcconnect.edu.za::fb328b3b-b487-4f2f-a98c-158f5e06569b" providerId="AD" clId="Web-{70E3FBB9-75C9-B8FE-51D4-96FF238C0585}" dt="2024-11-22T11:35:45.052" v="195"/>
          <ac:spMkLst>
            <pc:docMk/>
            <pc:sldMk cId="1520617604" sldId="264"/>
            <ac:spMk id="6" creationId="{7B439A8A-BB19-09D7-36CB-CCE113991350}"/>
          </ac:spMkLst>
        </pc:spChg>
        <pc:spChg chg="add del mod">
          <ac:chgData name="Shreya Naidoo" userId="S::st10195567@vcconnect.edu.za::fb328b3b-b487-4f2f-a98c-158f5e06569b" providerId="AD" clId="Web-{70E3FBB9-75C9-B8FE-51D4-96FF238C0585}" dt="2024-11-22T11:37:01.178" v="201"/>
          <ac:spMkLst>
            <pc:docMk/>
            <pc:sldMk cId="1520617604" sldId="264"/>
            <ac:spMk id="9" creationId="{F45E419C-BAEE-D88B-7FF8-38D7968C9F26}"/>
          </ac:spMkLst>
        </pc:spChg>
        <pc:spChg chg="add del">
          <ac:chgData name="Shreya Naidoo" userId="S::st10195567@vcconnect.edu.za::fb328b3b-b487-4f2f-a98c-158f5e06569b" providerId="AD" clId="Web-{70E3FBB9-75C9-B8FE-51D4-96FF238C0585}" dt="2024-11-22T12:14:00.660" v="214"/>
          <ac:spMkLst>
            <pc:docMk/>
            <pc:sldMk cId="1520617604" sldId="264"/>
            <ac:spMk id="16" creationId="{A654FD34-BB25-45D4-9F19-C874A0A1CE5F}"/>
          </ac:spMkLst>
        </pc:spChg>
        <pc:spChg chg="add del">
          <ac:chgData name="Shreya Naidoo" userId="S::st10195567@vcconnect.edu.za::fb328b3b-b487-4f2f-a98c-158f5e06569b" providerId="AD" clId="Web-{70E3FBB9-75C9-B8FE-51D4-96FF238C0585}" dt="2024-11-22T12:15:49.115" v="221"/>
          <ac:spMkLst>
            <pc:docMk/>
            <pc:sldMk cId="1520617604" sldId="264"/>
            <ac:spMk id="19" creationId="{ED9D89B5-CCAB-4617-B70E-501DBE3C8437}"/>
          </ac:spMkLst>
        </pc:spChg>
        <pc:spChg chg="add del">
          <ac:chgData name="Shreya Naidoo" userId="S::st10195567@vcconnect.edu.za::fb328b3b-b487-4f2f-a98c-158f5e06569b" providerId="AD" clId="Web-{70E3FBB9-75C9-B8FE-51D4-96FF238C0585}" dt="2024-11-22T12:15:49.115" v="221"/>
          <ac:spMkLst>
            <pc:docMk/>
            <pc:sldMk cId="1520617604" sldId="264"/>
            <ac:spMk id="21" creationId="{955DEFE8-24AF-47F7-B020-D4D76ABA1830}"/>
          </ac:spMkLst>
        </pc:spChg>
        <pc:spChg chg="add del">
          <ac:chgData name="Shreya Naidoo" userId="S::st10195567@vcconnect.edu.za::fb328b3b-b487-4f2f-a98c-158f5e06569b" providerId="AD" clId="Web-{70E3FBB9-75C9-B8FE-51D4-96FF238C0585}" dt="2024-11-22T12:15:49.115" v="221"/>
          <ac:spMkLst>
            <pc:docMk/>
            <pc:sldMk cId="1520617604" sldId="264"/>
            <ac:spMk id="23" creationId="{6EAE3873-25FC-4346-B1D5-82E5F9D953ED}"/>
          </ac:spMkLst>
        </pc:spChg>
        <pc:spChg chg="add">
          <ac:chgData name="Shreya Naidoo" userId="S::st10195567@vcconnect.edu.za::fb328b3b-b487-4f2f-a98c-158f5e06569b" providerId="AD" clId="Web-{70E3FBB9-75C9-B8FE-51D4-96FF238C0585}" dt="2024-11-22T12:15:49.115" v="221"/>
          <ac:spMkLst>
            <pc:docMk/>
            <pc:sldMk cId="1520617604" sldId="264"/>
            <ac:spMk id="28" creationId="{BD4C0BBB-0042-4603-A226-6117F3FD5B3C}"/>
          </ac:spMkLst>
        </pc:spChg>
        <pc:spChg chg="add">
          <ac:chgData name="Shreya Naidoo" userId="S::st10195567@vcconnect.edu.za::fb328b3b-b487-4f2f-a98c-158f5e06569b" providerId="AD" clId="Web-{70E3FBB9-75C9-B8FE-51D4-96FF238C0585}" dt="2024-11-22T12:15:49.115" v="221"/>
          <ac:spMkLst>
            <pc:docMk/>
            <pc:sldMk cId="1520617604" sldId="264"/>
            <ac:spMk id="30" creationId="{EC44F520-2598-460E-9F91-B02F60830CA2}"/>
          </ac:spMkLst>
        </pc:spChg>
        <pc:spChg chg="add">
          <ac:chgData name="Shreya Naidoo" userId="S::st10195567@vcconnect.edu.za::fb328b3b-b487-4f2f-a98c-158f5e06569b" providerId="AD" clId="Web-{70E3FBB9-75C9-B8FE-51D4-96FF238C0585}" dt="2024-11-22T12:15:49.115" v="221"/>
          <ac:spMkLst>
            <pc:docMk/>
            <pc:sldMk cId="1520617604" sldId="264"/>
            <ac:spMk id="32" creationId="{F6EAEA9B-2E1C-4FAD-8BCE-BCDAA88A0273}"/>
          </ac:spMkLst>
        </pc:spChg>
        <pc:spChg chg="add">
          <ac:chgData name="Shreya Naidoo" userId="S::st10195567@vcconnect.edu.za::fb328b3b-b487-4f2f-a98c-158f5e06569b" providerId="AD" clId="Web-{70E3FBB9-75C9-B8FE-51D4-96FF238C0585}" dt="2024-11-22T12:15:49.115" v="221"/>
          <ac:spMkLst>
            <pc:docMk/>
            <pc:sldMk cId="1520617604" sldId="264"/>
            <ac:spMk id="34" creationId="{18DDDDE9-F719-466E-8023-442157ADE589}"/>
          </ac:spMkLst>
        </pc:spChg>
        <pc:spChg chg="add">
          <ac:chgData name="Shreya Naidoo" userId="S::st10195567@vcconnect.edu.za::fb328b3b-b487-4f2f-a98c-158f5e06569b" providerId="AD" clId="Web-{70E3FBB9-75C9-B8FE-51D4-96FF238C0585}" dt="2024-11-22T12:15:49.115" v="221"/>
          <ac:spMkLst>
            <pc:docMk/>
            <pc:sldMk cId="1520617604" sldId="264"/>
            <ac:spMk id="36" creationId="{939F77F6-77CF-46C0-AC00-1529626136CA}"/>
          </ac:spMkLst>
        </pc:spChg>
        <pc:spChg chg="add">
          <ac:chgData name="Shreya Naidoo" userId="S::st10195567@vcconnect.edu.za::fb328b3b-b487-4f2f-a98c-158f5e06569b" providerId="AD" clId="Web-{70E3FBB9-75C9-B8FE-51D4-96FF238C0585}" dt="2024-11-22T12:15:49.115" v="221"/>
          <ac:spMkLst>
            <pc:docMk/>
            <pc:sldMk cId="1520617604" sldId="264"/>
            <ac:spMk id="38" creationId="{181D6D53-7DE2-4564-9C40-9B2614379876}"/>
          </ac:spMkLst>
        </pc:spChg>
        <pc:picChg chg="add del mod ord">
          <ac:chgData name="Shreya Naidoo" userId="S::st10195567@vcconnect.edu.za::fb328b3b-b487-4f2f-a98c-158f5e06569b" providerId="AD" clId="Web-{70E3FBB9-75C9-B8FE-51D4-96FF238C0585}" dt="2024-11-22T12:14:08.332" v="215"/>
          <ac:picMkLst>
            <pc:docMk/>
            <pc:sldMk cId="1520617604" sldId="264"/>
            <ac:picMk id="3" creationId="{2B7F470C-E289-1A9A-1827-87E428DE4AF2}"/>
          </ac:picMkLst>
        </pc:picChg>
        <pc:picChg chg="add del mod ord">
          <ac:chgData name="Shreya Naidoo" userId="S::st10195567@vcconnect.edu.za::fb328b3b-b487-4f2f-a98c-158f5e06569b" providerId="AD" clId="Web-{70E3FBB9-75C9-B8FE-51D4-96FF238C0585}" dt="2024-11-22T11:35:17.707" v="181"/>
          <ac:picMkLst>
            <pc:docMk/>
            <pc:sldMk cId="1520617604" sldId="264"/>
            <ac:picMk id="4" creationId="{77827102-DDF5-A8C6-4745-528D9553B6D4}"/>
          </ac:picMkLst>
        </pc:picChg>
        <pc:picChg chg="add del mod ord">
          <ac:chgData name="Shreya Naidoo" userId="S::st10195567@vcconnect.edu.za::fb328b3b-b487-4f2f-a98c-158f5e06569b" providerId="AD" clId="Web-{70E3FBB9-75C9-B8FE-51D4-96FF238C0585}" dt="2024-11-22T12:14:35.067" v="217"/>
          <ac:picMkLst>
            <pc:docMk/>
            <pc:sldMk cId="1520617604" sldId="264"/>
            <ac:picMk id="6" creationId="{1F74022B-A9D3-9A5B-69E8-88457F7EDD00}"/>
          </ac:picMkLst>
        </pc:picChg>
        <pc:picChg chg="add del mod ord">
          <ac:chgData name="Shreya Naidoo" userId="S::st10195567@vcconnect.edu.za::fb328b3b-b487-4f2f-a98c-158f5e06569b" providerId="AD" clId="Web-{70E3FBB9-75C9-B8FE-51D4-96FF238C0585}" dt="2024-11-22T12:15:09.583" v="219"/>
          <ac:picMkLst>
            <pc:docMk/>
            <pc:sldMk cId="1520617604" sldId="264"/>
            <ac:picMk id="7" creationId="{015C371B-9F37-F1DD-8510-1065D573177B}"/>
          </ac:picMkLst>
        </pc:picChg>
        <pc:picChg chg="add del mod ord">
          <ac:chgData name="Shreya Naidoo" userId="S::st10195567@vcconnect.edu.za::fb328b3b-b487-4f2f-a98c-158f5e06569b" providerId="AD" clId="Web-{70E3FBB9-75C9-B8FE-51D4-96FF238C0585}" dt="2024-11-22T11:36:31.115" v="196"/>
          <ac:picMkLst>
            <pc:docMk/>
            <pc:sldMk cId="1520617604" sldId="264"/>
            <ac:picMk id="7" creationId="{A32A016B-FF32-FF2A-EF9F-3D1F3A4178C8}"/>
          </ac:picMkLst>
        </pc:picChg>
        <pc:picChg chg="add mod ord">
          <ac:chgData name="Shreya Naidoo" userId="S::st10195567@vcconnect.edu.za::fb328b3b-b487-4f2f-a98c-158f5e06569b" providerId="AD" clId="Web-{70E3FBB9-75C9-B8FE-51D4-96FF238C0585}" dt="2024-11-22T12:15:49.115" v="221"/>
          <ac:picMkLst>
            <pc:docMk/>
            <pc:sldMk cId="1520617604" sldId="264"/>
            <ac:picMk id="8" creationId="{FA6DD425-5EC3-BBEC-FD28-A93ED86F09B4}"/>
          </ac:picMkLst>
        </pc:picChg>
        <pc:picChg chg="add del mod ord">
          <ac:chgData name="Shreya Naidoo" userId="S::st10195567@vcconnect.edu.za::fb328b3b-b487-4f2f-a98c-158f5e06569b" providerId="AD" clId="Web-{70E3FBB9-75C9-B8FE-51D4-96FF238C0585}" dt="2024-11-22T11:36:36.803" v="198"/>
          <ac:picMkLst>
            <pc:docMk/>
            <pc:sldMk cId="1520617604" sldId="264"/>
            <ac:picMk id="10" creationId="{C83AD9DE-57C1-54F8-750F-2CB48D146100}"/>
          </ac:picMkLst>
        </pc:picChg>
        <pc:picChg chg="add del mod ord">
          <ac:chgData name="Shreya Naidoo" userId="S::st10195567@vcconnect.edu.za::fb328b3b-b487-4f2f-a98c-158f5e06569b" providerId="AD" clId="Web-{70E3FBB9-75C9-B8FE-51D4-96FF238C0585}" dt="2024-11-22T11:36:51.522" v="200"/>
          <ac:picMkLst>
            <pc:docMk/>
            <pc:sldMk cId="1520617604" sldId="264"/>
            <ac:picMk id="11" creationId="{7E3977FC-878E-423B-9588-6C55AD134E04}"/>
          </ac:picMkLst>
        </pc:picChg>
        <pc:picChg chg="add mod ord">
          <ac:chgData name="Shreya Naidoo" userId="S::st10195567@vcconnect.edu.za::fb328b3b-b487-4f2f-a98c-158f5e06569b" providerId="AD" clId="Web-{70E3FBB9-75C9-B8FE-51D4-96FF238C0585}" dt="2024-11-22T12:15:54.568" v="222" actId="14100"/>
          <ac:picMkLst>
            <pc:docMk/>
            <pc:sldMk cId="1520617604" sldId="264"/>
            <ac:picMk id="12" creationId="{05C5B7E1-8AD9-50AF-AB9B-F7BE46873E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November 22,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205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November 22,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506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November 22,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627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November 22,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8717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November 22,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87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November 22,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70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November 22,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8742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November 22,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5502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November 22,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848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November 22,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647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November 22,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73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November 22,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251878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7"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59BB292-C7C1-4D62-8D75-57508077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152" y="4933667"/>
            <a:ext cx="6586118" cy="1467134"/>
          </a:xfrm>
        </p:spPr>
        <p:txBody>
          <a:bodyPr anchor="ctr">
            <a:normAutofit/>
          </a:bodyPr>
          <a:lstStyle/>
          <a:p>
            <a:pPr algn="l"/>
            <a:r>
              <a:rPr lang="en-US" sz="3200"/>
              <a:t>Programming 2B-PROG6212 </a:t>
            </a:r>
          </a:p>
        </p:txBody>
      </p:sp>
      <p:pic>
        <p:nvPicPr>
          <p:cNvPr id="4" name="Picture 3" descr="Complex math formulas on a blackboard">
            <a:extLst>
              <a:ext uri="{FF2B5EF4-FFF2-40B4-BE49-F238E27FC236}">
                <a16:creationId xmlns:a16="http://schemas.microsoft.com/office/drawing/2014/main" id="{2B8716B2-C56F-FF72-FAA7-6DD6AAE37EA6}"/>
              </a:ext>
            </a:extLst>
          </p:cNvPr>
          <p:cNvPicPr>
            <a:picLocks noChangeAspect="1"/>
          </p:cNvPicPr>
          <p:nvPr/>
        </p:nvPicPr>
        <p:blipFill>
          <a:blip r:embed="rId2"/>
          <a:srcRect t="17691" r="-1" b="7063"/>
          <a:stretch/>
        </p:blipFill>
        <p:spPr>
          <a:xfrm>
            <a:off x="-1" y="10"/>
            <a:ext cx="8115295" cy="4457690"/>
          </a:xfrm>
          <a:prstGeom prst="rect">
            <a:avLst/>
          </a:prstGeom>
        </p:spPr>
      </p:pic>
      <p:sp>
        <p:nvSpPr>
          <p:cNvPr id="61" name="Rectangle 60">
            <a:extLst>
              <a:ext uri="{FF2B5EF4-FFF2-40B4-BE49-F238E27FC236}">
                <a16:creationId xmlns:a16="http://schemas.microsoft.com/office/drawing/2014/main" id="{7736FD11-55E4-43C7-AAB4-33CD6CDA5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24800" y="190500"/>
            <a:ext cx="4457700" cy="4076701"/>
          </a:xfrm>
          <a:prstGeom prst="rect">
            <a:avLst/>
          </a:prstGeom>
          <a:gradFill>
            <a:gsLst>
              <a:gs pos="0">
                <a:schemeClr val="accent2"/>
              </a:gs>
              <a:gs pos="99000">
                <a:schemeClr val="accent6">
                  <a:lumMod val="75000"/>
                  <a:alpha val="9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EBDD458-F884-47F1-9D77-264802B3E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3100" y="-567804"/>
            <a:ext cx="2941091" cy="4076703"/>
          </a:xfrm>
          <a:prstGeom prst="rect">
            <a:avLst/>
          </a:prstGeom>
          <a:gradFill>
            <a:gsLst>
              <a:gs pos="51000">
                <a:schemeClr val="accent6">
                  <a:lumMod val="75000"/>
                  <a:alpha val="0"/>
                </a:schemeClr>
              </a:gs>
              <a:gs pos="99000">
                <a:schemeClr val="accent6">
                  <a:alpha val="33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668570" y="887104"/>
            <a:ext cx="2843317" cy="3031518"/>
          </a:xfrm>
        </p:spPr>
        <p:txBody>
          <a:bodyPr vert="horz" lIns="91440" tIns="45720" rIns="91440" bIns="45720" rtlCol="0" anchor="b">
            <a:normAutofit/>
          </a:bodyPr>
          <a:lstStyle/>
          <a:p>
            <a:pPr algn="l"/>
            <a:r>
              <a:rPr lang="en-US" sz="1200">
                <a:solidFill>
                  <a:schemeClr val="bg1"/>
                </a:solidFill>
              </a:rPr>
              <a:t>Keenan Ghisyan ST10159832 </a:t>
            </a:r>
          </a:p>
          <a:p>
            <a:pPr algn="l"/>
            <a:r>
              <a:rPr lang="en-US" sz="1200">
                <a:solidFill>
                  <a:schemeClr val="bg1"/>
                </a:solidFill>
              </a:rPr>
              <a:t>PowerPoint Explanation Of Final POE Monthly Claim System</a:t>
            </a:r>
          </a:p>
        </p:txBody>
      </p:sp>
      <p:pic>
        <p:nvPicPr>
          <p:cNvPr id="7" name="Picture 6" descr="Free stock photo of abstract, business, code">
            <a:extLst>
              <a:ext uri="{FF2B5EF4-FFF2-40B4-BE49-F238E27FC236}">
                <a16:creationId xmlns:a16="http://schemas.microsoft.com/office/drawing/2014/main" id="{B46B6C9E-7C1D-A3DF-E1B5-4522520C5DEE}"/>
              </a:ext>
            </a:extLst>
          </p:cNvPr>
          <p:cNvPicPr>
            <a:picLocks noChangeAspect="1"/>
          </p:cNvPicPr>
          <p:nvPr/>
        </p:nvPicPr>
        <p:blipFill>
          <a:blip r:embed="rId3"/>
          <a:srcRect r="9035" b="4"/>
          <a:stretch/>
        </p:blipFill>
        <p:spPr>
          <a:xfrm>
            <a:off x="8115300" y="4457700"/>
            <a:ext cx="4076700" cy="2408766"/>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1F660F9-CF93-42D0-8FCF-627A07100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5D9031-3674-45D6-A9CD-3B5502BD8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04" y="-1"/>
            <a:ext cx="12180792" cy="2344079"/>
          </a:xfrm>
          <a:prstGeom prst="rect">
            <a:avLst/>
          </a:prstGeom>
          <a:gradFill>
            <a:gsLst>
              <a:gs pos="0">
                <a:schemeClr val="accent5"/>
              </a:gs>
              <a:gs pos="100000">
                <a:schemeClr val="accent2">
                  <a:alpha val="94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16FC2C8-85D1-469C-8765-2381A8D22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29196" cy="2344079"/>
          </a:xfrm>
          <a:prstGeom prst="rect">
            <a:avLst/>
          </a:prstGeom>
          <a:gradFill>
            <a:gsLst>
              <a:gs pos="0">
                <a:schemeClr val="accent5">
                  <a:alpha val="82000"/>
                </a:schemeClr>
              </a:gs>
              <a:gs pos="68000">
                <a:schemeClr val="accent6">
                  <a:alpha val="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E72AC0-5005-4864-BFA5-33B5E0BC5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50699" y="-4697223"/>
            <a:ext cx="2347802" cy="11734800"/>
          </a:xfrm>
          <a:prstGeom prst="rect">
            <a:avLst/>
          </a:prstGeom>
          <a:gradFill>
            <a:gsLst>
              <a:gs pos="0">
                <a:schemeClr val="accent6">
                  <a:alpha val="26000"/>
                </a:schemeClr>
              </a:gs>
              <a:gs pos="99000">
                <a:schemeClr val="accent5">
                  <a:alpha val="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0030-5149-7318-3299-540ACAAAAF53}"/>
              </a:ext>
            </a:extLst>
          </p:cNvPr>
          <p:cNvSpPr>
            <a:spLocks noGrp="1"/>
          </p:cNvSpPr>
          <p:nvPr>
            <p:ph type="title"/>
          </p:nvPr>
        </p:nvSpPr>
        <p:spPr>
          <a:xfrm>
            <a:off x="1371601" y="457200"/>
            <a:ext cx="9448800" cy="1101145"/>
          </a:xfrm>
        </p:spPr>
        <p:txBody>
          <a:bodyPr anchor="ctr">
            <a:normAutofit/>
          </a:bodyPr>
          <a:lstStyle/>
          <a:p>
            <a:r>
              <a:rPr lang="en-US" sz="3200">
                <a:solidFill>
                  <a:schemeClr val="bg1"/>
                </a:solidFill>
              </a:rPr>
              <a:t>Screenshot of monthly claim system </a:t>
            </a:r>
          </a:p>
        </p:txBody>
      </p:sp>
      <p:pic>
        <p:nvPicPr>
          <p:cNvPr id="4" name="Content Placeholder 3" descr="A screenshot of a computer&#10;&#10;Description automatically generated">
            <a:extLst>
              <a:ext uri="{FF2B5EF4-FFF2-40B4-BE49-F238E27FC236}">
                <a16:creationId xmlns:a16="http://schemas.microsoft.com/office/drawing/2014/main" id="{6CBDAA77-BB7E-F006-139B-9F3404E728B0}"/>
              </a:ext>
            </a:extLst>
          </p:cNvPr>
          <p:cNvPicPr>
            <a:picLocks noChangeAspect="1"/>
          </p:cNvPicPr>
          <p:nvPr/>
        </p:nvPicPr>
        <p:blipFill>
          <a:blip r:embed="rId2"/>
          <a:stretch>
            <a:fillRect/>
          </a:stretch>
        </p:blipFill>
        <p:spPr>
          <a:xfrm>
            <a:off x="223382" y="2428668"/>
            <a:ext cx="3917568" cy="220819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BB9E1FE-791B-F142-C53A-3442D9C07BBA}"/>
              </a:ext>
            </a:extLst>
          </p:cNvPr>
          <p:cNvPicPr>
            <a:picLocks noChangeAspect="1"/>
          </p:cNvPicPr>
          <p:nvPr/>
        </p:nvPicPr>
        <p:blipFill>
          <a:blip r:embed="rId3"/>
          <a:stretch>
            <a:fillRect/>
          </a:stretch>
        </p:blipFill>
        <p:spPr>
          <a:xfrm>
            <a:off x="4151716" y="2345162"/>
            <a:ext cx="4091729" cy="234726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3B07858-2F74-0854-8BD7-9E828BD2659F}"/>
              </a:ext>
            </a:extLst>
          </p:cNvPr>
          <p:cNvPicPr>
            <a:picLocks noChangeAspect="1"/>
          </p:cNvPicPr>
          <p:nvPr/>
        </p:nvPicPr>
        <p:blipFill>
          <a:blip r:embed="rId4"/>
          <a:stretch>
            <a:fillRect/>
          </a:stretch>
        </p:blipFill>
        <p:spPr>
          <a:xfrm>
            <a:off x="8139388" y="2324285"/>
            <a:ext cx="4330271" cy="2367927"/>
          </a:xfrm>
          <a:prstGeom prst="rect">
            <a:avLst/>
          </a:prstGeom>
        </p:spPr>
      </p:pic>
      <p:sp>
        <p:nvSpPr>
          <p:cNvPr id="23" name="Content Placeholder 9">
            <a:extLst>
              <a:ext uri="{FF2B5EF4-FFF2-40B4-BE49-F238E27FC236}">
                <a16:creationId xmlns:a16="http://schemas.microsoft.com/office/drawing/2014/main" id="{C8D9B54F-0A40-1F86-8736-91E35913F5DF}"/>
              </a:ext>
            </a:extLst>
          </p:cNvPr>
          <p:cNvSpPr>
            <a:spLocks noGrp="1"/>
          </p:cNvSpPr>
          <p:nvPr>
            <p:ph idx="1"/>
          </p:nvPr>
        </p:nvSpPr>
        <p:spPr>
          <a:xfrm>
            <a:off x="1371600" y="5076664"/>
            <a:ext cx="9448800" cy="1233984"/>
          </a:xfrm>
        </p:spPr>
        <p:txBody>
          <a:bodyPr>
            <a:normAutofit/>
          </a:bodyPr>
          <a:lstStyle/>
          <a:p>
            <a:endParaRPr lang="en-US" sz="1400"/>
          </a:p>
        </p:txBody>
      </p:sp>
    </p:spTree>
    <p:extLst>
      <p:ext uri="{BB962C8B-B14F-4D97-AF65-F5344CB8AC3E}">
        <p14:creationId xmlns:p14="http://schemas.microsoft.com/office/powerpoint/2010/main" val="327401632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A598DC-714B-505B-3B10-7BD5C25AF6FE}"/>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Screenshot of monthly claim system </a:t>
            </a:r>
          </a:p>
        </p:txBody>
      </p:sp>
      <p:pic>
        <p:nvPicPr>
          <p:cNvPr id="4" name="Content Placeholder 3" descr="A screenshot of a computer&#10;&#10;Description automatically generated">
            <a:extLst>
              <a:ext uri="{FF2B5EF4-FFF2-40B4-BE49-F238E27FC236}">
                <a16:creationId xmlns:a16="http://schemas.microsoft.com/office/drawing/2014/main" id="{98826CC3-1052-7AC6-7F02-4FDA7E92B82A}"/>
              </a:ext>
            </a:extLst>
          </p:cNvPr>
          <p:cNvPicPr>
            <a:picLocks noGrp="1" noChangeAspect="1"/>
          </p:cNvPicPr>
          <p:nvPr>
            <p:ph idx="1"/>
          </p:nvPr>
        </p:nvPicPr>
        <p:blipFill>
          <a:blip r:embed="rId2"/>
          <a:srcRect r="-1" b="2278"/>
          <a:stretch/>
        </p:blipFill>
        <p:spPr>
          <a:xfrm>
            <a:off x="347771" y="2623319"/>
            <a:ext cx="5404555" cy="300706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3C892AC-1F5E-3EE7-2108-DC8E79E93E53}"/>
              </a:ext>
            </a:extLst>
          </p:cNvPr>
          <p:cNvPicPr>
            <a:picLocks noChangeAspect="1"/>
          </p:cNvPicPr>
          <p:nvPr/>
        </p:nvPicPr>
        <p:blipFill>
          <a:blip r:embed="rId3"/>
          <a:stretch>
            <a:fillRect/>
          </a:stretch>
        </p:blipFill>
        <p:spPr>
          <a:xfrm>
            <a:off x="5995468" y="2637179"/>
            <a:ext cx="5295089" cy="3004583"/>
          </a:xfrm>
          <a:prstGeom prst="rect">
            <a:avLst/>
          </a:prstGeom>
        </p:spPr>
      </p:pic>
    </p:spTree>
    <p:extLst>
      <p:ext uri="{BB962C8B-B14F-4D97-AF65-F5344CB8AC3E}">
        <p14:creationId xmlns:p14="http://schemas.microsoft.com/office/powerpoint/2010/main" val="457414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60A9CD2-F01E-47AE-88A6-D8F612D15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68C520E-8A72-4150-8FE3-A3272B2BB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D9D02D2-145B-47AF-8A96-A08D9D949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19151" y="3638550"/>
            <a:ext cx="2400299"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C24E565-C2C5-4A50-974C-E083E8CBC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28A0077D-32B1-4060-AD9E-836782EE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95D02-7AD3-8891-6A6E-34141553ED1D}"/>
              </a:ext>
            </a:extLst>
          </p:cNvPr>
          <p:cNvSpPr>
            <a:spLocks noGrp="1"/>
          </p:cNvSpPr>
          <p:nvPr>
            <p:ph type="title"/>
          </p:nvPr>
        </p:nvSpPr>
        <p:spPr>
          <a:xfrm>
            <a:off x="518616" y="586633"/>
            <a:ext cx="3125336" cy="3611584"/>
          </a:xfrm>
        </p:spPr>
        <p:txBody>
          <a:bodyPr vert="horz" lIns="0" tIns="0" rIns="0" bIns="0" rtlCol="0">
            <a:normAutofit/>
          </a:bodyPr>
          <a:lstStyle/>
          <a:p>
            <a:r>
              <a:rPr lang="en-US" sz="2500" spc="750">
                <a:solidFill>
                  <a:schemeClr val="bg1"/>
                </a:solidFill>
              </a:rPr>
              <a:t>SCREENSHOT OF MONTHLY CLAIM SYSTEM</a:t>
            </a:r>
          </a:p>
        </p:txBody>
      </p:sp>
      <p:sp>
        <p:nvSpPr>
          <p:cNvPr id="44" name="Content Placeholder 29">
            <a:extLst>
              <a:ext uri="{FF2B5EF4-FFF2-40B4-BE49-F238E27FC236}">
                <a16:creationId xmlns:a16="http://schemas.microsoft.com/office/drawing/2014/main" id="{A83D4FC5-279D-BAB1-E477-347372AD7AD1}"/>
              </a:ext>
            </a:extLst>
          </p:cNvPr>
          <p:cNvSpPr>
            <a:spLocks noGrp="1"/>
          </p:cNvSpPr>
          <p:nvPr>
            <p:ph idx="1"/>
          </p:nvPr>
        </p:nvSpPr>
        <p:spPr>
          <a:xfrm>
            <a:off x="8964281" y="4882959"/>
            <a:ext cx="3086279" cy="1684959"/>
          </a:xfrm>
        </p:spPr>
        <p:txBody>
          <a:bodyPr anchor="ctr">
            <a:normAutofit/>
          </a:bodyPr>
          <a:lstStyle/>
          <a:p>
            <a:endParaRPr lang="en-US" sz="1800"/>
          </a:p>
        </p:txBody>
      </p:sp>
      <p:pic>
        <p:nvPicPr>
          <p:cNvPr id="5" name="Content Placeholder 4" descr="A screenshot of a computer&#10;&#10;Description automatically generated">
            <a:extLst>
              <a:ext uri="{FF2B5EF4-FFF2-40B4-BE49-F238E27FC236}">
                <a16:creationId xmlns:a16="http://schemas.microsoft.com/office/drawing/2014/main" id="{27E85495-B80B-410C-601A-A69AB86E5B3B}"/>
              </a:ext>
            </a:extLst>
          </p:cNvPr>
          <p:cNvPicPr>
            <a:picLocks noChangeAspect="1"/>
          </p:cNvPicPr>
          <p:nvPr/>
        </p:nvPicPr>
        <p:blipFill>
          <a:blip r:embed="rId2"/>
          <a:srcRect l="6064" r="-1" b="-1"/>
          <a:stretch/>
        </p:blipFill>
        <p:spPr>
          <a:xfrm>
            <a:off x="1825078" y="60440"/>
            <a:ext cx="4424650" cy="263719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3E45611-0EA7-B11F-651E-F3C9FC5B8731}"/>
              </a:ext>
            </a:extLst>
          </p:cNvPr>
          <p:cNvPicPr>
            <a:picLocks noChangeAspect="1"/>
          </p:cNvPicPr>
          <p:nvPr/>
        </p:nvPicPr>
        <p:blipFill>
          <a:blip r:embed="rId3"/>
          <a:srcRect l="6064" r="-1" b="-1"/>
          <a:stretch/>
        </p:blipFill>
        <p:spPr>
          <a:xfrm>
            <a:off x="7420038" y="195414"/>
            <a:ext cx="4257636" cy="250149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0332A1F-4234-31BC-7184-775F672EF7CA}"/>
              </a:ext>
            </a:extLst>
          </p:cNvPr>
          <p:cNvPicPr>
            <a:picLocks noChangeAspect="1"/>
          </p:cNvPicPr>
          <p:nvPr/>
        </p:nvPicPr>
        <p:blipFill>
          <a:blip r:embed="rId4"/>
          <a:srcRect l="2614" r="1448" b="1"/>
          <a:stretch/>
        </p:blipFill>
        <p:spPr>
          <a:xfrm>
            <a:off x="4392915" y="3419231"/>
            <a:ext cx="4435088" cy="2574577"/>
          </a:xfrm>
          <a:prstGeom prst="rect">
            <a:avLst/>
          </a:prstGeom>
        </p:spPr>
      </p:pic>
    </p:spTree>
    <p:extLst>
      <p:ext uri="{BB962C8B-B14F-4D97-AF65-F5344CB8AC3E}">
        <p14:creationId xmlns:p14="http://schemas.microsoft.com/office/powerpoint/2010/main" val="3191040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186232-4F53-E60F-6A14-934002FE9976}"/>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SCREENSHOT OF MONTHLY CLAIM SYSTEM</a:t>
            </a:r>
          </a:p>
        </p:txBody>
      </p:sp>
      <p:pic>
        <p:nvPicPr>
          <p:cNvPr id="5" name="Content Placeholder 4" descr="A screenshot of a computer&#10;&#10;Description automatically generated">
            <a:extLst>
              <a:ext uri="{FF2B5EF4-FFF2-40B4-BE49-F238E27FC236}">
                <a16:creationId xmlns:a16="http://schemas.microsoft.com/office/drawing/2014/main" id="{C6D3D0F9-2179-F4D7-4F6F-AF585F12B4A9}"/>
              </a:ext>
            </a:extLst>
          </p:cNvPr>
          <p:cNvPicPr>
            <a:picLocks noGrp="1" noChangeAspect="1"/>
          </p:cNvPicPr>
          <p:nvPr>
            <p:ph idx="1"/>
          </p:nvPr>
        </p:nvPicPr>
        <p:blipFill>
          <a:blip r:embed="rId2"/>
          <a:stretch>
            <a:fillRect/>
          </a:stretch>
        </p:blipFill>
        <p:spPr>
          <a:xfrm>
            <a:off x="1391606" y="1944825"/>
            <a:ext cx="4559049" cy="2564465"/>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37B39652-3C39-BB8B-7DF2-86BDCCE6685B}"/>
              </a:ext>
            </a:extLst>
          </p:cNvPr>
          <p:cNvPicPr>
            <a:picLocks noChangeAspect="1"/>
          </p:cNvPicPr>
          <p:nvPr/>
        </p:nvPicPr>
        <p:blipFill>
          <a:blip r:embed="rId3"/>
          <a:srcRect b="38105"/>
          <a:stretch/>
        </p:blipFill>
        <p:spPr>
          <a:xfrm>
            <a:off x="6277303" y="1948248"/>
            <a:ext cx="5608240" cy="2573514"/>
          </a:xfrm>
          <a:prstGeom prst="rect">
            <a:avLst/>
          </a:prstGeom>
        </p:spPr>
      </p:pic>
    </p:spTree>
    <p:extLst>
      <p:ext uri="{BB962C8B-B14F-4D97-AF65-F5344CB8AC3E}">
        <p14:creationId xmlns:p14="http://schemas.microsoft.com/office/powerpoint/2010/main" val="3302745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663C7FA-F5A0-48F0-95A3-15C0B92C8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58B23DDA-55DB-0CA6-1718-AF511779F0F0}"/>
              </a:ext>
            </a:extLst>
          </p:cNvPr>
          <p:cNvPicPr>
            <a:picLocks noGrp="1" noChangeAspect="1"/>
          </p:cNvPicPr>
          <p:nvPr>
            <p:ph idx="1"/>
          </p:nvPr>
        </p:nvPicPr>
        <p:blipFill>
          <a:blip r:embed="rId2"/>
          <a:srcRect l="2858" r="10194"/>
          <a:stretch/>
        </p:blipFill>
        <p:spPr>
          <a:xfrm>
            <a:off x="-11211" y="10"/>
            <a:ext cx="8126511" cy="5257359"/>
          </a:xfrm>
          <a:prstGeom prst="rect">
            <a:avLst/>
          </a:prstGeom>
        </p:spPr>
      </p:pic>
      <p:sp>
        <p:nvSpPr>
          <p:cNvPr id="17" name="Rectangle 16">
            <a:extLst>
              <a:ext uri="{FF2B5EF4-FFF2-40B4-BE49-F238E27FC236}">
                <a16:creationId xmlns:a16="http://schemas.microsoft.com/office/drawing/2014/main" id="{993BEC02-8923-4B5B-8681-7D6E2012D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779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54E051-8C69-4617-8D6C-5EABB4213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10075" y="-41065"/>
            <a:ext cx="1594272" cy="12192000"/>
          </a:xfrm>
          <a:prstGeom prst="rect">
            <a:avLst/>
          </a:prstGeom>
          <a:gradFill>
            <a:gsLst>
              <a:gs pos="16000">
                <a:schemeClr val="accent4">
                  <a:alpha val="0"/>
                </a:schemeClr>
              </a:gs>
              <a:gs pos="99000">
                <a:schemeClr val="accent4">
                  <a:alpha val="39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EF2BC72-72D3-44DC-ACF6-EE9716DE4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1" y="5257798"/>
            <a:ext cx="7335639" cy="1594270"/>
          </a:xfrm>
          <a:prstGeom prst="rect">
            <a:avLst/>
          </a:prstGeom>
          <a:gradFill>
            <a:gsLst>
              <a:gs pos="22000">
                <a:schemeClr val="accent2">
                  <a:alpha val="0"/>
                </a:schemeClr>
              </a:gs>
              <a:gs pos="99000">
                <a:schemeClr val="accent2">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F364750-F7A0-49A1-BA4F-9D91C0937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91246" y="2568454"/>
            <a:ext cx="1600201" cy="6978889"/>
          </a:xfrm>
          <a:prstGeom prst="rect">
            <a:avLst/>
          </a:prstGeom>
          <a:gradFill>
            <a:gsLst>
              <a:gs pos="45000">
                <a:schemeClr val="accent4">
                  <a:alpha val="0"/>
                </a:schemeClr>
              </a:gs>
              <a:gs pos="99000">
                <a:schemeClr val="accent6">
                  <a:alpha val="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17E18BE-C909-4FF9-8F88-DE91CE1A3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2451" y="5257798"/>
            <a:ext cx="9729549" cy="1584890"/>
          </a:xfrm>
          <a:prstGeom prst="rect">
            <a:avLst/>
          </a:prstGeom>
          <a:gradFill>
            <a:gsLst>
              <a:gs pos="0">
                <a:schemeClr val="accent5">
                  <a:alpha val="49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E01DA-8A0A-C859-AA0C-CB0DF83E2EEE}"/>
              </a:ext>
            </a:extLst>
          </p:cNvPr>
          <p:cNvSpPr>
            <a:spLocks noGrp="1"/>
          </p:cNvSpPr>
          <p:nvPr>
            <p:ph type="title"/>
          </p:nvPr>
        </p:nvSpPr>
        <p:spPr>
          <a:xfrm>
            <a:off x="673395" y="5629941"/>
            <a:ext cx="7114954" cy="821347"/>
          </a:xfrm>
        </p:spPr>
        <p:txBody>
          <a:bodyPr vert="horz" lIns="0" tIns="0" rIns="0" bIns="0" rtlCol="0" anchor="ctr">
            <a:normAutofit/>
          </a:bodyPr>
          <a:lstStyle/>
          <a:p>
            <a:pPr>
              <a:lnSpc>
                <a:spcPct val="90000"/>
              </a:lnSpc>
            </a:pPr>
            <a:r>
              <a:rPr lang="en-US" sz="2700" spc="750">
                <a:solidFill>
                  <a:schemeClr val="bg1"/>
                </a:solidFill>
              </a:rPr>
              <a:t>SCREENSHOT OF MONTHLY CLAIM SYSTEM</a:t>
            </a:r>
          </a:p>
        </p:txBody>
      </p:sp>
      <p:pic>
        <p:nvPicPr>
          <p:cNvPr id="5" name="Picture 4" descr="A screenshot of a computer&#10;&#10;Description automatically generated">
            <a:extLst>
              <a:ext uri="{FF2B5EF4-FFF2-40B4-BE49-F238E27FC236}">
                <a16:creationId xmlns:a16="http://schemas.microsoft.com/office/drawing/2014/main" id="{42C7D0E9-9679-23C4-5E7A-3FAFA67615E1}"/>
              </a:ext>
            </a:extLst>
          </p:cNvPr>
          <p:cNvPicPr>
            <a:picLocks noChangeAspect="1"/>
          </p:cNvPicPr>
          <p:nvPr/>
        </p:nvPicPr>
        <p:blipFill>
          <a:blip r:embed="rId3"/>
          <a:srcRect l="3589" r="16948" b="-4"/>
          <a:stretch/>
        </p:blipFill>
        <p:spPr>
          <a:xfrm>
            <a:off x="8104089" y="10"/>
            <a:ext cx="4087911" cy="289383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F52100C-071F-B79A-5050-39EA101FAA75}"/>
              </a:ext>
            </a:extLst>
          </p:cNvPr>
          <p:cNvPicPr>
            <a:picLocks noChangeAspect="1"/>
          </p:cNvPicPr>
          <p:nvPr/>
        </p:nvPicPr>
        <p:blipFill>
          <a:blip r:embed="rId4"/>
          <a:srcRect r="2697" b="3"/>
          <a:stretch/>
        </p:blipFill>
        <p:spPr>
          <a:xfrm>
            <a:off x="8104088" y="2894275"/>
            <a:ext cx="4087911" cy="2363095"/>
          </a:xfrm>
          <a:prstGeom prst="rect">
            <a:avLst/>
          </a:prstGeom>
        </p:spPr>
      </p:pic>
    </p:spTree>
    <p:extLst>
      <p:ext uri="{BB962C8B-B14F-4D97-AF65-F5344CB8AC3E}">
        <p14:creationId xmlns:p14="http://schemas.microsoft.com/office/powerpoint/2010/main" val="1360316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FDDFF3-5D0E-41AA-B594-62F637C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2F41F3-AC26-41DE-818C-ADE3A07B7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ADC32-5F7F-47E3-9CD0-DE801951B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C98CCFA-6F69-46BF-80B4-90E9241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8690A-74A8-E900-301B-AA2BCA45951A}"/>
              </a:ext>
            </a:extLst>
          </p:cNvPr>
          <p:cNvSpPr>
            <a:spLocks noGrp="1"/>
          </p:cNvSpPr>
          <p:nvPr>
            <p:ph type="title"/>
          </p:nvPr>
        </p:nvSpPr>
        <p:spPr>
          <a:xfrm>
            <a:off x="537587" y="2580514"/>
            <a:ext cx="3084844" cy="3490603"/>
          </a:xfrm>
        </p:spPr>
        <p:txBody>
          <a:bodyPr anchor="t">
            <a:normAutofit/>
          </a:bodyPr>
          <a:lstStyle/>
          <a:p>
            <a:pPr algn="r"/>
            <a:r>
              <a:rPr lang="en-US" sz="2500" dirty="0">
                <a:solidFill>
                  <a:schemeClr val="bg1"/>
                </a:solidFill>
              </a:rPr>
              <a:t>SCREENSHOT OF MONTHLY CLAIM SYSTEM</a:t>
            </a:r>
          </a:p>
        </p:txBody>
      </p:sp>
      <p:pic>
        <p:nvPicPr>
          <p:cNvPr id="4" name="Content Placeholder 3" descr="A screenshot of a computer&#10;&#10;Description automatically generated">
            <a:extLst>
              <a:ext uri="{FF2B5EF4-FFF2-40B4-BE49-F238E27FC236}">
                <a16:creationId xmlns:a16="http://schemas.microsoft.com/office/drawing/2014/main" id="{95D842AD-F659-FA2A-650B-BB1862B19DDF}"/>
              </a:ext>
            </a:extLst>
          </p:cNvPr>
          <p:cNvPicPr>
            <a:picLocks noChangeAspect="1"/>
          </p:cNvPicPr>
          <p:nvPr/>
        </p:nvPicPr>
        <p:blipFill>
          <a:blip r:embed="rId2"/>
          <a:stretch>
            <a:fillRect/>
          </a:stretch>
        </p:blipFill>
        <p:spPr>
          <a:xfrm>
            <a:off x="3962969" y="4172678"/>
            <a:ext cx="4028380" cy="222486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4E0D8D9-A516-B405-790E-CAB58D8104CA}"/>
              </a:ext>
            </a:extLst>
          </p:cNvPr>
          <p:cNvPicPr>
            <a:picLocks noChangeAspect="1"/>
          </p:cNvPicPr>
          <p:nvPr/>
        </p:nvPicPr>
        <p:blipFill>
          <a:blip r:embed="rId3"/>
          <a:stretch>
            <a:fillRect/>
          </a:stretch>
        </p:blipFill>
        <p:spPr>
          <a:xfrm>
            <a:off x="7887790" y="4166424"/>
            <a:ext cx="4091009" cy="22353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1FC2007-AC26-2120-97F7-FEB5B2209566}"/>
              </a:ext>
            </a:extLst>
          </p:cNvPr>
          <p:cNvPicPr>
            <a:picLocks noChangeAspect="1"/>
          </p:cNvPicPr>
          <p:nvPr/>
        </p:nvPicPr>
        <p:blipFill>
          <a:blip r:embed="rId4"/>
          <a:stretch>
            <a:fillRect/>
          </a:stretch>
        </p:blipFill>
        <p:spPr>
          <a:xfrm>
            <a:off x="4775772" y="-246"/>
            <a:ext cx="5508095" cy="3165499"/>
          </a:xfrm>
          <a:prstGeom prst="rect">
            <a:avLst/>
          </a:prstGeom>
        </p:spPr>
      </p:pic>
      <p:sp>
        <p:nvSpPr>
          <p:cNvPr id="14" name="Content Placeholder 9">
            <a:extLst>
              <a:ext uri="{FF2B5EF4-FFF2-40B4-BE49-F238E27FC236}">
                <a16:creationId xmlns:a16="http://schemas.microsoft.com/office/drawing/2014/main" id="{D844010C-B1AE-4DAB-8F1D-8266CE4339A4}"/>
              </a:ext>
            </a:extLst>
          </p:cNvPr>
          <p:cNvSpPr>
            <a:spLocks noGrp="1"/>
          </p:cNvSpPr>
          <p:nvPr>
            <p:ph idx="1"/>
          </p:nvPr>
        </p:nvSpPr>
        <p:spPr>
          <a:xfrm>
            <a:off x="7992173" y="6988384"/>
            <a:ext cx="85945" cy="72824"/>
          </a:xfrm>
        </p:spPr>
        <p:txBody>
          <a:bodyPr>
            <a:normAutofit fontScale="25000" lnSpcReduction="20000"/>
          </a:bodyPr>
          <a:lstStyle/>
          <a:p>
            <a:endParaRPr lang="en-US" sz="1400"/>
          </a:p>
        </p:txBody>
      </p:sp>
    </p:spTree>
    <p:extLst>
      <p:ext uri="{BB962C8B-B14F-4D97-AF65-F5344CB8AC3E}">
        <p14:creationId xmlns:p14="http://schemas.microsoft.com/office/powerpoint/2010/main" val="2272414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8A26A61-FB4C-F8AB-950C-405988AEDC9F}"/>
              </a:ext>
            </a:extLst>
          </p:cNvPr>
          <p:cNvSpPr>
            <a:spLocks noGrp="1"/>
          </p:cNvSpPr>
          <p:nvPr>
            <p:ph type="title"/>
          </p:nvPr>
        </p:nvSpPr>
        <p:spPr>
          <a:xfrm>
            <a:off x="387927" y="1028701"/>
            <a:ext cx="3248863" cy="3020785"/>
          </a:xfrm>
        </p:spPr>
        <p:txBody>
          <a:bodyPr>
            <a:normAutofit/>
          </a:bodyPr>
          <a:lstStyle/>
          <a:p>
            <a:pPr algn="r">
              <a:lnSpc>
                <a:spcPct val="90000"/>
              </a:lnSpc>
            </a:pPr>
            <a:r>
              <a:rPr lang="en-US" sz="1800">
                <a:solidFill>
                  <a:schemeClr val="bg1"/>
                </a:solidFill>
              </a:rPr>
              <a:t>Comprehensive overview of the monthly claim system</a:t>
            </a:r>
          </a:p>
        </p:txBody>
      </p:sp>
      <p:sp>
        <p:nvSpPr>
          <p:cNvPr id="17" name="Content Placeholder 2">
            <a:extLst>
              <a:ext uri="{FF2B5EF4-FFF2-40B4-BE49-F238E27FC236}">
                <a16:creationId xmlns:a16="http://schemas.microsoft.com/office/drawing/2014/main" id="{33E30BB2-2669-1F21-BE3A-A7F815D88EFC}"/>
              </a:ext>
            </a:extLst>
          </p:cNvPr>
          <p:cNvSpPr>
            <a:spLocks noGrp="1"/>
          </p:cNvSpPr>
          <p:nvPr>
            <p:ph idx="1"/>
          </p:nvPr>
        </p:nvSpPr>
        <p:spPr>
          <a:xfrm>
            <a:off x="4777409" y="1028702"/>
            <a:ext cx="6273972" cy="4843462"/>
          </a:xfrm>
        </p:spPr>
        <p:txBody>
          <a:bodyPr vert="horz" lIns="0" tIns="0" rIns="0" bIns="0" rtlCol="0" anchor="t">
            <a:normAutofit/>
          </a:bodyPr>
          <a:lstStyle/>
          <a:p>
            <a:r>
              <a:rPr lang="en-US" sz="1200" dirty="0">
                <a:ea typeface="+mn-lt"/>
                <a:cs typeface="+mn-lt"/>
              </a:rPr>
              <a:t>The Model-View-Controller (MVC) architecture was used to create the multi-role application known as the Monthly Claim System. To provide modularity and effective data and workflow management, this architecture divides the application logic into three interconnected components: Model, View, and Controller. Each of the three primary positions supported by the system, Lecturer, Coordinator, and Academic Manager which each have unique features and user interfaces</a:t>
            </a:r>
            <a:r>
              <a:rPr lang="en-US" sz="1100" b="0" i="0" dirty="0">
                <a:solidFill>
                  <a:srgbClr val="2C3E50"/>
                </a:solidFill>
                <a:effectLst/>
                <a:latin typeface="Roboto" panose="02000000000000000000" pitchFamily="2" charset="0"/>
              </a:rPr>
              <a:t> (Rick-Anderson, n.d.)</a:t>
            </a:r>
            <a:r>
              <a:rPr lang="en-US" sz="1200" dirty="0">
                <a:ea typeface="+mn-lt"/>
                <a:cs typeface="+mn-lt"/>
              </a:rPr>
              <a:t>.</a:t>
            </a:r>
          </a:p>
          <a:p>
            <a:r>
              <a:rPr lang="en-US" sz="1200" dirty="0">
                <a:ea typeface="+mn-lt"/>
                <a:cs typeface="+mn-lt"/>
              </a:rPr>
              <a:t>The data and business logic of the application are represented by the model. Entity classes like </a:t>
            </a:r>
            <a:r>
              <a:rPr lang="en-US" sz="1200" dirty="0" err="1">
                <a:ea typeface="+mn-lt"/>
                <a:cs typeface="+mn-lt"/>
              </a:rPr>
              <a:t>LecturerViewModel</a:t>
            </a:r>
            <a:r>
              <a:rPr lang="en-US" sz="1200" dirty="0">
                <a:ea typeface="+mn-lt"/>
                <a:cs typeface="+mn-lt"/>
              </a:rPr>
              <a:t> and </a:t>
            </a:r>
            <a:r>
              <a:rPr lang="en-US" sz="1200" dirty="0" err="1">
                <a:ea typeface="+mn-lt"/>
                <a:cs typeface="+mn-lt"/>
              </a:rPr>
              <a:t>ClaimViewModel</a:t>
            </a:r>
            <a:r>
              <a:rPr lang="en-US" sz="1200" dirty="0">
                <a:ea typeface="+mn-lt"/>
                <a:cs typeface="+mn-lt"/>
              </a:rPr>
              <a:t>, which store important data including lecturer information and claim submissions, are included. The Model offers a solid foundation for managing the system's data by handling data validation and guaranteeing consistency</a:t>
            </a:r>
            <a:r>
              <a:rPr lang="en-US" sz="1100" b="0" i="0" dirty="0">
                <a:solidFill>
                  <a:srgbClr val="2C3E50"/>
                </a:solidFill>
                <a:effectLst/>
                <a:latin typeface="Roboto" panose="02000000000000000000" pitchFamily="2" charset="0"/>
              </a:rPr>
              <a:t> (Rick-Anderson, n.d.)</a:t>
            </a:r>
            <a:r>
              <a:rPr lang="en-US" sz="1200" dirty="0">
                <a:ea typeface="+mn-lt"/>
                <a:cs typeface="+mn-lt"/>
              </a:rPr>
              <a:t>.</a:t>
            </a:r>
          </a:p>
          <a:p>
            <a:r>
              <a:rPr lang="en-US" sz="1200" dirty="0">
                <a:ea typeface="+mn-lt"/>
                <a:cs typeface="+mn-lt"/>
              </a:rPr>
              <a:t>As the user interface layer, the View shows users data according to their roles. It has a variety of pages designed to meet the demands of different users. For example, the Home Screen has navigation buttons for role selection. Lecturers enter claim information, including the date, number of hours worked, hourly rate, and total amount, on the Claim Submission Page. While Academic Managers use the Claims Page to examine all claims and take appropriate action, including approving or rejecting them, Coordinators use the Review Page to see and handle submitted claims</a:t>
            </a:r>
            <a:r>
              <a:rPr lang="en-US" sz="1100" b="0" i="0" dirty="0">
                <a:solidFill>
                  <a:srgbClr val="2C3E50"/>
                </a:solidFill>
                <a:effectLst/>
                <a:latin typeface="Roboto" panose="02000000000000000000" pitchFamily="2" charset="0"/>
              </a:rPr>
              <a:t> (Rick-Anderson, n.d.)</a:t>
            </a:r>
            <a:r>
              <a:rPr lang="en-US" sz="1200" dirty="0">
                <a:ea typeface="+mn-lt"/>
                <a:cs typeface="+mn-lt"/>
              </a:rPr>
              <a:t>.</a:t>
            </a:r>
            <a:endParaRPr lang="en-US" sz="1200" dirty="0"/>
          </a:p>
        </p:txBody>
      </p:sp>
    </p:spTree>
    <p:extLst>
      <p:ext uri="{BB962C8B-B14F-4D97-AF65-F5344CB8AC3E}">
        <p14:creationId xmlns:p14="http://schemas.microsoft.com/office/powerpoint/2010/main" val="262412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257D22-4D84-B40C-321E-274F48EDF7D5}"/>
              </a:ext>
            </a:extLst>
          </p:cNvPr>
          <p:cNvSpPr>
            <a:spLocks noGrp="1"/>
          </p:cNvSpPr>
          <p:nvPr>
            <p:ph type="title"/>
          </p:nvPr>
        </p:nvSpPr>
        <p:spPr>
          <a:xfrm>
            <a:off x="387927" y="1028701"/>
            <a:ext cx="3248863" cy="3020785"/>
          </a:xfrm>
        </p:spPr>
        <p:txBody>
          <a:bodyPr>
            <a:normAutofit/>
          </a:bodyPr>
          <a:lstStyle/>
          <a:p>
            <a:pPr algn="r">
              <a:lnSpc>
                <a:spcPct val="90000"/>
              </a:lnSpc>
            </a:pPr>
            <a:r>
              <a:rPr lang="en-US" sz="1800" b="0">
                <a:solidFill>
                  <a:schemeClr val="bg1"/>
                </a:solidFill>
                <a:ea typeface="+mj-lt"/>
                <a:cs typeface="+mj-lt"/>
              </a:rPr>
              <a:t>Comprehensive overview of the monthly claim system</a:t>
            </a:r>
            <a:endParaRPr lang="en-US" sz="1800">
              <a:solidFill>
                <a:schemeClr val="bg1"/>
              </a:solidFill>
            </a:endParaRPr>
          </a:p>
        </p:txBody>
      </p:sp>
      <p:sp>
        <p:nvSpPr>
          <p:cNvPr id="28" name="Content Placeholder 2">
            <a:extLst>
              <a:ext uri="{FF2B5EF4-FFF2-40B4-BE49-F238E27FC236}">
                <a16:creationId xmlns:a16="http://schemas.microsoft.com/office/drawing/2014/main" id="{9122637D-B374-1B73-D1BA-DF1026FDC61B}"/>
              </a:ext>
            </a:extLst>
          </p:cNvPr>
          <p:cNvSpPr>
            <a:spLocks noGrp="1"/>
          </p:cNvSpPr>
          <p:nvPr>
            <p:ph idx="1"/>
          </p:nvPr>
        </p:nvSpPr>
        <p:spPr>
          <a:xfrm>
            <a:off x="4777409" y="1028702"/>
            <a:ext cx="6273972" cy="4843462"/>
          </a:xfrm>
        </p:spPr>
        <p:txBody>
          <a:bodyPr vert="horz" lIns="0" tIns="0" rIns="0" bIns="0" rtlCol="0" anchor="t">
            <a:normAutofit/>
          </a:bodyPr>
          <a:lstStyle/>
          <a:p>
            <a:r>
              <a:rPr lang="en-US" sz="1200" dirty="0">
                <a:ea typeface="+mn-lt"/>
                <a:cs typeface="+mn-lt"/>
              </a:rPr>
              <a:t>The Controller serves as an interface for the View and the Model. It handles workflow management, changes the View, and processes user input. Controllers are in charge of essential responsibilities like updating claim statuses, validating and storing claim facts, and rerouting users according to their roles. This preserves data integrity while guaranteeing seamless user-system interaction</a:t>
            </a:r>
            <a:r>
              <a:rPr lang="en-US" sz="1100" b="0" i="0" dirty="0">
                <a:solidFill>
                  <a:srgbClr val="2C3E50"/>
                </a:solidFill>
                <a:effectLst/>
                <a:latin typeface="Roboto" panose="02000000000000000000" pitchFamily="2" charset="0"/>
              </a:rPr>
              <a:t>(Sheldon, 2023)</a:t>
            </a:r>
            <a:r>
              <a:rPr lang="en-US" sz="1200" dirty="0">
                <a:ea typeface="+mn-lt"/>
                <a:cs typeface="+mn-lt"/>
              </a:rPr>
              <a:t>.</a:t>
            </a:r>
          </a:p>
          <a:p>
            <a:r>
              <a:rPr lang="en-US" sz="1200" dirty="0">
                <a:ea typeface="+mn-lt"/>
                <a:cs typeface="+mn-lt"/>
              </a:rPr>
              <a:t>Logging into the system and entering claim details, such as the date of work, hours worked, hourly rate, and total amount, which can be manually input or automatically calculated, are part of the Lecturer position. To provide transparency and accessibility to their data, lecturers can also check the history of claims they have lodged</a:t>
            </a:r>
            <a:r>
              <a:rPr lang="en-US" sz="1100" b="0" i="0" dirty="0">
                <a:solidFill>
                  <a:srgbClr val="2C3E50"/>
                </a:solidFill>
                <a:effectLst/>
                <a:latin typeface="Roboto" panose="02000000000000000000" pitchFamily="2" charset="0"/>
              </a:rPr>
              <a:t>(Sheldon, 2023)</a:t>
            </a:r>
            <a:endParaRPr lang="en-US" sz="1200" dirty="0"/>
          </a:p>
          <a:p>
            <a:r>
              <a:rPr lang="en-US" sz="1200" dirty="0">
                <a:ea typeface="+mn-lt"/>
                <a:cs typeface="+mn-lt"/>
              </a:rPr>
              <a:t>Program coordinators can access, and review claims made by lecturers within their program by logging in with the Coordinator status. To ensure a transparent and organized review process, coordinators have the authority to determine whether a claim has to be escalated to an academic manager or requires additional action</a:t>
            </a:r>
            <a:r>
              <a:rPr lang="en-US" sz="1100" b="0" i="0" dirty="0">
                <a:solidFill>
                  <a:srgbClr val="2C3E50"/>
                </a:solidFill>
                <a:effectLst/>
                <a:latin typeface="Roboto" panose="02000000000000000000" pitchFamily="2" charset="0"/>
              </a:rPr>
              <a:t>(Sheldon, 2023)</a:t>
            </a:r>
            <a:r>
              <a:rPr lang="en-US" sz="1200" dirty="0">
                <a:ea typeface="+mn-lt"/>
                <a:cs typeface="+mn-lt"/>
              </a:rPr>
              <a:t>.</a:t>
            </a:r>
            <a:endParaRPr lang="en-US" dirty="0"/>
          </a:p>
          <a:p>
            <a:r>
              <a:rPr lang="en-US" sz="1200" dirty="0">
                <a:ea typeface="+mn-lt"/>
                <a:cs typeface="+mn-lt"/>
              </a:rPr>
              <a:t>All claims can be accessed with the administrative rights given by the Academic Manager position. After reviewing the claims submitted by Program  Coordinators, Academic Managers decide whether to accept or reject them. To guarantee accurate documentation and tracking within the system, they also update the claims' statuses</a:t>
            </a:r>
            <a:r>
              <a:rPr lang="en-US" sz="1100" b="0" i="0" dirty="0">
                <a:solidFill>
                  <a:srgbClr val="2C3E50"/>
                </a:solidFill>
                <a:effectLst/>
                <a:latin typeface="Roboto" panose="02000000000000000000" pitchFamily="2" charset="0"/>
              </a:rPr>
              <a:t>(Sheldon, 2023)</a:t>
            </a:r>
            <a:r>
              <a:rPr lang="en-US" sz="1200" dirty="0">
                <a:ea typeface="+mn-lt"/>
                <a:cs typeface="+mn-lt"/>
              </a:rPr>
              <a:t>.</a:t>
            </a:r>
            <a:endParaRPr lang="en-US" sz="1200" dirty="0"/>
          </a:p>
          <a:p>
            <a:endParaRPr lang="en-US" dirty="0"/>
          </a:p>
        </p:txBody>
      </p:sp>
    </p:spTree>
    <p:extLst>
      <p:ext uri="{BB962C8B-B14F-4D97-AF65-F5344CB8AC3E}">
        <p14:creationId xmlns:p14="http://schemas.microsoft.com/office/powerpoint/2010/main" val="206747381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B10A9-BAD9-9C49-B296-E88103D75BF6}"/>
              </a:ext>
            </a:extLst>
          </p:cNvPr>
          <p:cNvSpPr>
            <a:spLocks noGrp="1"/>
          </p:cNvSpPr>
          <p:nvPr>
            <p:ph type="title"/>
          </p:nvPr>
        </p:nvSpPr>
        <p:spPr>
          <a:xfrm>
            <a:off x="1135856" y="908649"/>
            <a:ext cx="4079720" cy="3977676"/>
          </a:xfrm>
        </p:spPr>
        <p:txBody>
          <a:bodyPr anchor="t">
            <a:normAutofit/>
          </a:bodyPr>
          <a:lstStyle/>
          <a:p>
            <a:pPr algn="r"/>
            <a:r>
              <a:rPr lang="en-US" sz="4000"/>
              <a:t>Highlight of its FEATURES</a:t>
            </a:r>
          </a:p>
        </p:txBody>
      </p:sp>
      <p:sp>
        <p:nvSpPr>
          <p:cNvPr id="3" name="Content Placeholder 2">
            <a:extLst>
              <a:ext uri="{FF2B5EF4-FFF2-40B4-BE49-F238E27FC236}">
                <a16:creationId xmlns:a16="http://schemas.microsoft.com/office/drawing/2014/main" id="{C7A3A458-A8A1-402B-A1F5-5DEC49867929}"/>
              </a:ext>
            </a:extLst>
          </p:cNvPr>
          <p:cNvSpPr>
            <a:spLocks noGrp="1"/>
          </p:cNvSpPr>
          <p:nvPr>
            <p:ph idx="1"/>
          </p:nvPr>
        </p:nvSpPr>
        <p:spPr>
          <a:xfrm>
            <a:off x="5701896" y="247713"/>
            <a:ext cx="6239093" cy="6164194"/>
          </a:xfrm>
        </p:spPr>
        <p:txBody>
          <a:bodyPr vert="horz" lIns="0" tIns="0" rIns="0" bIns="0" rtlCol="0" anchor="t">
            <a:normAutofit/>
          </a:bodyPr>
          <a:lstStyle/>
          <a:p>
            <a:r>
              <a:rPr lang="en-US" sz="1200" dirty="0">
                <a:ea typeface="+mn-lt"/>
                <a:cs typeface="+mn-lt"/>
              </a:rPr>
              <a:t>A seamless user experience is offered by the role-based navigation system in the Monthly Claim System. Buttons for the various user roles such as Lecturer, Coordinator, and Academic Manager, are included on the home screen, making it simple for users to access their particular functionality. Every position has its own login page that gathers the necessary user information, including ID, name, email, and phone number.</a:t>
            </a:r>
            <a:endParaRPr lang="en-US" sz="1200" dirty="0"/>
          </a:p>
          <a:p>
            <a:r>
              <a:rPr lang="en-US" sz="1200" dirty="0">
                <a:ea typeface="+mn-lt"/>
                <a:cs typeface="+mn-lt"/>
              </a:rPr>
              <a:t>The system facilitates the process of submitting and reviewing claims. By entering information such as hours worked, hourly rates, and total amounts, lecturers can submit claims. The claims can be examined by program coordinators and academic managers, who can make sure that applications are handled effectively and fairly.</a:t>
            </a:r>
          </a:p>
          <a:p>
            <a:r>
              <a:rPr lang="en-US" sz="1200" dirty="0">
                <a:ea typeface="+mn-lt"/>
                <a:cs typeface="+mn-lt"/>
              </a:rPr>
              <a:t>Dashboards are customized for every function via the dynamic user interface (UI), which improves usability. To ensure clarity and productivity, role-specific dashboards concentrate on presenting claims that are relevant to the user. Users can evaluate, change, or manage claim statuses due to the tabular formats in which claims are shown.</a:t>
            </a:r>
            <a:endParaRPr lang="en-US" sz="1200" dirty="0"/>
          </a:p>
          <a:p>
            <a:r>
              <a:rPr lang="en-US" sz="1200" dirty="0">
                <a:ea typeface="+mn-lt"/>
                <a:cs typeface="+mn-lt"/>
              </a:rPr>
              <a:t>The system uses databases to handle data by storing user and claim information, allowing for temporary data persistence while the system is operating. Entity models like </a:t>
            </a:r>
            <a:r>
              <a:rPr lang="en-US" sz="1200" dirty="0" err="1">
                <a:ea typeface="+mn-lt"/>
                <a:cs typeface="+mn-lt"/>
              </a:rPr>
              <a:t>LecturerViewModel</a:t>
            </a:r>
            <a:r>
              <a:rPr lang="en-US" sz="1200" dirty="0">
                <a:ea typeface="+mn-lt"/>
                <a:cs typeface="+mn-lt"/>
              </a:rPr>
              <a:t> and </a:t>
            </a:r>
            <a:r>
              <a:rPr lang="en-US" sz="1200" dirty="0" err="1">
                <a:ea typeface="+mn-lt"/>
                <a:cs typeface="+mn-lt"/>
              </a:rPr>
              <a:t>ClaimViewModel</a:t>
            </a:r>
            <a:r>
              <a:rPr lang="en-US" sz="1200" dirty="0">
                <a:ea typeface="+mn-lt"/>
                <a:cs typeface="+mn-lt"/>
              </a:rPr>
              <a:t> are used to manage structured data, guaranteeing systematic and effective information processing.</a:t>
            </a:r>
            <a:endParaRPr lang="en-US" dirty="0"/>
          </a:p>
          <a:p>
            <a:r>
              <a:rPr lang="en-US" sz="1200" dirty="0">
                <a:ea typeface="+mn-lt"/>
                <a:cs typeface="+mn-lt"/>
              </a:rPr>
              <a:t>Finally, the system includes strong validation and error handling. When navigation mistakes or invalid inputs happen, users are guided by clear error messages. Furthermore, validation logic is in place to guarantee that only accurate and complete data can be supplied, reducing the possibility of mistakes and improving system reliability overall.</a:t>
            </a:r>
            <a:endParaRPr lang="en-US" sz="1200" dirty="0"/>
          </a:p>
          <a:p>
            <a:endParaRPr lang="en-US" sz="1200" dirty="0"/>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187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C12ADE-4762-5533-CD37-1874EB4E6E66}"/>
              </a:ext>
            </a:extLst>
          </p:cNvPr>
          <p:cNvSpPr>
            <a:spLocks noGrp="1"/>
          </p:cNvSpPr>
          <p:nvPr>
            <p:ph type="title"/>
          </p:nvPr>
        </p:nvSpPr>
        <p:spPr>
          <a:xfrm>
            <a:off x="914400" y="5602884"/>
            <a:ext cx="10698103" cy="827037"/>
          </a:xfrm>
        </p:spPr>
        <p:txBody>
          <a:bodyPr anchor="ctr">
            <a:normAutofit/>
          </a:bodyPr>
          <a:lstStyle/>
          <a:p>
            <a:r>
              <a:rPr lang="en-US" sz="3200">
                <a:solidFill>
                  <a:schemeClr val="bg1"/>
                </a:solidFill>
              </a:rPr>
              <a:t>FUNCTIONALITY </a:t>
            </a:r>
          </a:p>
        </p:txBody>
      </p:sp>
      <p:sp>
        <p:nvSpPr>
          <p:cNvPr id="23" name="Content Placeholder 2">
            <a:extLst>
              <a:ext uri="{FF2B5EF4-FFF2-40B4-BE49-F238E27FC236}">
                <a16:creationId xmlns:a16="http://schemas.microsoft.com/office/drawing/2014/main" id="{57418B80-1D48-D859-26C8-55337CAE2EAD}"/>
              </a:ext>
            </a:extLst>
          </p:cNvPr>
          <p:cNvSpPr>
            <a:spLocks noGrp="1"/>
          </p:cNvSpPr>
          <p:nvPr>
            <p:ph idx="1"/>
          </p:nvPr>
        </p:nvSpPr>
        <p:spPr>
          <a:xfrm>
            <a:off x="1371601" y="1028699"/>
            <a:ext cx="9448799" cy="3600451"/>
          </a:xfrm>
        </p:spPr>
        <p:txBody>
          <a:bodyPr vert="horz" lIns="0" tIns="0" rIns="0" bIns="0" rtlCol="0" anchor="t">
            <a:normAutofit fontScale="70000" lnSpcReduction="20000"/>
          </a:bodyPr>
          <a:lstStyle/>
          <a:p>
            <a:r>
              <a:rPr lang="en-US" sz="1800" b="1" u="sng" dirty="0">
                <a:ea typeface="+mn-lt"/>
                <a:cs typeface="+mn-lt"/>
              </a:rPr>
              <a:t>Lecturer Workflow</a:t>
            </a:r>
            <a:r>
              <a:rPr lang="en-US" sz="1800" u="sng" dirty="0">
                <a:ea typeface="+mn-lt"/>
                <a:cs typeface="+mn-lt"/>
              </a:rPr>
              <a:t>:</a:t>
            </a:r>
            <a:endParaRPr lang="en-US" sz="1800" u="sng" dirty="0"/>
          </a:p>
          <a:p>
            <a:r>
              <a:rPr lang="en-US" sz="1800" dirty="0">
                <a:ea typeface="+mn-lt"/>
                <a:cs typeface="+mn-lt"/>
              </a:rPr>
              <a:t>Submit personal details and navigate to claim submission.</a:t>
            </a:r>
            <a:endParaRPr lang="en-US" dirty="0"/>
          </a:p>
          <a:p>
            <a:r>
              <a:rPr lang="en-US" sz="1800" dirty="0">
                <a:ea typeface="+mn-lt"/>
                <a:cs typeface="+mn-lt"/>
              </a:rPr>
              <a:t>Enter claim details, including hours worked and the amount calculated based on the hourly rate.</a:t>
            </a:r>
            <a:endParaRPr lang="en-US" dirty="0"/>
          </a:p>
          <a:p>
            <a:r>
              <a:rPr lang="en-US" sz="1800" dirty="0">
                <a:ea typeface="+mn-lt"/>
                <a:cs typeface="+mn-lt"/>
              </a:rPr>
              <a:t>View previously submitted claims.</a:t>
            </a:r>
            <a:endParaRPr lang="en-US" dirty="0"/>
          </a:p>
          <a:p>
            <a:r>
              <a:rPr lang="en-US" sz="1800" b="1" u="sng" dirty="0">
                <a:ea typeface="+mn-lt"/>
                <a:cs typeface="+mn-lt"/>
              </a:rPr>
              <a:t>Coordinator Workflow</a:t>
            </a:r>
            <a:r>
              <a:rPr lang="en-US" sz="1800" u="sng" dirty="0">
                <a:ea typeface="+mn-lt"/>
                <a:cs typeface="+mn-lt"/>
              </a:rPr>
              <a:t>:</a:t>
            </a:r>
            <a:endParaRPr lang="en-US" u="sng" dirty="0"/>
          </a:p>
          <a:p>
            <a:r>
              <a:rPr lang="en-US" sz="1800" dirty="0">
                <a:ea typeface="+mn-lt"/>
                <a:cs typeface="+mn-lt"/>
              </a:rPr>
              <a:t>View claims submitted by lecturers assigned to their program.</a:t>
            </a:r>
            <a:endParaRPr lang="en-US" dirty="0"/>
          </a:p>
          <a:p>
            <a:r>
              <a:rPr lang="en-US" sz="1800" dirty="0">
                <a:ea typeface="+mn-lt"/>
                <a:cs typeface="+mn-lt"/>
              </a:rPr>
              <a:t>Review individual claims and navigate to a detailed view for further actions.</a:t>
            </a:r>
            <a:endParaRPr lang="en-US" dirty="0"/>
          </a:p>
          <a:p>
            <a:r>
              <a:rPr lang="en-US" sz="1800" b="1" u="sng" dirty="0">
                <a:ea typeface="+mn-lt"/>
                <a:cs typeface="+mn-lt"/>
              </a:rPr>
              <a:t>Academic Manager Workflow</a:t>
            </a:r>
            <a:r>
              <a:rPr lang="en-US" sz="1800" u="sng" dirty="0">
                <a:ea typeface="+mn-lt"/>
                <a:cs typeface="+mn-lt"/>
              </a:rPr>
              <a:t>:</a:t>
            </a:r>
            <a:endParaRPr lang="en-US" u="sng" dirty="0"/>
          </a:p>
          <a:p>
            <a:r>
              <a:rPr lang="en-US" sz="1800" dirty="0">
                <a:ea typeface="+mn-lt"/>
                <a:cs typeface="+mn-lt"/>
              </a:rPr>
              <a:t>View all claims under their purview.</a:t>
            </a:r>
            <a:endParaRPr lang="en-US" dirty="0"/>
          </a:p>
          <a:p>
            <a:r>
              <a:rPr lang="en-US" sz="1800" dirty="0">
                <a:ea typeface="+mn-lt"/>
                <a:cs typeface="+mn-lt"/>
              </a:rPr>
              <a:t>Approve or reject claims, updating the claim status.</a:t>
            </a:r>
            <a:endParaRPr lang="en-US" dirty="0"/>
          </a:p>
          <a:p>
            <a:r>
              <a:rPr lang="en-US" sz="1800" dirty="0">
                <a:ea typeface="+mn-lt"/>
                <a:cs typeface="+mn-lt"/>
              </a:rPr>
              <a:t>Manage processed claims.</a:t>
            </a:r>
            <a:endParaRPr lang="en-US" dirty="0"/>
          </a:p>
          <a:p>
            <a:endParaRPr lang="en-US" sz="1800" dirty="0"/>
          </a:p>
        </p:txBody>
      </p:sp>
    </p:spTree>
    <p:extLst>
      <p:ext uri="{BB962C8B-B14F-4D97-AF65-F5344CB8AC3E}">
        <p14:creationId xmlns:p14="http://schemas.microsoft.com/office/powerpoint/2010/main" val="9932671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BBEAF0E-7BC7-4BD0-B456-B28AA13AB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D9BB0-C071-E870-F789-1DDD3F8D057B}"/>
              </a:ext>
            </a:extLst>
          </p:cNvPr>
          <p:cNvSpPr>
            <a:spLocks noGrp="1"/>
          </p:cNvSpPr>
          <p:nvPr>
            <p:ph type="title"/>
          </p:nvPr>
        </p:nvSpPr>
        <p:spPr>
          <a:xfrm>
            <a:off x="6373091" y="1028698"/>
            <a:ext cx="4778303" cy="4721264"/>
          </a:xfrm>
        </p:spPr>
        <p:txBody>
          <a:bodyPr>
            <a:normAutofit/>
          </a:bodyPr>
          <a:lstStyle/>
          <a:p>
            <a:pPr algn="r"/>
            <a:r>
              <a:rPr lang="en-US" sz="4000"/>
              <a:t>BENEFITS</a:t>
            </a:r>
          </a:p>
        </p:txBody>
      </p:sp>
      <p:sp>
        <p:nvSpPr>
          <p:cNvPr id="27" name="Content Placeholder 2">
            <a:extLst>
              <a:ext uri="{FF2B5EF4-FFF2-40B4-BE49-F238E27FC236}">
                <a16:creationId xmlns:a16="http://schemas.microsoft.com/office/drawing/2014/main" id="{613B9E4B-D2C4-D1EB-A66F-EB282F842B89}"/>
              </a:ext>
            </a:extLst>
          </p:cNvPr>
          <p:cNvSpPr>
            <a:spLocks noGrp="1"/>
          </p:cNvSpPr>
          <p:nvPr>
            <p:ph idx="1"/>
          </p:nvPr>
        </p:nvSpPr>
        <p:spPr>
          <a:xfrm>
            <a:off x="1371600" y="1022653"/>
            <a:ext cx="6494929" cy="4710059"/>
          </a:xfrm>
        </p:spPr>
        <p:txBody>
          <a:bodyPr vert="horz" lIns="0" tIns="0" rIns="0" bIns="0" rtlCol="0" anchor="t">
            <a:normAutofit fontScale="92500"/>
          </a:bodyPr>
          <a:lstStyle/>
          <a:p>
            <a:r>
              <a:rPr lang="en-US" sz="1200" dirty="0">
                <a:ea typeface="+mn-lt"/>
                <a:cs typeface="+mn-lt"/>
              </a:rPr>
              <a:t>By automating important steps such as tracking, status updates, and claim submission, the Monthly Claim System streamlines workflows. All user roles, lecturer, coordinator, and academic manager, save a lot of time because to this automation, which also lessens the need for manual or paper-based processes, increasing operational efficiency and lowering the risk of errors.</a:t>
            </a:r>
            <a:endParaRPr lang="en-US" sz="1200" dirty="0"/>
          </a:p>
          <a:p>
            <a:r>
              <a:rPr lang="en-US" sz="1200" dirty="0">
                <a:ea typeface="+mn-lt"/>
                <a:cs typeface="+mn-lt"/>
              </a:rPr>
              <a:t>Through the use of temporary in-memory storage, the system guarantees better data management and allows for seamless operation during user sessions. In addition to efficiently organize data, structured data models like </a:t>
            </a:r>
            <a:r>
              <a:rPr lang="en-US" sz="1200" dirty="0" err="1">
                <a:ea typeface="+mn-lt"/>
                <a:cs typeface="+mn-lt"/>
              </a:rPr>
              <a:t>LecturerViewModel</a:t>
            </a:r>
            <a:r>
              <a:rPr lang="en-US" sz="1200" dirty="0">
                <a:ea typeface="+mn-lt"/>
                <a:cs typeface="+mn-lt"/>
              </a:rPr>
              <a:t> and </a:t>
            </a:r>
            <a:r>
              <a:rPr lang="en-US" sz="1200" dirty="0" err="1">
                <a:ea typeface="+mn-lt"/>
                <a:cs typeface="+mn-lt"/>
              </a:rPr>
              <a:t>ClaimViewModel</a:t>
            </a:r>
            <a:r>
              <a:rPr lang="en-US" sz="1200" dirty="0">
                <a:ea typeface="+mn-lt"/>
                <a:cs typeface="+mn-lt"/>
              </a:rPr>
              <a:t> also enable smooth interaction with future database systems, should the need arise.</a:t>
            </a:r>
          </a:p>
          <a:p>
            <a:r>
              <a:rPr lang="en-US" sz="1200" dirty="0">
                <a:ea typeface="+mn-lt"/>
                <a:cs typeface="+mn-lt"/>
              </a:rPr>
              <a:t>Role-based views restrict users to viewing just claims that are related to their duties by emphasizing transparency in claim handling. Because users may monitor the progress and actions performed on submitted claims, the visibility of claim status updates promotes accountability.</a:t>
            </a:r>
            <a:endParaRPr lang="en-US" sz="1200" dirty="0"/>
          </a:p>
          <a:p>
            <a:r>
              <a:rPr lang="en-US" sz="1200" dirty="0">
                <a:ea typeface="+mn-lt"/>
                <a:cs typeface="+mn-lt"/>
              </a:rPr>
              <a:t>The system is scalable and adaptable, with modularity that facilitates the simple addition of additional features such as email notifications and comprehensive reporting. It is based on the MVC architecture. This adaptability also makes it possible to integrate with cloud services, which would improve data storage capacity and scalability to meet growing system demands.</a:t>
            </a:r>
          </a:p>
          <a:p>
            <a:r>
              <a:rPr lang="en-US" sz="1200" dirty="0">
                <a:ea typeface="+mn-lt"/>
                <a:cs typeface="+mn-lt"/>
              </a:rPr>
              <a:t>Lastly, the system offers a better user experience by creating user-friendly interfaces that are customized to meet the unique requirements of various positions. Tables and forms in well-organized layouts that makes navigation easier and guarantees that users can complete activities quickly and without unnecessary complication.</a:t>
            </a:r>
            <a:endParaRPr lang="en-US" sz="1200" dirty="0"/>
          </a:p>
        </p:txBody>
      </p:sp>
      <p:sp>
        <p:nvSpPr>
          <p:cNvPr id="3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10126"/>
            <a:ext cx="12192000" cy="456773"/>
          </a:xfrm>
          <a:prstGeom prst="rect">
            <a:avLst/>
          </a:prstGeom>
          <a:gradFill>
            <a:gsLst>
              <a:gs pos="14000">
                <a:schemeClr val="accent4">
                  <a:alpha val="28000"/>
                </a:schemeClr>
              </a:gs>
              <a:gs pos="100000">
                <a:schemeClr val="accent5">
                  <a:alpha val="83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10126"/>
            <a:ext cx="8153398" cy="456772"/>
          </a:xfrm>
          <a:prstGeom prst="rect">
            <a:avLst/>
          </a:prstGeom>
          <a:gradFill>
            <a:gsLst>
              <a:gs pos="9000">
                <a:schemeClr val="accent2">
                  <a:lumMod val="60000"/>
                  <a:lumOff val="40000"/>
                  <a:alpha val="52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1371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FD2D71-7730-E921-1613-E4429005A984}"/>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Screenshots of the monthly claim system</a:t>
            </a:r>
          </a:p>
        </p:txBody>
      </p:sp>
      <p:pic>
        <p:nvPicPr>
          <p:cNvPr id="5" name="Picture 4">
            <a:extLst>
              <a:ext uri="{FF2B5EF4-FFF2-40B4-BE49-F238E27FC236}">
                <a16:creationId xmlns:a16="http://schemas.microsoft.com/office/drawing/2014/main" id="{AFD7A805-8BEF-5D74-A0CD-1191508C62FF}"/>
              </a:ext>
            </a:extLst>
          </p:cNvPr>
          <p:cNvPicPr>
            <a:picLocks noChangeAspect="1"/>
          </p:cNvPicPr>
          <p:nvPr/>
        </p:nvPicPr>
        <p:blipFill>
          <a:blip r:embed="rId2"/>
          <a:stretch>
            <a:fillRect/>
          </a:stretch>
        </p:blipFill>
        <p:spPr>
          <a:xfrm>
            <a:off x="405489" y="1956030"/>
            <a:ext cx="5545166" cy="3785907"/>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DD8ED86C-44A4-81D8-B3B2-6DD8FB604280}"/>
              </a:ext>
            </a:extLst>
          </p:cNvPr>
          <p:cNvPicPr>
            <a:picLocks noGrp="1" noChangeAspect="1"/>
          </p:cNvPicPr>
          <p:nvPr>
            <p:ph idx="1"/>
          </p:nvPr>
        </p:nvPicPr>
        <p:blipFill>
          <a:blip r:embed="rId3"/>
          <a:stretch>
            <a:fillRect/>
          </a:stretch>
        </p:blipFill>
        <p:spPr>
          <a:xfrm>
            <a:off x="6277303" y="1958686"/>
            <a:ext cx="5731351" cy="3777175"/>
          </a:xfrm>
          <a:prstGeom prst="rect">
            <a:avLst/>
          </a:prstGeom>
        </p:spPr>
      </p:pic>
    </p:spTree>
    <p:extLst>
      <p:ext uri="{BB962C8B-B14F-4D97-AF65-F5344CB8AC3E}">
        <p14:creationId xmlns:p14="http://schemas.microsoft.com/office/powerpoint/2010/main" val="20362873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9306E6A-0C2C-4983-8D3A-05CD591C1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67000">
                <a:schemeClr val="accent5">
                  <a:alpha val="9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0144214-50C4-4961-8D54-5876EC2B0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444113"/>
            <a:ext cx="4076701" cy="2413458"/>
          </a:xfrm>
          <a:prstGeom prst="rect">
            <a:avLst/>
          </a:prstGeom>
          <a:gradFill>
            <a:gsLst>
              <a:gs pos="0">
                <a:schemeClr val="accent5">
                  <a:lumMod val="60000"/>
                  <a:lumOff val="40000"/>
                  <a:alpha val="0"/>
                </a:schemeClr>
              </a:gs>
              <a:gs pos="9900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455F201-A8E8-4E29-9427-DBD221CCF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9144002" y="3360315"/>
            <a:ext cx="1947487" cy="4148507"/>
          </a:xfrm>
          <a:prstGeom prst="rect">
            <a:avLst/>
          </a:prstGeom>
          <a:gradFill>
            <a:gsLst>
              <a:gs pos="0">
                <a:schemeClr val="accent1">
                  <a:alpha val="37000"/>
                </a:schemeClr>
              </a:gs>
              <a:gs pos="55000">
                <a:schemeClr val="accent5">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E16CF-C97C-94C5-E15A-0DDA1D9A69DE}"/>
              </a:ext>
            </a:extLst>
          </p:cNvPr>
          <p:cNvSpPr>
            <a:spLocks noGrp="1"/>
          </p:cNvSpPr>
          <p:nvPr>
            <p:ph type="title"/>
          </p:nvPr>
        </p:nvSpPr>
        <p:spPr>
          <a:xfrm>
            <a:off x="1127573" y="4874148"/>
            <a:ext cx="9932691" cy="1037739"/>
          </a:xfrm>
        </p:spPr>
        <p:txBody>
          <a:bodyPr vert="horz" lIns="0" tIns="0" rIns="0" bIns="0" rtlCol="0" anchor="ctr">
            <a:normAutofit/>
          </a:bodyPr>
          <a:lstStyle/>
          <a:p>
            <a:pPr>
              <a:lnSpc>
                <a:spcPct val="90000"/>
              </a:lnSpc>
            </a:pPr>
            <a:r>
              <a:rPr lang="en-US" spc="750">
                <a:solidFill>
                  <a:schemeClr val="bg1"/>
                </a:solidFill>
              </a:rPr>
              <a:t>Screenshots of the monthly claim system</a:t>
            </a:r>
          </a:p>
        </p:txBody>
      </p:sp>
      <p:pic>
        <p:nvPicPr>
          <p:cNvPr id="6" name="Picture 5" descr="A screenshot of a computer&#10;&#10;Description automatically generated">
            <a:extLst>
              <a:ext uri="{FF2B5EF4-FFF2-40B4-BE49-F238E27FC236}">
                <a16:creationId xmlns:a16="http://schemas.microsoft.com/office/drawing/2014/main" id="{B0570792-2DCE-3FEE-FEFA-B1CF22CC5359}"/>
              </a:ext>
            </a:extLst>
          </p:cNvPr>
          <p:cNvPicPr>
            <a:picLocks noChangeAspect="1"/>
          </p:cNvPicPr>
          <p:nvPr/>
        </p:nvPicPr>
        <p:blipFill>
          <a:blip r:embed="rId2"/>
          <a:srcRect t="2279" r="-1" b="-1"/>
          <a:stretch/>
        </p:blipFill>
        <p:spPr>
          <a:xfrm>
            <a:off x="20" y="1"/>
            <a:ext cx="6770575" cy="4449621"/>
          </a:xfrm>
          <a:prstGeom prst="rect">
            <a:avLst/>
          </a:prstGeom>
        </p:spPr>
      </p:pic>
      <p:sp>
        <p:nvSpPr>
          <p:cNvPr id="54" name="Freeform: Shape 53">
            <a:extLst>
              <a:ext uri="{FF2B5EF4-FFF2-40B4-BE49-F238E27FC236}">
                <a16:creationId xmlns:a16="http://schemas.microsoft.com/office/drawing/2014/main" id="{D625ED14-F0D2-4FCA-87F3-4E3D2A03D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6484110" y="2547143"/>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BF0D7B0B-1318-53A2-2AEC-5AA6C6FA35C2}"/>
              </a:ext>
            </a:extLst>
          </p:cNvPr>
          <p:cNvPicPr>
            <a:picLocks noGrp="1" noChangeAspect="1"/>
          </p:cNvPicPr>
          <p:nvPr>
            <p:ph idx="1"/>
          </p:nvPr>
        </p:nvPicPr>
        <p:blipFill>
          <a:blip r:embed="rId3"/>
          <a:srcRect l="24400" r="24196" b="1"/>
          <a:stretch/>
        </p:blipFill>
        <p:spPr>
          <a:xfrm>
            <a:off x="6748181" y="-647"/>
            <a:ext cx="5443819" cy="4449838"/>
          </a:xfrm>
          <a:prstGeom prst="rect">
            <a:avLst/>
          </a:prstGeom>
        </p:spPr>
      </p:pic>
    </p:spTree>
    <p:extLst>
      <p:ext uri="{BB962C8B-B14F-4D97-AF65-F5344CB8AC3E}">
        <p14:creationId xmlns:p14="http://schemas.microsoft.com/office/powerpoint/2010/main" val="4043663797"/>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82025A0-5D1F-4054-8273-6A919D75D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244B84-452A-4BE8-BEA4-A7CCA098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793"/>
            <a:ext cx="12193492" cy="6869793"/>
          </a:xfrm>
          <a:prstGeom prst="rect">
            <a:avLst/>
          </a:prstGeom>
          <a:gradFill>
            <a:gsLst>
              <a:gs pos="0">
                <a:schemeClr val="accent5">
                  <a:alpha val="83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220EA9-AB07-4E8F-9E57-B281453FF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14750" y="-1068668"/>
            <a:ext cx="6439521" cy="8517963"/>
          </a:xfrm>
          <a:prstGeom prst="rect">
            <a:avLst/>
          </a:prstGeom>
          <a:gradFill>
            <a:gsLst>
              <a:gs pos="51000">
                <a:schemeClr val="accent2">
                  <a:lumMod val="60000"/>
                  <a:lumOff val="40000"/>
                  <a:alpha val="33000"/>
                </a:schemeClr>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C44646F-1A59-47A2-AD5D-54DCAECD5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1102" y="-2661103"/>
            <a:ext cx="6869793" cy="12191998"/>
          </a:xfrm>
          <a:prstGeom prst="rect">
            <a:avLst/>
          </a:prstGeom>
          <a:gradFill>
            <a:gsLst>
              <a:gs pos="6000">
                <a:schemeClr val="accent2">
                  <a:alpha val="45000"/>
                </a:schemeClr>
              </a:gs>
              <a:gs pos="74000">
                <a:schemeClr val="accent4">
                  <a:alpha val="2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7544BED-FB42-4737-9370-482C3CE0D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49752" y="-3761546"/>
            <a:ext cx="4692495" cy="12192001"/>
          </a:xfrm>
          <a:prstGeom prst="rect">
            <a:avLst/>
          </a:prstGeom>
          <a:gradFill>
            <a:gsLst>
              <a:gs pos="0">
                <a:schemeClr val="accent4">
                  <a:alpha val="0"/>
                </a:schemeClr>
              </a:gs>
              <a:gs pos="99000">
                <a:schemeClr val="accent5">
                  <a:alpha val="32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17994B-6648-5BD1-2EF8-FB6714E51605}"/>
              </a:ext>
            </a:extLst>
          </p:cNvPr>
          <p:cNvSpPr>
            <a:spLocks noGrp="1"/>
          </p:cNvSpPr>
          <p:nvPr>
            <p:ph type="title"/>
          </p:nvPr>
        </p:nvSpPr>
        <p:spPr>
          <a:xfrm>
            <a:off x="940820" y="696199"/>
            <a:ext cx="10353774" cy="950759"/>
          </a:xfrm>
        </p:spPr>
        <p:txBody>
          <a:bodyPr vert="horz" lIns="0" tIns="0" rIns="0" bIns="0" rtlCol="0" anchor="ctr">
            <a:normAutofit/>
          </a:bodyPr>
          <a:lstStyle/>
          <a:p>
            <a:pPr algn="ctr">
              <a:lnSpc>
                <a:spcPct val="90000"/>
              </a:lnSpc>
            </a:pPr>
            <a:r>
              <a:rPr lang="en-US" sz="3200" spc="750">
                <a:solidFill>
                  <a:schemeClr val="bg1"/>
                </a:solidFill>
              </a:rPr>
              <a:t>Screenshot of monthly claim system </a:t>
            </a:r>
          </a:p>
        </p:txBody>
      </p:sp>
      <p:pic>
        <p:nvPicPr>
          <p:cNvPr id="4" name="Content Placeholder 3" descr="A screenshot of a computer&#10;&#10;Description automatically generated">
            <a:extLst>
              <a:ext uri="{FF2B5EF4-FFF2-40B4-BE49-F238E27FC236}">
                <a16:creationId xmlns:a16="http://schemas.microsoft.com/office/drawing/2014/main" id="{6828D6BD-32A8-9022-56B2-C2AF8191C37A}"/>
              </a:ext>
            </a:extLst>
          </p:cNvPr>
          <p:cNvPicPr>
            <a:picLocks noGrp="1" noChangeAspect="1"/>
          </p:cNvPicPr>
          <p:nvPr>
            <p:ph idx="1"/>
          </p:nvPr>
        </p:nvPicPr>
        <p:blipFill>
          <a:blip r:embed="rId2"/>
          <a:stretch>
            <a:fillRect/>
          </a:stretch>
        </p:blipFill>
        <p:spPr>
          <a:xfrm>
            <a:off x="1391606" y="1944825"/>
            <a:ext cx="4559049" cy="256446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2816208-C0D6-8140-6CFA-986861A21E49}"/>
              </a:ext>
            </a:extLst>
          </p:cNvPr>
          <p:cNvPicPr>
            <a:picLocks noChangeAspect="1"/>
          </p:cNvPicPr>
          <p:nvPr/>
        </p:nvPicPr>
        <p:blipFill>
          <a:blip r:embed="rId3"/>
          <a:stretch>
            <a:fillRect/>
          </a:stretch>
        </p:blipFill>
        <p:spPr>
          <a:xfrm>
            <a:off x="6277303" y="1958686"/>
            <a:ext cx="4543528" cy="2555734"/>
          </a:xfrm>
          <a:prstGeom prst="rect">
            <a:avLst/>
          </a:prstGeom>
        </p:spPr>
      </p:pic>
    </p:spTree>
    <p:extLst>
      <p:ext uri="{BB962C8B-B14F-4D97-AF65-F5344CB8AC3E}">
        <p14:creationId xmlns:p14="http://schemas.microsoft.com/office/powerpoint/2010/main" val="2501778641"/>
      </p:ext>
    </p:extLst>
  </p:cSld>
  <p:clrMapOvr>
    <a:masterClrMapping/>
  </p:clrMapOvr>
  <p:transition spd="slow">
    <p:push dir="u"/>
  </p:transition>
</p:sld>
</file>

<file path=ppt/theme/theme1.xml><?xml version="1.0" encoding="utf-8"?>
<a:theme xmlns:a="http://schemas.openxmlformats.org/drawingml/2006/main" name="GradientRi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1222</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Roboto</vt:lpstr>
      <vt:lpstr>GradientRiseVTI</vt:lpstr>
      <vt:lpstr>Programming 2B-PROG6212 </vt:lpstr>
      <vt:lpstr>Comprehensive overview of the monthly claim system</vt:lpstr>
      <vt:lpstr>Comprehensive overview of the monthly claim system</vt:lpstr>
      <vt:lpstr>Highlight of its FEATURES</vt:lpstr>
      <vt:lpstr>FUNCTIONALITY </vt:lpstr>
      <vt:lpstr>BENEFITS</vt:lpstr>
      <vt:lpstr>Screenshots of the monthly claim system</vt:lpstr>
      <vt:lpstr>Screenshots of the monthly claim system</vt:lpstr>
      <vt:lpstr>Screenshot of monthly claim system </vt:lpstr>
      <vt:lpstr>Screenshot of monthly claim system </vt:lpstr>
      <vt:lpstr>Screenshot of monthly claim system </vt:lpstr>
      <vt:lpstr>SCREENSHOT OF MONTHLY CLAIM SYSTEM</vt:lpstr>
      <vt:lpstr>SCREENSHOT OF MONTHLY CLAIM SYSTEM</vt:lpstr>
      <vt:lpstr>SCREENSHOT OF MONTHLY CLAIM SYSTEM</vt:lpstr>
      <vt:lpstr>SCREENSHOT OF MONTHLY CLAIM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keenan ghisyan</cp:lastModifiedBy>
  <cp:revision>369</cp:revision>
  <dcterms:created xsi:type="dcterms:W3CDTF">2024-11-21T19:09:18Z</dcterms:created>
  <dcterms:modified xsi:type="dcterms:W3CDTF">2024-11-22T18:19:37Z</dcterms:modified>
</cp:coreProperties>
</file>