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AutoTest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Regression Testing of Tables and Views affects by </a:t>
            </a:r>
            <a:br>
              <a:rPr lang="en-US" dirty="0"/>
            </a:br>
            <a:r>
              <a:rPr lang="en-US" dirty="0"/>
              <a:t>ETL Packages</a:t>
            </a:r>
          </a:p>
        </p:txBody>
      </p:sp>
    </p:spTree>
    <p:extLst>
      <p:ext uri="{BB962C8B-B14F-4D97-AF65-F5344CB8AC3E}">
        <p14:creationId xmlns:p14="http://schemas.microsoft.com/office/powerpoint/2010/main" val="33578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Testing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Primarily focused on high level volume changes to tables that are expected to change</a:t>
            </a:r>
          </a:p>
          <a:p>
            <a:pPr lvl="1"/>
            <a:r>
              <a:rPr lang="en-US" dirty="0"/>
              <a:t>No robust logging</a:t>
            </a:r>
          </a:p>
          <a:p>
            <a:pPr lvl="1"/>
            <a:r>
              <a:rPr lang="en-US" dirty="0"/>
              <a:t>Hard to detect unintended changes</a:t>
            </a:r>
          </a:p>
          <a:p>
            <a:pPr lvl="1"/>
            <a:r>
              <a:rPr lang="en-US" dirty="0"/>
              <a:t>Hard to measure more granular changes in table data</a:t>
            </a:r>
          </a:p>
          <a:p>
            <a:pPr marL="0" indent="0">
              <a:buNone/>
            </a:pPr>
            <a:r>
              <a:rPr lang="en-US" dirty="0"/>
              <a:t>Tedious, repetitive and time consuming</a:t>
            </a:r>
          </a:p>
          <a:p>
            <a:pPr lvl="1"/>
            <a:r>
              <a:rPr lang="en-US" dirty="0"/>
              <a:t>Granularity and scope can be uncertain and inconsistent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895"/>
          </a:xfrm>
        </p:spPr>
        <p:txBody>
          <a:bodyPr/>
          <a:lstStyle/>
          <a:p>
            <a:r>
              <a:rPr lang="en-US" dirty="0"/>
              <a:t>Data Warehouse 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020"/>
            <a:ext cx="10515600" cy="4818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Software Regression Testing</a:t>
            </a:r>
          </a:p>
          <a:p>
            <a:pPr marL="0" indent="0">
              <a:buNone/>
            </a:pPr>
            <a:r>
              <a:rPr lang="en-US" dirty="0"/>
              <a:t>Verifies that previously tested software </a:t>
            </a:r>
            <a:r>
              <a:rPr lang="en-US" dirty="0">
                <a:highlight>
                  <a:srgbClr val="FFFF00"/>
                </a:highlight>
              </a:rPr>
              <a:t>still performs the same</a:t>
            </a:r>
            <a:r>
              <a:rPr lang="en-US" dirty="0"/>
              <a:t> after it’s been changed or interfaced with other software - </a:t>
            </a:r>
            <a:r>
              <a:rPr lang="en-US" i="1" dirty="0"/>
              <a:t>Wikipedia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Data Warehouse Regression Testing</a:t>
            </a:r>
          </a:p>
          <a:p>
            <a:r>
              <a:rPr lang="en-US" dirty="0"/>
              <a:t>“software” = “ETL Packages/</a:t>
            </a:r>
            <a:r>
              <a:rPr lang="en-US" dirty="0" err="1"/>
              <a:t>BizRules</a:t>
            </a:r>
            <a:r>
              <a:rPr lang="en-US" dirty="0"/>
              <a:t>”</a:t>
            </a:r>
          </a:p>
          <a:p>
            <a:r>
              <a:rPr lang="en-US" dirty="0"/>
              <a:t>“performs the same” = </a:t>
            </a:r>
            <a:r>
              <a:rPr lang="en-US" dirty="0" smtClean="0"/>
              <a:t>???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ETL Packages </a:t>
            </a:r>
            <a:r>
              <a:rPr lang="en-US" i="1" dirty="0" smtClean="0"/>
              <a:t>(incremental loads, adding data sources)</a:t>
            </a:r>
          </a:p>
          <a:p>
            <a:pPr lvl="1"/>
            <a:r>
              <a:rPr lang="en-US" dirty="0" smtClean="0"/>
              <a:t>“historical data is not affected by incremental data loads”</a:t>
            </a:r>
            <a:endParaRPr lang="en-US" dirty="0" smtClean="0"/>
          </a:p>
          <a:p>
            <a:pPr lvl="1"/>
            <a:r>
              <a:rPr lang="en-US" dirty="0" smtClean="0"/>
              <a:t>“produces similar data profile”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New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BizRules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only change intended columns”</a:t>
            </a:r>
          </a:p>
          <a:p>
            <a:pPr lvl="1"/>
            <a:r>
              <a:rPr lang="en-US" dirty="0" smtClean="0"/>
              <a:t>“down stream views are not affected”</a:t>
            </a:r>
          </a:p>
          <a:p>
            <a:pPr lvl="1"/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AutoTest</a:t>
            </a:r>
            <a:r>
              <a:rPr lang="en-US" dirty="0"/>
              <a:t> at high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Piggy backs on existing DQMF procedure: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SetAuditPkgExecution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Automates execution without changing interfaces</a:t>
            </a:r>
          </a:p>
          <a:p>
            <a:r>
              <a:rPr lang="en-US" dirty="0"/>
              <a:t>Copies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snap shots of tables/views </a:t>
            </a:r>
            <a:r>
              <a:rPr lang="en-US" dirty="0"/>
              <a:t>before and after a package runs</a:t>
            </a:r>
          </a:p>
          <a:p>
            <a:r>
              <a:rPr lang="en-US" dirty="0">
                <a:highlight>
                  <a:srgbClr val="FFFF00"/>
                </a:highlight>
              </a:rPr>
              <a:t>diff the s</a:t>
            </a:r>
            <a:r>
              <a:rPr lang="en-US" dirty="0">
                <a:highlight>
                  <a:srgbClr val="FFFF00"/>
                </a:highlight>
              </a:rPr>
              <a:t>nap </a:t>
            </a:r>
            <a:r>
              <a:rPr lang="en-US" dirty="0">
                <a:highlight>
                  <a:srgbClr val="FFFF00"/>
                </a:highlight>
              </a:rPr>
              <a:t>shots then profile the diffs</a:t>
            </a:r>
          </a:p>
          <a:p>
            <a:r>
              <a:rPr lang="en-US" dirty="0"/>
              <a:t>Logs results in </a:t>
            </a:r>
            <a:r>
              <a:rPr lang="en-US" dirty="0" err="1"/>
              <a:t>AutoTest</a:t>
            </a:r>
            <a:r>
              <a:rPr lang="en-US" dirty="0"/>
              <a:t> database</a:t>
            </a:r>
          </a:p>
          <a:p>
            <a:r>
              <a:rPr lang="en-US" dirty="0"/>
              <a:t>Summaries results with SSRS reports</a:t>
            </a:r>
          </a:p>
        </p:txBody>
      </p:sp>
    </p:spTree>
    <p:extLst>
      <p:ext uri="{BB962C8B-B14F-4D97-AF65-F5344CB8AC3E}">
        <p14:creationId xmlns:p14="http://schemas.microsoft.com/office/powerpoint/2010/main" val="41446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AutoTest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Nothing to turn on or setup</a:t>
            </a:r>
          </a:p>
          <a:p>
            <a:r>
              <a:rPr lang="en-US" dirty="0"/>
              <a:t>Fast</a:t>
            </a:r>
          </a:p>
          <a:p>
            <a:pPr lvl="1"/>
            <a:r>
              <a:rPr lang="en-US" dirty="0"/>
              <a:t>Verification of a desired change outcome is immediate </a:t>
            </a:r>
          </a:p>
          <a:p>
            <a:r>
              <a:rPr lang="en-US" dirty="0"/>
              <a:t>Standardized</a:t>
            </a:r>
          </a:p>
          <a:p>
            <a:pPr lvl="1"/>
            <a:r>
              <a:rPr lang="en-US" dirty="0"/>
              <a:t>Helps establish a consistent minimum level of testing granularity</a:t>
            </a:r>
          </a:p>
          <a:p>
            <a:r>
              <a:rPr lang="en-US" dirty="0"/>
              <a:t>Transparent</a:t>
            </a:r>
          </a:p>
          <a:p>
            <a:pPr lvl="1"/>
            <a:r>
              <a:rPr lang="en-US" dirty="0"/>
              <a:t>Provides </a:t>
            </a:r>
            <a:r>
              <a:rPr lang="en-US" sz="2800" dirty="0">
                <a:highlight>
                  <a:srgbClr val="FFFF00"/>
                </a:highlight>
              </a:rPr>
              <a:t>common interface </a:t>
            </a:r>
            <a:r>
              <a:rPr lang="en-US" dirty="0"/>
              <a:t>for all team members to assess data</a:t>
            </a:r>
          </a:p>
          <a:p>
            <a:r>
              <a:rPr lang="en-US" dirty="0"/>
              <a:t>Helps </a:t>
            </a:r>
            <a:r>
              <a:rPr lang="en-US" dirty="0">
                <a:highlight>
                  <a:srgbClr val="FFFF00"/>
                </a:highlight>
              </a:rPr>
              <a:t>focus and direct testing efforts</a:t>
            </a:r>
          </a:p>
          <a:p>
            <a:pPr lvl="1"/>
            <a:r>
              <a:rPr lang="en-US" dirty="0"/>
              <a:t>Identifies which columns in which tables changed and by how much</a:t>
            </a:r>
          </a:p>
        </p:txBody>
      </p:sp>
    </p:spTree>
    <p:extLst>
      <p:ext uri="{BB962C8B-B14F-4D97-AF65-F5344CB8AC3E}">
        <p14:creationId xmlns:p14="http://schemas.microsoft.com/office/powerpoint/2010/main" val="1157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the snap shots then profile the diffs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Pre/Post ETL snap shots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 the snap shots</a:t>
            </a:r>
          </a:p>
          <a:p>
            <a:pPr lvl="1"/>
            <a:r>
              <a:rPr lang="en-US" dirty="0"/>
              <a:t>Unchanged records</a:t>
            </a:r>
          </a:p>
          <a:p>
            <a:pPr lvl="1"/>
            <a:r>
              <a:rPr lang="en-US" dirty="0"/>
              <a:t>Deleted records</a:t>
            </a:r>
          </a:p>
          <a:p>
            <a:pPr lvl="1"/>
            <a:r>
              <a:rPr lang="en-US" dirty="0"/>
              <a:t>New records</a:t>
            </a:r>
          </a:p>
          <a:p>
            <a:pPr lvl="1"/>
            <a:r>
              <a:rPr lang="en-US" dirty="0"/>
              <a:t>Changed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Profile the diffs</a:t>
            </a:r>
          </a:p>
          <a:p>
            <a:pPr lvl="1"/>
            <a:r>
              <a:rPr lang="en-US" dirty="0"/>
              <a:t>Record count </a:t>
            </a:r>
          </a:p>
          <a:p>
            <a:pPr lvl="1"/>
            <a:r>
              <a:rPr lang="en-US" dirty="0"/>
              <a:t>Distinct column counts </a:t>
            </a:r>
          </a:p>
          <a:p>
            <a:pPr lvl="1"/>
            <a:r>
              <a:rPr lang="en-US" dirty="0"/>
              <a:t>Group by column value 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288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AutoTest</vt:lpstr>
      <vt:lpstr>Current Testing Work Flow</vt:lpstr>
      <vt:lpstr>Data Warehouse Regression Testing</vt:lpstr>
      <vt:lpstr>AutoTest at high level</vt:lpstr>
      <vt:lpstr>AutoTest benefits</vt:lpstr>
      <vt:lpstr>diff the snap shots then profile the diffs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AutoTest</dc:title>
  <dc:creator>user name</dc:creator>
  <cp:lastModifiedBy>Crowell, Graham [VA]</cp:lastModifiedBy>
  <cp:revision>16</cp:revision>
  <dcterms:created xsi:type="dcterms:W3CDTF">2016-08-22T04:15:33Z</dcterms:created>
  <dcterms:modified xsi:type="dcterms:W3CDTF">2016-08-22T15:37:11Z</dcterms:modified>
</cp:coreProperties>
</file>