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BEBA1-B023-486C-A3C1-294C1003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97F77-0F99-4E87-958F-15DC646F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82CDB-90E0-4199-AFA0-08C217B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F0A96-C6CF-47D1-A661-E075760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D53CA-1CC0-4067-9557-757A02E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6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CD24-FD1F-44EC-8EF5-8A7C3D33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0797F-DA1C-466C-B5BE-F27613AC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E55BE-532B-4562-8476-5640BD6C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1AC4-1110-44DB-842A-A0D20FBD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4D7E4-39FA-468E-9420-4422C6A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3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FB197E-F367-4656-A605-9C5397BB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05D10-D5E4-43B9-85AA-7ACE85AC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02958-2B15-4B4C-8C6F-D529F3C1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1C444-41F0-44F9-ACC0-A8A81BD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AD79F-D428-411C-B125-11C2D34A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D717-53B9-4717-AA53-B6000146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65FEE-B7AD-40B5-9423-87838A8D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1F05D-227F-414C-9F29-E3AA9109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EBB97-E020-4654-9FD3-2ED3B3F1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FAD9C-AB5C-4A83-AAC5-649FDF2D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912-83A6-4152-98BB-ED4AD00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35C0B-8ED3-463C-807E-228F0AC0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05638-8ED2-47D8-8381-E6645CC6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DCE57-AD08-45D2-81B0-2E438F8B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BE9AD-E3ED-4AE0-89AD-F15F86C1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1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7DA5-22E7-481B-BF60-41928B4F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AC0F8-39F8-4115-B958-8EFF946DD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0B376-05C5-43F2-A5E1-27758DBF9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17714-62DC-48A1-8E0F-D4EDFB2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744C0-149A-4A59-94A3-63D4063D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91807-DA0E-499E-99BA-BBEB52A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76CE-23D1-481D-8AAC-2EDF4BD3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14D9-780C-4D3C-862E-4869B9CDB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C5303-9053-4A54-95EC-6DF5D91B1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80DD6-272E-429C-A229-B12A2D3E6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131BE3-1CD2-4A6F-AD57-9AAC2BAC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24CAF5-0013-4B11-B4D3-084084F2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DCCAC-9CCB-4B1F-8C7D-678085CC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ED345-F572-4D01-A425-E5654365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51B2-BB56-49B2-8A0A-3F11F576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94077C-EEA6-4208-ADDC-FAAFFE7C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5E85C-642F-42C4-AFF4-CFF6EA0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2416E-3E2D-4C3F-97C4-2CB9F7CC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20056-F678-492A-8D04-C49A7ED0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53A255-09C4-4283-B851-7690B42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2F36F-0166-403D-8F32-5D3A569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47EB3-28DA-4452-AA63-5F247A70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BD26D-E738-41FF-89B5-23BE600A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8F25C-DF0C-4720-8123-3DC7EFE5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7A080-B870-4F8C-8C38-E2E6BF5D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9128B-92D9-460E-B331-25167051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45D1F-B5C3-4CED-AA47-79233C6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77E2-93CB-428F-8875-AFC9B127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52E890-97B4-4807-A90F-955B31005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59FCD-2647-417A-95ED-E3DBA45D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E8526-9A0F-4E43-A1BD-36E49788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7232F-9C75-4278-A5BE-64E65F61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1E36F-1333-46ED-9EB7-2E509ED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B413D-0293-4584-90C9-D0239F93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B69E4-5D81-407A-9E7F-59CC444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E5B66-6B07-43C2-9099-6FA318923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8DC1-CC0C-4BD1-B9E0-3F70D205BC7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1EC13-65BC-4274-B94B-CD78150D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8D130-8B39-494A-BC6A-02CD9BA63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FDA8-434A-4F99-9D35-33157792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1B8E-0A0E-4B62-9480-2C212C05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브이치즈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73E8C-D98C-40F7-8491-2F62A2D03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8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브이치즈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브이치즈</dc:title>
  <dc:creator>213</dc:creator>
  <cp:lastModifiedBy>213</cp:lastModifiedBy>
  <cp:revision>1</cp:revision>
  <dcterms:created xsi:type="dcterms:W3CDTF">2023-03-14T01:28:26Z</dcterms:created>
  <dcterms:modified xsi:type="dcterms:W3CDTF">2023-03-14T01:28:36Z</dcterms:modified>
</cp:coreProperties>
</file>