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sldIdLst>
    <p:sldId id="256" r:id="rId2"/>
    <p:sldId id="257" r:id="rId3"/>
    <p:sldId id="258" r:id="rId4"/>
    <p:sldId id="260" r:id="rId5"/>
    <p:sldId id="264" r:id="rId6"/>
    <p:sldId id="259"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DD5FF"/>
    <a:srgbClr val="FF0D97"/>
    <a:srgbClr val="0000CC"/>
    <a:srgbClr val="003635"/>
    <a:srgbClr val="9EFF29"/>
    <a:srgbClr val="C80064"/>
    <a:srgbClr val="C33A1F"/>
    <a:srgbClr val="FF2549"/>
    <a:srgbClr val="007033"/>
    <a:srgbClr val="D6370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394" autoAdjust="0"/>
  </p:normalViewPr>
  <p:slideViewPr>
    <p:cSldViewPr snapToGrid="0">
      <p:cViewPr varScale="1">
        <p:scale>
          <a:sx n="93" d="100"/>
          <a:sy n="93" d="100"/>
        </p:scale>
        <p:origin x="-72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a:t>
            </a:fld>
            <a:endParaRPr lang="en-US"/>
          </a:p>
        </p:txBody>
      </p:sp>
    </p:spTree>
    <p:extLst>
      <p:ext uri="{BB962C8B-B14F-4D97-AF65-F5344CB8AC3E}">
        <p14:creationId xmlns:p14="http://schemas.microsoft.com/office/powerpoint/2010/main" xmlns="" val="410483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4</a:t>
            </a:fld>
            <a:endParaRPr lang="en-US"/>
          </a:p>
        </p:txBody>
      </p:sp>
    </p:spTree>
    <p:extLst>
      <p:ext uri="{BB962C8B-B14F-4D97-AF65-F5344CB8AC3E}">
        <p14:creationId xmlns:p14="http://schemas.microsoft.com/office/powerpoint/2010/main" xmlns=""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2561" y="1319981"/>
            <a:ext cx="7978879" cy="159282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63679" y="3487992"/>
            <a:ext cx="8001000" cy="678426"/>
          </a:xfrm>
        </p:spPr>
        <p:txBody>
          <a:bodyPr>
            <a:normAutofit/>
          </a:bodyPr>
          <a:lstStyle>
            <a:lvl1pPr marL="0" indent="0" algn="r">
              <a:buNone/>
              <a:defRPr sz="2800" b="0" i="0">
                <a:solidFill>
                  <a:srgbClr val="5DD5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135848"/>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172498"/>
            <a:ext cx="8246070" cy="360597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4732" y="539273"/>
            <a:ext cx="6283782" cy="725349"/>
          </a:xfrm>
        </p:spPr>
        <p:txBody>
          <a:bodyPr>
            <a:normAutofit/>
          </a:bodyPr>
          <a:lstStyle>
            <a:lvl1pPr algn="l">
              <a:defRPr sz="3600">
                <a:solidFill>
                  <a:srgbClr val="5DD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96613" y="1437968"/>
            <a:ext cx="6304935" cy="338326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2740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10/31/2021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83" y="1372986"/>
            <a:ext cx="6975987" cy="1659188"/>
          </a:xfrm>
        </p:spPr>
        <p:txBody>
          <a:bodyPr>
            <a:normAutofit/>
          </a:bodyPr>
          <a:lstStyle/>
          <a:p>
            <a:r>
              <a:rPr lang="en-US" b="1" dirty="0">
                <a:latin typeface="Times New Roman" panose="02020603050405020304" pitchFamily="18" charset="0"/>
                <a:cs typeface="Times New Roman" panose="02020603050405020304" pitchFamily="18" charset="0"/>
              </a:rPr>
              <a:t>UIDAI HACKATHON 2021</a:t>
            </a:r>
          </a:p>
        </p:txBody>
      </p:sp>
      <p:sp>
        <p:nvSpPr>
          <p:cNvPr id="3" name="Subtitle 2"/>
          <p:cNvSpPr>
            <a:spLocks noGrp="1"/>
          </p:cNvSpPr>
          <p:nvPr>
            <p:ph type="subTitle" idx="1"/>
          </p:nvPr>
        </p:nvSpPr>
        <p:spPr>
          <a:xfrm>
            <a:off x="1216187" y="3417129"/>
            <a:ext cx="7875639" cy="730043"/>
          </a:xfrm>
        </p:spPr>
        <p:txBody>
          <a:bodyPr/>
          <a:lstStyle/>
          <a:p>
            <a:r>
              <a:rPr lang="en-US" dirty="0" smtClean="0">
                <a:solidFill>
                  <a:schemeClr val="bg1"/>
                </a:solidFill>
              </a:rPr>
              <a:t>TEAM ALPHAA TECH</a:t>
            </a:r>
            <a:endParaRPr lang="en-US" dirty="0">
              <a:solidFill>
                <a:schemeClr val="bg1"/>
              </a:solidFill>
            </a:endParaRPr>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714" y="1172498"/>
            <a:ext cx="8584033" cy="3832639"/>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DONE BY</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TEAM NAME: ALPHAA TECH</a:t>
            </a:r>
          </a:p>
          <a:p>
            <a:pPr marL="0" indent="0">
              <a:buNone/>
            </a:pPr>
            <a:r>
              <a:rPr lang="en-US" sz="2200" b="1" dirty="0">
                <a:latin typeface="Times New Roman" panose="02020603050405020304" pitchFamily="18" charset="0"/>
                <a:cs typeface="Times New Roman" panose="02020603050405020304" pitchFamily="18" charset="0"/>
              </a:rPr>
              <a:t>   REFERENCE ID</a:t>
            </a:r>
            <a:r>
              <a:rPr lang="en-US" sz="2200" b="1" dirty="0" smtClean="0">
                <a:latin typeface="Times New Roman" panose="02020603050405020304" pitchFamily="18" charset="0"/>
                <a:cs typeface="Times New Roman" panose="02020603050405020304" pitchFamily="18" charset="0"/>
              </a:rPr>
              <a:t>: QVip012JVr</a:t>
            </a:r>
            <a:endParaRPr lang="en-US" sz="22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   TEAM MEMBERS: </a:t>
            </a:r>
          </a:p>
          <a:p>
            <a:pPr marL="0" indent="0">
              <a:buNone/>
            </a:pPr>
            <a:r>
              <a:rPr lang="en-US" sz="2200" b="1" dirty="0">
                <a:latin typeface="Times New Roman" panose="02020603050405020304" pitchFamily="18" charset="0"/>
                <a:cs typeface="Times New Roman" panose="02020603050405020304" pitchFamily="18" charset="0"/>
              </a:rPr>
              <a:t>                     CHIRANJEEVI.V</a:t>
            </a:r>
          </a:p>
          <a:p>
            <a:pPr marL="0" indent="0">
              <a:buNone/>
            </a:pPr>
            <a:r>
              <a:rPr lang="en-US" sz="2200" b="1" dirty="0">
                <a:latin typeface="Times New Roman" panose="02020603050405020304" pitchFamily="18" charset="0"/>
                <a:cs typeface="Times New Roman" panose="02020603050405020304" pitchFamily="18" charset="0"/>
              </a:rPr>
              <a:t>                     KISHORE ADHITHYAA.B</a:t>
            </a:r>
          </a:p>
          <a:p>
            <a:pPr marL="0" indent="0">
              <a:buNone/>
            </a:pPr>
            <a:r>
              <a:rPr lang="en-US" sz="2200" b="1" dirty="0">
                <a:latin typeface="Times New Roman" panose="02020603050405020304" pitchFamily="18" charset="0"/>
                <a:cs typeface="Times New Roman" panose="02020603050405020304" pitchFamily="18" charset="0"/>
              </a:rPr>
              <a:t>                     ADHITHYA.V</a:t>
            </a:r>
          </a:p>
          <a:p>
            <a:pPr marL="0" indent="0">
              <a:buNone/>
            </a:pPr>
            <a:r>
              <a:rPr lang="en-US" sz="2200" b="1" dirty="0">
                <a:latin typeface="Times New Roman" panose="02020603050405020304" pitchFamily="18" charset="0"/>
                <a:cs typeface="Times New Roman" panose="02020603050405020304" pitchFamily="18" charset="0"/>
              </a:rPr>
              <a:t>                     DINESH.K</a:t>
            </a:r>
          </a:p>
          <a:p>
            <a:pPr marL="0" indent="0">
              <a:buNone/>
            </a:pPr>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5393932" y="1973179"/>
            <a:ext cx="3750067" cy="2420066"/>
          </a:xfrm>
          <a:prstGeom prst="rect">
            <a:avLst/>
          </a:prstGeom>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5321" y="2564964"/>
            <a:ext cx="8093365" cy="763525"/>
          </a:xfrm>
        </p:spPr>
        <p:txBody>
          <a:bodyPr>
            <a:normAutofit/>
          </a:bodyPr>
          <a:lstStyle/>
          <a:p>
            <a:r>
              <a:rPr lang="en-US" b="1" dirty="0" smtClean="0">
                <a:solidFill>
                  <a:schemeClr val="tx1"/>
                </a:solidFill>
              </a:rPr>
              <a:t>             PROBLEM STATEMENT -  2</a:t>
            </a:r>
            <a:endParaRPr lang="en-US" b="1" dirty="0">
              <a:solidFill>
                <a:schemeClr val="tx1"/>
              </a:solidFill>
            </a:endParaRPr>
          </a:p>
        </p:txBody>
      </p:sp>
    </p:spTree>
    <p:extLst>
      <p:ext uri="{BB962C8B-B14F-4D97-AF65-F5344CB8AC3E}">
        <p14:creationId xmlns:p14="http://schemas.microsoft.com/office/powerpoint/2010/main" xmlns="" val="4170783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364" y="1043057"/>
            <a:ext cx="8760631" cy="3785652"/>
          </a:xfrm>
          <a:prstGeom prst="rect">
            <a:avLst/>
          </a:prstGeom>
        </p:spPr>
        <p:txBody>
          <a:bodyPr wrap="square">
            <a:spAutoFit/>
          </a:bodyPr>
          <a:lstStyle/>
          <a:p>
            <a:r>
              <a:rPr lang="en-US" sz="1600" b="1" dirty="0" smtClean="0">
                <a:latin typeface="Times New Roman" panose="02020603050405020304" pitchFamily="18" charset="0"/>
                <a:cs typeface="Times New Roman" panose="02020603050405020304" pitchFamily="18" charset="0"/>
              </a:rPr>
              <a:t>ABSTRACT:</a:t>
            </a:r>
          </a:p>
          <a:p>
            <a:endParaRPr lang="en-US" sz="1600" b="1" dirty="0">
              <a:latin typeface="Times New Roman" panose="02020603050405020304" pitchFamily="18" charset="0"/>
              <a:cs typeface="Times New Roman" panose="02020603050405020304" pitchFamily="18" charset="0"/>
            </a:endParaRPr>
          </a:p>
          <a:p>
            <a:r>
              <a:rPr lang="en-US" sz="1600" dirty="0" smtClean="0"/>
              <a:t>         In </a:t>
            </a:r>
            <a:r>
              <a:rPr lang="en-US" sz="1600" dirty="0"/>
              <a:t>this </a:t>
            </a:r>
            <a:r>
              <a:rPr lang="en-US" sz="1600" dirty="0" smtClean="0"/>
              <a:t>scenario , The </a:t>
            </a:r>
            <a:r>
              <a:rPr lang="en-US" sz="1600" dirty="0"/>
              <a:t>tenant want some basic needs like gas connection ,smart card, broadband etc., for that he/she wants to update their address in </a:t>
            </a:r>
            <a:r>
              <a:rPr lang="en-US" sz="1600" dirty="0" err="1"/>
              <a:t>aadhar</a:t>
            </a:r>
            <a:r>
              <a:rPr lang="en-US" sz="1600" dirty="0"/>
              <a:t> card for current location. To update address in </a:t>
            </a:r>
            <a:r>
              <a:rPr lang="en-US" sz="1600" dirty="0" err="1"/>
              <a:t>aadhar</a:t>
            </a:r>
            <a:r>
              <a:rPr lang="en-US" sz="1600" dirty="0"/>
              <a:t> card they need some proof, so they asked for an acknowledgement letter to landlord via online mode(mail). The acknowledgement letter should contain tenant details, an acknowledgement statement that he/she were staying in landlord’s property, landlord details and his signature. </a:t>
            </a:r>
          </a:p>
          <a:p>
            <a:endParaRPr lang="en-US" sz="1600" dirty="0"/>
          </a:p>
          <a:p>
            <a:r>
              <a:rPr lang="en-US" sz="1600" dirty="0"/>
              <a:t>After receiving the acknowledgement letter, he/she should visit UIDAI official website.    In that website we are adding a new option for tenant to update their address. In that option they should submit the acknowledgement letter, address details and finally landlord’s </a:t>
            </a:r>
            <a:r>
              <a:rPr lang="en-US" sz="1600" dirty="0" err="1"/>
              <a:t>aadhar</a:t>
            </a:r>
            <a:r>
              <a:rPr lang="en-US" sz="1600" dirty="0"/>
              <a:t> number (with his permission) . After completing the above(mentioned) steps , a confirmation link  will be send to the landlord’s registered mobile number (the link will be valid for 24 hours). The confirmation link contains tenant details and his updated address. After landlord’s approval the address will be updated successfully and then the </a:t>
            </a:r>
            <a:r>
              <a:rPr lang="en-US" sz="1600" dirty="0" err="1"/>
              <a:t>aadhar</a:t>
            </a:r>
            <a:r>
              <a:rPr lang="en-US" sz="1600" dirty="0"/>
              <a:t> card will be dispatched to his/her updated address.</a:t>
            </a:r>
            <a:endParaRPr lang="en-IN" sz="1600" dirty="0"/>
          </a:p>
        </p:txBody>
      </p:sp>
      <p:sp>
        <p:nvSpPr>
          <p:cNvPr id="6" name="TextBox 5"/>
          <p:cNvSpPr txBox="1"/>
          <p:nvPr/>
        </p:nvSpPr>
        <p:spPr>
          <a:xfrm>
            <a:off x="-68239" y="525439"/>
            <a:ext cx="6444841" cy="677108"/>
          </a:xfrm>
          <a:prstGeom prst="rect">
            <a:avLst/>
          </a:prstGeom>
          <a:noFill/>
        </p:spPr>
        <p:txBody>
          <a:bodyPr wrap="none" rtlCol="0">
            <a:spAutoFit/>
          </a:bodyPr>
          <a:lstStyle/>
          <a:p>
            <a:r>
              <a:rPr lang="en-US" sz="2000" b="1" dirty="0">
                <a:solidFill>
                  <a:schemeClr val="bg1">
                    <a:lumMod val="85000"/>
                  </a:schemeClr>
                </a:solidFill>
                <a:latin typeface="Times New Roman" panose="02020603050405020304" pitchFamily="18" charset="0"/>
                <a:cs typeface="Times New Roman" panose="02020603050405020304" pitchFamily="18" charset="0"/>
              </a:rPr>
              <a:t>ADDRESS UPDATE CHALLENGE IN URBAN AREAS</a:t>
            </a:r>
          </a:p>
          <a:p>
            <a:endParaRPr lang="en-IN" dirty="0"/>
          </a:p>
        </p:txBody>
      </p:sp>
    </p:spTree>
    <p:extLst>
      <p:ext uri="{BB962C8B-B14F-4D97-AF65-F5344CB8AC3E}">
        <p14:creationId xmlns:p14="http://schemas.microsoft.com/office/powerpoint/2010/main" xmlns="" val="109100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87058" y="2466537"/>
            <a:ext cx="8259098" cy="763526"/>
          </a:xfrm>
        </p:spPr>
        <p:txBody>
          <a:bodyPr>
            <a:normAutofit/>
          </a:bodyPr>
          <a:lstStyle/>
          <a:p>
            <a:r>
              <a:rPr lang="en-US" sz="4000" b="1" dirty="0" smtClean="0">
                <a:solidFill>
                  <a:schemeClr val="tx1"/>
                </a:solidFill>
              </a:rPr>
              <a:t>       PROBLEM STATEMENT -  3.1</a:t>
            </a:r>
            <a:endParaRPr lang="en-IN" sz="4000" b="1" dirty="0">
              <a:solidFill>
                <a:schemeClr val="tx1"/>
              </a:solidFill>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9067" y="528999"/>
            <a:ext cx="7929261" cy="725349"/>
          </a:xfrm>
        </p:spPr>
        <p:txBody>
          <a:bodyPr>
            <a:noAutofit/>
          </a:bodyPr>
          <a:lstStyle/>
          <a:p>
            <a:r>
              <a:rPr lang="en-US" sz="2400" b="1" dirty="0" smtClean="0">
                <a:latin typeface="Times New Roman" pitchFamily="18" charset="0"/>
                <a:cs typeface="Times New Roman" pitchFamily="18" charset="0"/>
              </a:rPr>
              <a:t>ADDRESS  UPDATE  USING  SUPPORTING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DOCUMENT</a:t>
            </a:r>
            <a:endParaRPr lang="en-US" sz="2400" b="1" dirty="0">
              <a:latin typeface="Times New Roman" pitchFamily="18" charset="0"/>
              <a:cs typeface="Times New Roman" pitchFamily="18" charset="0"/>
            </a:endParaRPr>
          </a:p>
        </p:txBody>
      </p:sp>
      <p:sp>
        <p:nvSpPr>
          <p:cNvPr id="5" name="Content Placeholder 4"/>
          <p:cNvSpPr>
            <a:spLocks noGrp="1"/>
          </p:cNvSpPr>
          <p:nvPr>
            <p:ph idx="1"/>
          </p:nvPr>
        </p:nvSpPr>
        <p:spPr>
          <a:xfrm>
            <a:off x="1925053" y="1347537"/>
            <a:ext cx="7150195" cy="3708959"/>
          </a:xfrm>
        </p:spPr>
        <p:txBody>
          <a:bodyPr>
            <a:normAutofit fontScale="40000" lnSpcReduction="20000"/>
          </a:bodyPr>
          <a:lstStyle/>
          <a:p>
            <a:pPr marL="0" indent="0">
              <a:buNone/>
            </a:pPr>
            <a:r>
              <a:rPr lang="en-US" sz="3500" b="1" dirty="0">
                <a:latin typeface="Times New Roman" panose="02020603050405020304" pitchFamily="18" charset="0"/>
                <a:cs typeface="Times New Roman" panose="02020603050405020304" pitchFamily="18" charset="0"/>
              </a:rPr>
              <a:t>OBJECTIVE:</a:t>
            </a:r>
          </a:p>
          <a:p>
            <a:pPr marL="0" indent="0">
              <a:buNone/>
            </a:pPr>
            <a:r>
              <a:rPr lang="en-US" sz="3500" dirty="0"/>
              <a:t>                  The main intension is to add the missing locality name in the address column of </a:t>
            </a:r>
            <a:r>
              <a:rPr lang="en-US" sz="3500" dirty="0" err="1"/>
              <a:t>aadhar</a:t>
            </a:r>
            <a:r>
              <a:rPr lang="en-US" sz="3500" dirty="0"/>
              <a:t> details and to make it complete and usable for society.</a:t>
            </a:r>
          </a:p>
          <a:p>
            <a:pPr marL="0" indent="0">
              <a:buNone/>
            </a:pPr>
            <a:endParaRPr lang="en-US" dirty="0"/>
          </a:p>
          <a:p>
            <a:pPr marL="0" indent="0">
              <a:buNone/>
            </a:pPr>
            <a:r>
              <a:rPr lang="en-US" sz="3500" b="1" dirty="0">
                <a:latin typeface="Times New Roman" panose="02020603050405020304" pitchFamily="18" charset="0"/>
                <a:cs typeface="Times New Roman" panose="02020603050405020304" pitchFamily="18" charset="0"/>
              </a:rPr>
              <a:t>ABSTRACT:</a:t>
            </a:r>
            <a:r>
              <a:rPr lang="en-US" dirty="0"/>
              <a:t> </a:t>
            </a:r>
          </a:p>
          <a:p>
            <a:pPr marL="0" indent="0">
              <a:buNone/>
            </a:pPr>
            <a:r>
              <a:rPr lang="en-US" dirty="0"/>
              <a:t>                             </a:t>
            </a:r>
            <a:r>
              <a:rPr lang="en-US" sz="3400" dirty="0"/>
              <a:t>For the current scenario, I have moved from rural area to urban area (Mumbai) and I have signed a rental agreement with the landlord for accommodation. It mostly  covered up all the  address details in that agreement paper except locality area (</a:t>
            </a:r>
            <a:r>
              <a:rPr lang="en-US" sz="3400" dirty="0" err="1"/>
              <a:t>nagar</a:t>
            </a:r>
            <a:r>
              <a:rPr lang="en-US" sz="3400" dirty="0"/>
              <a:t>). To update the missing details (</a:t>
            </a:r>
            <a:r>
              <a:rPr lang="en-US" sz="3400" dirty="0" err="1"/>
              <a:t>nagar</a:t>
            </a:r>
            <a:r>
              <a:rPr lang="en-US" sz="3400" dirty="0"/>
              <a:t>) we have to submit the supporting documents like Electricity bill and LPG Cylinder bill or Tax papers (House/Water).</a:t>
            </a:r>
          </a:p>
          <a:p>
            <a:pPr marL="0" indent="0">
              <a:buNone/>
            </a:pPr>
            <a:r>
              <a:rPr lang="en-US" sz="3400" dirty="0"/>
              <a:t>  </a:t>
            </a:r>
          </a:p>
          <a:p>
            <a:pPr marL="0" indent="0">
              <a:buNone/>
            </a:pPr>
            <a:r>
              <a:rPr lang="en-US" sz="3400" dirty="0" smtClean="0"/>
              <a:t>             The </a:t>
            </a:r>
            <a:r>
              <a:rPr lang="en-US" sz="3400" dirty="0"/>
              <a:t>above steps </a:t>
            </a:r>
            <a:r>
              <a:rPr lang="en-US" sz="3400" dirty="0" smtClean="0"/>
              <a:t>can be </a:t>
            </a:r>
            <a:r>
              <a:rPr lang="en-US" sz="3400" dirty="0" smtClean="0"/>
              <a:t>done </a:t>
            </a:r>
            <a:r>
              <a:rPr lang="en-US" sz="3400" dirty="0"/>
              <a:t>by the resident through online mode with the help of UIDAI official website. In that website we have to create a new option to add missing details like locality name. In that newly framed option the resident should select the supporting document type (Electricity, LPG bill). Then he/she should add the bill number and the scanned copy of a document (In the format of Pdf or JPG). After entering the above (mentioned) details with the help of phone/tab GPS , he/she can upload their locality details  in official website. After the verification of UIDAI officials, the resident </a:t>
            </a:r>
            <a:r>
              <a:rPr lang="en-US" sz="3400" dirty="0" err="1"/>
              <a:t>aadhar</a:t>
            </a:r>
            <a:r>
              <a:rPr lang="en-US" sz="3400" dirty="0"/>
              <a:t> card will be dispatched to his/her residential address. </a:t>
            </a:r>
          </a:p>
          <a:p>
            <a:pPr marL="0" indent="0">
              <a:buNone/>
            </a:pPr>
            <a:endParaRPr lang="en-US" dirty="0"/>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Words>
  <Application>Microsoft Office PowerPoint</Application>
  <PresentationFormat>On-screen Show (16:9)</PresentationFormat>
  <Paragraphs>29</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UIDAI HACKATHON 2021</vt:lpstr>
      <vt:lpstr>Slide 2</vt:lpstr>
      <vt:lpstr>             PROBLEM STATEMENT -  2</vt:lpstr>
      <vt:lpstr>Slide 4</vt:lpstr>
      <vt:lpstr>       PROBLEM STATEMENT -  3.1</vt:lpstr>
      <vt:lpstr>ADDRESS  UPDATE  USING  SUPPORTING  DOCUMENT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2021-10-31T14:37:13Z</dcterms:modified>
</cp:coreProperties>
</file>