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4" y="10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D6E9-4787-42BB-A87C-81CF18839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285B1-0799-4577-8CD5-973A82E7B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7BADF-97B8-42F3-8751-E3AD4C23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7564-1FAC-4749-A690-C745FF122BD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90377-4866-4D62-ADF2-1630D8A8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85255-A12B-448C-8EB3-E7D5CEF0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440-A299-4E37-87B0-F4F85CBD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48DC-71C9-4B0F-BAA6-549F58D9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E908A-F7C3-4F6A-B3FE-591A6BC8B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13353-32CB-4E1A-9416-FDCF1D05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7564-1FAC-4749-A690-C745FF122BD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9E88A-59B5-4AB0-A333-7C048C87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B5D6B-C8C9-4288-9F43-CE46F67C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440-A299-4E37-87B0-F4F85CBD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16409-E5B5-473F-9774-E15EDCD23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BB728-6E06-4357-8186-CBCBDC414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46473-8CAF-4B1D-A549-96F7CD7A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7564-1FAC-4749-A690-C745FF122BD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EEF3B-5E74-45CF-9B93-BB9B6BDA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7576-679F-44AB-BFEE-3369D0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440-A299-4E37-87B0-F4F85CBD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1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148E-6C50-4918-B8F8-D848FEA9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4C0D8-7125-49BF-B543-1EE6B7EA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7BA5-2A07-4364-8C3E-0D5D6B0B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7564-1FAC-4749-A690-C745FF122BD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30B9B-ECEB-4E90-8917-23C8D541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8BFEE-92CA-4133-8C57-82845C42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440-A299-4E37-87B0-F4F85CBD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3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AE90-6D3B-4584-A61F-4D6002C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8B064-A85F-4A33-909B-63A3E81E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01059-D638-46CD-9B57-59AB31A1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7564-1FAC-4749-A690-C745FF122BD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787D-FD63-41F5-B23C-2E5D60B9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A847B-81AA-481F-9E05-96DDCF36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440-A299-4E37-87B0-F4F85CBD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0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48CE-13A5-4712-A9A7-4740540B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BF839-30FD-43B3-BF51-D3804137D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F1906-72E2-4363-84C3-C24E301DF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95C3B-6F37-4CDD-8174-B4168748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7564-1FAC-4749-A690-C745FF122BD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149D9-E9E5-4242-912D-66CC97BB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73330-5BE1-4213-A4A6-F260665F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440-A299-4E37-87B0-F4F85CBD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5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7591-6B3B-43AB-AA5E-5D4C645C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229E3-6C34-4390-934B-4BE65E9E6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2AA4E-AF53-4EEF-B67A-7B8EA84EE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07CB5-3315-4263-A2C0-5526B5F9D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F6F1D-540D-4D2A-A0C3-37255568A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76574-050B-4C2B-9A8E-AFEE2977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7564-1FAC-4749-A690-C745FF122BD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575EF-85CA-43BB-A336-265AE105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4A439-EF58-4B07-AE75-872109D8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440-A299-4E37-87B0-F4F85CBD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F957-CD8C-4E54-B3EE-B14629CA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65236-8256-4955-AA72-40A5DE76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7564-1FAC-4749-A690-C745FF122BD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A0AC2-C9D8-4B67-9297-1F825F6C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41E84-E49D-409F-B7D0-588F57C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440-A299-4E37-87B0-F4F85CBD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3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99C2E-AF3C-4E06-9F7D-3E971592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7564-1FAC-4749-A690-C745FF122BD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A1E75-D8E9-4A7C-8B4F-DC62C7E0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FE4EC-E441-49CC-A6D8-B6F2CBFB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440-A299-4E37-87B0-F4F85CBD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1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6C91-A3A1-4D80-B493-AC365F1D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1323-8EE5-40F6-82AE-82D7DEEE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4F411-3E3C-40FD-89F6-AB9372499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3B566-71FC-4D3B-AC40-4225289B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7564-1FAC-4749-A690-C745FF122BD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2C3CB-B787-4FED-9643-57254218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05183-CC07-401A-AF9B-4D4971FF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440-A299-4E37-87B0-F4F85CBD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7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7489-BCBE-42DA-9772-181CE92C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8B918-0D23-4BA8-9271-0543BBC3D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E6C26-11A1-4CDA-AEA3-6E09CCB60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A21DC-123A-4780-BE90-EBF5D6CF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7564-1FAC-4749-A690-C745FF122BD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2E2B-22C5-470B-9D1B-6465AD2A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DC269-2970-454A-A132-D07127F9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440-A299-4E37-87B0-F4F85CBD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7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D9ABC-01A8-4A67-9F66-33B2155A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EB4D-78BC-4CC9-988E-6A6F019D6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3C540-EEB1-41F9-92F6-8D81EAA91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07564-1FAC-4749-A690-C745FF122BD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360A-A83F-44FC-8C5B-25C059C4C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C27C-D6EE-44F0-80F4-80A0D82CE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23440-A299-4E37-87B0-F4F85CBD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48F4AD-BBE6-40F4-9710-2B9C9977F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212" y="1652337"/>
            <a:ext cx="2408277" cy="4521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0265BD-6F4B-4FD5-B718-123B358B9CC4}"/>
              </a:ext>
            </a:extLst>
          </p:cNvPr>
          <p:cNvSpPr txBox="1"/>
          <p:nvPr/>
        </p:nvSpPr>
        <p:spPr>
          <a:xfrm>
            <a:off x="4021289" y="531883"/>
            <a:ext cx="436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IR Emitter / Detector Wiring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EDAC4-1DC4-4BF4-B5E1-2EC10C428CC2}"/>
              </a:ext>
            </a:extLst>
          </p:cNvPr>
          <p:cNvSpPr txBox="1"/>
          <p:nvPr/>
        </p:nvSpPr>
        <p:spPr>
          <a:xfrm>
            <a:off x="1684420" y="1721853"/>
            <a:ext cx="28768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Clear LED is the Emitter.</a:t>
            </a:r>
          </a:p>
          <a:p>
            <a:endParaRPr lang="en-US" dirty="0"/>
          </a:p>
          <a:p>
            <a:r>
              <a:rPr lang="en-US" dirty="0"/>
              <a:t>Connect a Red wire to a 220 ohm resister and then to the long lead.  On the short lead, connect a black wire.</a:t>
            </a:r>
          </a:p>
          <a:p>
            <a:endParaRPr lang="en-US" dirty="0"/>
          </a:p>
          <a:p>
            <a:r>
              <a:rPr lang="en-US" dirty="0"/>
              <a:t>Use 24-26 AWG stranded wire.</a:t>
            </a:r>
          </a:p>
          <a:p>
            <a:endParaRPr lang="en-US" dirty="0"/>
          </a:p>
          <a:p>
            <a:r>
              <a:rPr lang="en-US" dirty="0"/>
              <a:t>When powered with 5 volts,</a:t>
            </a:r>
          </a:p>
          <a:p>
            <a:r>
              <a:rPr lang="en-US" dirty="0"/>
              <a:t>Each emitter will draw about 14 mA.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2589E-0721-4DAB-9C6B-5D79FBB46170}"/>
              </a:ext>
            </a:extLst>
          </p:cNvPr>
          <p:cNvSpPr txBox="1"/>
          <p:nvPr/>
        </p:nvSpPr>
        <p:spPr>
          <a:xfrm>
            <a:off x="7549396" y="1721853"/>
            <a:ext cx="28768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Dark Blub Component is the Detector.  </a:t>
            </a:r>
          </a:p>
          <a:p>
            <a:endParaRPr lang="en-US" dirty="0"/>
          </a:p>
          <a:p>
            <a:r>
              <a:rPr lang="en-US" dirty="0"/>
              <a:t>Connect a white wire to the long lead.  Connect a yellow wire to the short lead.  </a:t>
            </a:r>
          </a:p>
          <a:p>
            <a:endParaRPr lang="en-US" dirty="0"/>
          </a:p>
          <a:p>
            <a:r>
              <a:rPr lang="en-US" dirty="0"/>
              <a:t>Use 24-26 AWG stranded wire.</a:t>
            </a:r>
          </a:p>
          <a:p>
            <a:endParaRPr lang="en-US" dirty="0"/>
          </a:p>
          <a:p>
            <a:r>
              <a:rPr lang="en-US" dirty="0"/>
              <a:t>In the circuit, the white lead will be connected to ground.  When the detector is “on”, current will flow from the yellow wire though the detector to ground. </a:t>
            </a:r>
          </a:p>
        </p:txBody>
      </p:sp>
    </p:spTree>
    <p:extLst>
      <p:ext uri="{BB962C8B-B14F-4D97-AF65-F5344CB8AC3E}">
        <p14:creationId xmlns:p14="http://schemas.microsoft.com/office/powerpoint/2010/main" val="17509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3FCD0E-4002-4CB4-845E-7B6E9BF9F58C}"/>
              </a:ext>
            </a:extLst>
          </p:cNvPr>
          <p:cNvSpPr txBox="1"/>
          <p:nvPr/>
        </p:nvSpPr>
        <p:spPr>
          <a:xfrm>
            <a:off x="4021289" y="531883"/>
            <a:ext cx="500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IR Emitter / Detector Test Circuit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5A2CF5-669C-47E5-8097-C362E1A8F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259" y="1388477"/>
            <a:ext cx="6354570" cy="36808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A43B4-01F2-4B45-B909-A0F470D2363E}"/>
              </a:ext>
            </a:extLst>
          </p:cNvPr>
          <p:cNvSpPr txBox="1"/>
          <p:nvPr/>
        </p:nvSpPr>
        <p:spPr>
          <a:xfrm>
            <a:off x="1876927" y="4453860"/>
            <a:ext cx="8357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marL="342900" indent="-342900">
              <a:buAutoNum type="arabicPeriod"/>
            </a:pPr>
            <a:r>
              <a:rPr lang="en-US" dirty="0"/>
              <a:t>The IR Emitter, as shown with a 220 ohm resistor draws about 17 mA.</a:t>
            </a:r>
          </a:p>
          <a:p>
            <a:pPr marL="342900" indent="-342900">
              <a:buAutoNum type="arabicPeriod"/>
            </a:pPr>
            <a:r>
              <a:rPr lang="en-US" dirty="0"/>
              <a:t>The voltage at the + terminal on the </a:t>
            </a:r>
            <a:r>
              <a:rPr lang="en-US" dirty="0" err="1"/>
              <a:t>OpAmp</a:t>
            </a:r>
            <a:r>
              <a:rPr lang="en-US" dirty="0"/>
              <a:t> runs between 0.12 volts when the beam is detected, and 3.5 volts when the beam is broken.</a:t>
            </a:r>
          </a:p>
          <a:p>
            <a:pPr marL="342900" indent="-342900">
              <a:buAutoNum type="arabicPeriod"/>
            </a:pPr>
            <a:r>
              <a:rPr lang="en-US" dirty="0"/>
              <a:t>The </a:t>
            </a:r>
            <a:r>
              <a:rPr lang="en-US" dirty="0" err="1"/>
              <a:t>OpAmp</a:t>
            </a:r>
            <a:r>
              <a:rPr lang="en-US" dirty="0"/>
              <a:t> is wired as a simple comparator. It outputs a hard 0 volts if the beam is detected, and about 3.5 volts if the beam is broken. </a:t>
            </a:r>
          </a:p>
          <a:p>
            <a:pPr marL="342900" indent="-342900">
              <a:buAutoNum type="arabicPeriod"/>
            </a:pPr>
            <a:r>
              <a:rPr lang="en-US" dirty="0"/>
              <a:t>The Red LED after the </a:t>
            </a:r>
            <a:r>
              <a:rPr lang="en-US" dirty="0" err="1"/>
              <a:t>OpAmp</a:t>
            </a:r>
            <a:r>
              <a:rPr lang="en-US" dirty="0"/>
              <a:t> is included to indicate when the beam is broken.</a:t>
            </a:r>
          </a:p>
        </p:txBody>
      </p:sp>
    </p:spTree>
    <p:extLst>
      <p:ext uri="{BB962C8B-B14F-4D97-AF65-F5344CB8AC3E}">
        <p14:creationId xmlns:p14="http://schemas.microsoft.com/office/powerpoint/2010/main" val="135425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82D59A-7F37-4C84-8373-D5C654D60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0" y="701906"/>
            <a:ext cx="11421979" cy="58484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D1B542-9F10-437F-8341-A607E282764C}"/>
              </a:ext>
            </a:extLst>
          </p:cNvPr>
          <p:cNvSpPr txBox="1"/>
          <p:nvPr/>
        </p:nvSpPr>
        <p:spPr>
          <a:xfrm>
            <a:off x="4021289" y="531883"/>
            <a:ext cx="4967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Ring Detection Circuit, Version 1</a:t>
            </a:r>
          </a:p>
        </p:txBody>
      </p:sp>
    </p:spTree>
    <p:extLst>
      <p:ext uri="{BB962C8B-B14F-4D97-AF65-F5344CB8AC3E}">
        <p14:creationId xmlns:p14="http://schemas.microsoft.com/office/powerpoint/2010/main" val="423952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2B6F3C-A8CB-406C-98C9-FBA5F1298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" t="-975" r="-1459" b="975"/>
          <a:stretch/>
        </p:blipFill>
        <p:spPr>
          <a:xfrm>
            <a:off x="2560320" y="914400"/>
            <a:ext cx="7680960" cy="5481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E4A2C0-05FA-4EDF-A258-90AF1E97E0C5}"/>
              </a:ext>
            </a:extLst>
          </p:cNvPr>
          <p:cNvSpPr txBox="1"/>
          <p:nvPr/>
        </p:nvSpPr>
        <p:spPr>
          <a:xfrm>
            <a:off x="3860868" y="323335"/>
            <a:ext cx="6588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INFO About Arduino NANO – Pin Mappings</a:t>
            </a:r>
          </a:p>
        </p:txBody>
      </p:sp>
    </p:spTree>
    <p:extLst>
      <p:ext uri="{BB962C8B-B14F-4D97-AF65-F5344CB8AC3E}">
        <p14:creationId xmlns:p14="http://schemas.microsoft.com/office/powerpoint/2010/main" val="311902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235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Dalbert Brandon</dc:creator>
  <cp:lastModifiedBy>Dalbert Brandon</cp:lastModifiedBy>
  <cp:revision>4</cp:revision>
  <dcterms:created xsi:type="dcterms:W3CDTF">2021-09-17T20:50:11Z</dcterms:created>
  <dcterms:modified xsi:type="dcterms:W3CDTF">2021-09-18T06:29:27Z</dcterms:modified>
</cp:coreProperties>
</file>