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2CB-4BC0-4D57-90FE-D7F1E40B4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801CD-D9FD-44F3-B9EF-33C9CB65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17CF-F62E-477C-B75F-B7529405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D143-52CF-434B-B3BA-EF9C0E04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427E-17B5-4336-A551-F9964E3E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2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2066-7275-48E0-AD65-3B4F90B8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0D02-E76C-40FC-BB40-BA7E6BD7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C2B5-7F67-4DD8-9F05-249366B8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5EE2-E2BB-4AAE-BE02-1EDB9E9E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BAA9-2CE7-43F7-BB4D-AC1540FF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3E530-31DC-47F9-8124-B91DA8D4E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A4A42-94D4-437E-A9A4-3B2494910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089D-D794-47E1-BBC0-4F2AFB4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9A10-AB0C-4712-A2BB-29603B8E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F81F-471C-4C3D-8547-A7BE3B1B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C2E7-25F7-4685-AB14-1112028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86CB-B8A9-4C63-9843-6DAB3AE7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B5C6-365F-4F79-8652-BE6C27C6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A7FA-070A-4902-B502-E8DF0085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A717-6345-4580-8BBF-3EF552ED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5E60-2A7B-4ECC-96D8-659F61F1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2F122-2C53-43B5-9803-264631DC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F71D-AB44-4D97-8F9D-2931DEB5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9FE7-08E7-4337-8352-EFCFCC2D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96F9-0D84-4BF2-8C92-C7AEBACD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A5F-E2CD-40FF-B25A-1345E14F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458D-B0FE-48F4-95F6-65E9BA12C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F6D0E-5740-41A1-A8CC-BD5CE174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E9CAC-2FF1-4E93-9E42-553FAAD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1B86-9281-401B-BFF4-E3373525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CBD1-4D0F-4751-AF2D-138C92F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FCD-BA1D-4C4A-B31E-D10B4930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EEEF-7FC5-48B0-B02F-44FBBDEF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182AA-11A4-47FE-99C9-FDDBDED7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E80E4-F08C-4B67-A7D1-AF05914F6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24547-0ED5-49EC-A550-DA6590912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61348-0D81-4AD5-B8BE-3A8A7F40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18F2A-8D3A-45E9-9A1E-6BF978DC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2A940-08A9-4A65-81E9-3B1FE4A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671-470E-4D85-9982-83977A5F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1383B-3B86-4DA0-BC39-4401EF4B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2F8CC-0E29-406C-9D27-8B61D62C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54863-8E0D-4597-ABAB-9E4E89C2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40691-B800-442F-8A0E-30830F5E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05655-5C03-4DC5-A7E6-118F6033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22D77-E789-428E-B1C5-37CAF824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9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9832-9BDC-466B-9B92-E7FC02C0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F1E1-F233-4B82-A184-35E4A629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B6D93-BE94-470D-8B2C-3DC38477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8BD63-B13A-4042-98B9-36FAD98E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4DFF-349E-447C-8242-4B789833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5ED35-41F5-44F3-8955-5E128D8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A4C4-263C-4473-8139-1899CDEE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18195-5B5C-4251-BD81-EA0B21BDC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9DDA-69C3-482F-8004-AAC404D95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A2542-70EA-4B3D-AAA1-10ED92DF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1DEE-222E-454A-AF49-B3ACBA19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289A-C2EF-4EC7-AB6B-E64B4BCC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8A034-7937-4B10-8108-6E06CBD8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227F9-4875-43B4-9132-2D804E8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2916-92D8-4C88-B85E-0D33B5498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6612-7C64-46DC-BC56-2BF9BCE9955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2F5F-691D-4A9D-9D65-3EA138E9B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44D3-AE5B-488C-B257-A3E6B6978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7E1F-F9F8-4B32-94BA-3CF79B75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671F3-E5C5-4D75-9796-4CC8B017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830" y="1229271"/>
            <a:ext cx="1282043" cy="922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5291F-5BD3-41AA-B40D-C40DB45E3754}"/>
              </a:ext>
            </a:extLst>
          </p:cNvPr>
          <p:cNvSpPr txBox="1"/>
          <p:nvPr/>
        </p:nvSpPr>
        <p:spPr>
          <a:xfrm>
            <a:off x="4430035" y="1831157"/>
            <a:ext cx="134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Main FMS 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484C37-7344-410A-9513-154AD6F22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15" y="1828472"/>
            <a:ext cx="1856446" cy="1076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FE512A-75B9-4CD4-BAA8-98138B79E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64" y="4357302"/>
            <a:ext cx="809334" cy="2061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0AE4A2-0D02-4452-A223-E9B53A353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11720" y="4306908"/>
            <a:ext cx="809334" cy="2061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F7F956-B807-4735-B3F5-0C45EAD7C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358" y="4141413"/>
            <a:ext cx="1409173" cy="23958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5B9732-4324-44E7-9478-7D7AD125D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353426" y="4141413"/>
            <a:ext cx="1409173" cy="23958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7428CB-27BE-41A5-950E-3801F9946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705" y="4071881"/>
            <a:ext cx="809334" cy="17295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43C1FE-8933-4C52-9111-3B764BBC8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026" y="4136383"/>
            <a:ext cx="809334" cy="17295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B448C6-E059-4B71-AB7A-07C01A5FA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5257" y="1489370"/>
            <a:ext cx="1053040" cy="16600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1E1BDD-892A-4D41-92DD-C7FF506A5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341" y="824119"/>
            <a:ext cx="2517436" cy="15427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7C97FB8-8327-4602-A3EB-2F087178C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1022" y="3955687"/>
            <a:ext cx="590308" cy="4651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4630C9-D05D-414F-90E7-EFFF7F2FE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6735" y="3839300"/>
            <a:ext cx="590308" cy="46516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D6CC1D-CD84-4B6A-8D77-88B54A44478D}"/>
              </a:ext>
            </a:extLst>
          </p:cNvPr>
          <p:cNvCxnSpPr>
            <a:cxnSpLocks/>
          </p:cNvCxnSpPr>
          <p:nvPr/>
        </p:nvCxnSpPr>
        <p:spPr>
          <a:xfrm>
            <a:off x="9143439" y="3678437"/>
            <a:ext cx="9284" cy="28588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22545C-6E30-4EDA-9A4F-A384CFAD6230}"/>
              </a:ext>
            </a:extLst>
          </p:cNvPr>
          <p:cNvCxnSpPr/>
          <p:nvPr/>
        </p:nvCxnSpPr>
        <p:spPr>
          <a:xfrm flipH="1">
            <a:off x="8929924" y="3678437"/>
            <a:ext cx="2042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96DCD76-ED6E-4DC1-85DB-F2328E3ECE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266" y="3676250"/>
            <a:ext cx="590308" cy="4651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6DBD23-713A-4E8A-BF9E-4DACA47BD4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510" y="3692180"/>
            <a:ext cx="590308" cy="46516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F44C358-19DD-401B-93D4-D492E7A86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8705" y="3692181"/>
            <a:ext cx="590308" cy="4651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963762C-06F5-4066-B0C0-8A4E07A58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1480" y="3637548"/>
            <a:ext cx="590308" cy="46516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45B17E-324F-407E-8992-5AE0C7B02FD7}"/>
              </a:ext>
            </a:extLst>
          </p:cNvPr>
          <p:cNvCxnSpPr/>
          <p:nvPr/>
        </p:nvCxnSpPr>
        <p:spPr>
          <a:xfrm>
            <a:off x="1599615" y="824119"/>
            <a:ext cx="689143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DD20C-3373-451F-A285-842A526DC52F}"/>
              </a:ext>
            </a:extLst>
          </p:cNvPr>
          <p:cNvCxnSpPr>
            <a:cxnSpLocks/>
          </p:cNvCxnSpPr>
          <p:nvPr/>
        </p:nvCxnSpPr>
        <p:spPr>
          <a:xfrm>
            <a:off x="2577431" y="824119"/>
            <a:ext cx="0" cy="771382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1785E6-5430-43C5-89BB-38448E8E50C8}"/>
              </a:ext>
            </a:extLst>
          </p:cNvPr>
          <p:cNvCxnSpPr>
            <a:cxnSpLocks/>
          </p:cNvCxnSpPr>
          <p:nvPr/>
        </p:nvCxnSpPr>
        <p:spPr>
          <a:xfrm>
            <a:off x="5571957" y="824119"/>
            <a:ext cx="0" cy="437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72314C-41E8-4E4F-A080-4255B47C1B5F}"/>
              </a:ext>
            </a:extLst>
          </p:cNvPr>
          <p:cNvCxnSpPr>
            <a:cxnSpLocks/>
          </p:cNvCxnSpPr>
          <p:nvPr/>
        </p:nvCxnSpPr>
        <p:spPr>
          <a:xfrm>
            <a:off x="7980946" y="830466"/>
            <a:ext cx="0" cy="437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C901EC-3F2D-4FD8-8046-CD0B965B16F6}"/>
              </a:ext>
            </a:extLst>
          </p:cNvPr>
          <p:cNvSpPr txBox="1"/>
          <p:nvPr/>
        </p:nvSpPr>
        <p:spPr>
          <a:xfrm>
            <a:off x="1433008" y="3047311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FMS Administrator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03EDCE-683F-4868-9A28-0027C412F72A}"/>
              </a:ext>
            </a:extLst>
          </p:cNvPr>
          <p:cNvSpPr txBox="1"/>
          <p:nvPr/>
        </p:nvSpPr>
        <p:spPr>
          <a:xfrm>
            <a:off x="8618297" y="2570437"/>
            <a:ext cx="2379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Web Client for Audience Score Board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C4B33C-FFDB-4AD3-86EC-8CAEB38F0FC1}"/>
              </a:ext>
            </a:extLst>
          </p:cNvPr>
          <p:cNvSpPr txBox="1"/>
          <p:nvPr/>
        </p:nvSpPr>
        <p:spPr>
          <a:xfrm>
            <a:off x="2280356" y="1954884"/>
            <a:ext cx="97059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highlight>
                  <a:srgbClr val="FFFF00"/>
                </a:highlight>
              </a:rPr>
              <a:t>Game Management (Website)</a:t>
            </a:r>
          </a:p>
          <a:p>
            <a:r>
              <a:rPr lang="en-US" dirty="0"/>
              <a:t>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BF0AA1-A8A1-4FE8-AF58-889DA05E33EE}"/>
              </a:ext>
            </a:extLst>
          </p:cNvPr>
          <p:cNvSpPr txBox="1"/>
          <p:nvPr/>
        </p:nvSpPr>
        <p:spPr>
          <a:xfrm>
            <a:off x="4451809" y="2112831"/>
            <a:ext cx="244009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Provides Web site for game Admin,</a:t>
            </a:r>
          </a:p>
          <a:p>
            <a:r>
              <a:rPr lang="en-US" sz="1100" dirty="0"/>
              <a:t>And Score Board across wired LAN.</a:t>
            </a:r>
          </a:p>
          <a:p>
            <a:endParaRPr lang="en-US" sz="1100" dirty="0"/>
          </a:p>
          <a:p>
            <a:r>
              <a:rPr lang="en-US" sz="1100" dirty="0"/>
              <a:t>Also provides AP with </a:t>
            </a:r>
            <a:r>
              <a:rPr lang="en-US" sz="1100" dirty="0" err="1"/>
              <a:t>ssid</a:t>
            </a:r>
            <a:r>
              <a:rPr lang="en-US" sz="1100" dirty="0"/>
              <a:t>=</a:t>
            </a:r>
            <a:r>
              <a:rPr lang="en-US" sz="1100" dirty="0" err="1"/>
              <a:t>epicfms</a:t>
            </a:r>
            <a:endParaRPr lang="en-US" sz="1100" dirty="0"/>
          </a:p>
          <a:p>
            <a:r>
              <a:rPr lang="en-US" sz="1100" dirty="0"/>
              <a:t>for communication with field elements.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B2462E-34F5-472C-B0B8-37C7413CE9C2}"/>
              </a:ext>
            </a:extLst>
          </p:cNvPr>
          <p:cNvSpPr txBox="1"/>
          <p:nvPr/>
        </p:nvSpPr>
        <p:spPr>
          <a:xfrm>
            <a:off x="9152723" y="3607915"/>
            <a:ext cx="237116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Field Elements:</a:t>
            </a:r>
          </a:p>
          <a:p>
            <a:endParaRPr lang="en-US" sz="1100" dirty="0"/>
          </a:p>
          <a:p>
            <a:r>
              <a:rPr lang="en-US" sz="1100" dirty="0"/>
              <a:t>Each Field Element has a ESP8266 </a:t>
            </a:r>
            <a:r>
              <a:rPr lang="en-US" sz="1100" dirty="0" err="1"/>
              <a:t>wifi</a:t>
            </a:r>
            <a:endParaRPr lang="en-US" sz="1100" dirty="0"/>
          </a:p>
          <a:p>
            <a:r>
              <a:rPr lang="en-US" sz="1100" dirty="0"/>
              <a:t>Module for communication with the </a:t>
            </a:r>
          </a:p>
          <a:p>
            <a:r>
              <a:rPr lang="en-US" sz="1100" dirty="0"/>
              <a:t>Main FMS Server.  The comm is across</a:t>
            </a:r>
          </a:p>
          <a:p>
            <a:r>
              <a:rPr lang="en-US" sz="1100" dirty="0"/>
              <a:t>a private LAN created by the server.</a:t>
            </a:r>
          </a:p>
          <a:p>
            <a:endParaRPr lang="en-US" sz="1100" dirty="0"/>
          </a:p>
          <a:p>
            <a:r>
              <a:rPr lang="en-US" sz="1100" dirty="0"/>
              <a:t>The server uses DHCP to assign IP </a:t>
            </a:r>
          </a:p>
          <a:p>
            <a:r>
              <a:rPr lang="en-US" sz="1100" dirty="0"/>
              <a:t>Addresses.  The server then collects</a:t>
            </a:r>
          </a:p>
          <a:p>
            <a:r>
              <a:rPr lang="en-US" sz="1100" dirty="0"/>
              <a:t>Score counts from each ESP8266 in</a:t>
            </a:r>
          </a:p>
          <a:p>
            <a:r>
              <a:rPr lang="en-US" sz="1100" dirty="0"/>
              <a:t>real time, and sends commands</a:t>
            </a:r>
          </a:p>
          <a:p>
            <a:r>
              <a:rPr lang="en-US" sz="1100" dirty="0"/>
              <a:t>back to the ESP8266 to control the</a:t>
            </a:r>
          </a:p>
          <a:p>
            <a:r>
              <a:rPr lang="en-US" sz="1100" dirty="0" err="1"/>
              <a:t>NeoPixels</a:t>
            </a:r>
            <a:r>
              <a:rPr lang="en-US" sz="1100" dirty="0"/>
              <a:t> on each game element.</a:t>
            </a:r>
          </a:p>
          <a:p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B11BE-B5CE-4E7C-BF8F-D1710A9C3009}"/>
              </a:ext>
            </a:extLst>
          </p:cNvPr>
          <p:cNvSpPr txBox="1"/>
          <p:nvPr/>
        </p:nvSpPr>
        <p:spPr>
          <a:xfrm>
            <a:off x="9275485" y="1222509"/>
            <a:ext cx="196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EPIC GAME SCORE</a:t>
            </a:r>
          </a:p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(Website)</a:t>
            </a:r>
          </a:p>
          <a:p>
            <a:r>
              <a:rPr lang="en-US" dirty="0"/>
              <a:t>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64BCFB-0AD6-4D16-AC43-0EB0539DF30E}"/>
              </a:ext>
            </a:extLst>
          </p:cNvPr>
          <p:cNvSpPr txBox="1"/>
          <p:nvPr/>
        </p:nvSpPr>
        <p:spPr>
          <a:xfrm>
            <a:off x="2691686" y="895135"/>
            <a:ext cx="1997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EPIC </a:t>
            </a:r>
            <a:r>
              <a:rPr lang="en-US" sz="1100" dirty="0" err="1"/>
              <a:t>Robotz</a:t>
            </a:r>
            <a:r>
              <a:rPr lang="en-US" sz="1100" dirty="0"/>
              <a:t> Internal Wired LAN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A46F55-AC2B-4B9C-BF6B-79C55DC1E8E8}"/>
              </a:ext>
            </a:extLst>
          </p:cNvPr>
          <p:cNvSpPr txBox="1"/>
          <p:nvPr/>
        </p:nvSpPr>
        <p:spPr>
          <a:xfrm>
            <a:off x="1607206" y="177687"/>
            <a:ext cx="580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EPIC </a:t>
            </a:r>
            <a:r>
              <a:rPr lang="en-US" b="1" dirty="0" err="1"/>
              <a:t>Robotz</a:t>
            </a:r>
            <a:r>
              <a:rPr lang="en-US" b="1" dirty="0"/>
              <a:t> FMS System for the Fall 2021 Intramural Game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0A581C-EC26-4808-91CC-C8C189DF2095}"/>
              </a:ext>
            </a:extLst>
          </p:cNvPr>
          <p:cNvCxnSpPr/>
          <p:nvPr/>
        </p:nvCxnSpPr>
        <p:spPr>
          <a:xfrm flipH="1">
            <a:off x="8948491" y="6526036"/>
            <a:ext cx="2042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2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Dalbert Brandon</dc:creator>
  <cp:lastModifiedBy>Dalbert Brandon</cp:lastModifiedBy>
  <cp:revision>1</cp:revision>
  <dcterms:created xsi:type="dcterms:W3CDTF">2021-09-15T21:36:20Z</dcterms:created>
  <dcterms:modified xsi:type="dcterms:W3CDTF">2021-09-15T22:25:53Z</dcterms:modified>
</cp:coreProperties>
</file>