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72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A674-C5CD-4D86-A43D-1B4C819AF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C4B24-E995-442C-8D93-D4C533D13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4672E-9198-4EA4-82BD-3E16EA30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284A-88DA-4CC1-BDE4-E48ED1CC70C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CA2EF-CD34-41C3-BB98-982234B2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32377-86EE-438A-8C64-D7227AA5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30CC-2BFA-42DB-BE65-A73AE4C01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2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20A0-22D4-4951-BA3E-DCDC17B1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79A56-EBFE-44F9-AFC9-CE87352F6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093B5-FA51-4746-A359-342D6AD6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284A-88DA-4CC1-BDE4-E48ED1CC70C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9CB51-66E4-4054-8FDE-F7D1D699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F08D6-58E7-46E8-AE77-DF6CD3F0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30CC-2BFA-42DB-BE65-A73AE4C01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5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FD86E-2B89-44CD-B567-F6E737B33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A8E57-05C7-45B7-880C-CE4FE5FDC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52F4A-CFF3-43C3-B2F9-F7D76E09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284A-88DA-4CC1-BDE4-E48ED1CC70C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AD6C3-77E2-4B65-A793-A5DE9A7F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E6F93-2348-4ABD-9E63-D8631A21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30CC-2BFA-42DB-BE65-A73AE4C01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9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0EE4-812E-464C-B4D0-C344C409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D82CC-17D6-42E6-AEDE-6DE479940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5AFBC-CEC5-40D1-AEEB-9133E2EB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284A-88DA-4CC1-BDE4-E48ED1CC70C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80257-2770-4480-A7DB-E2F6B8A3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F2CA6-FCA4-431E-9E60-AA0DB4D8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30CC-2BFA-42DB-BE65-A73AE4C01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3B7C-91C7-437F-86F5-1499306F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3C10C-5A19-4039-B2B5-F92A59410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2B5EE-CC87-4CAF-8AEF-A5C29546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284A-88DA-4CC1-BDE4-E48ED1CC70C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F07B6-B1E1-45B4-869B-3C0294B4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CA230-908B-46D0-B3CE-37F7552F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30CC-2BFA-42DB-BE65-A73AE4C01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2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25A4-A97A-4847-A18C-FBCCCE8A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B7E3-61B5-4CCA-A646-726E11010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CD24F-85EB-4DFB-AF49-C8806F021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0F82C-5DC7-4DD1-95A5-749EFDC70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284A-88DA-4CC1-BDE4-E48ED1CC70C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6DBC0-CFE2-499E-8433-E1E7E5C1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9DD2C-4232-4DDF-A4D8-CA791D6B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30CC-2BFA-42DB-BE65-A73AE4C01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5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2124-6747-4504-BC4A-8030B32B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3C34B-9124-4644-A169-8BB533225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6F74D-E29F-46A1-9729-89FD72560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D2D43-9028-4B24-A2BE-A0F83D0BD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ACA20-9BB2-459F-8D2D-8623BAC81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47677-C76F-4211-843E-EE488E0F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284A-88DA-4CC1-BDE4-E48ED1CC70C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390592-8BCA-48F8-9CE3-4AD730FD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D61761-C755-4D3A-9562-0EE56B99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30CC-2BFA-42DB-BE65-A73AE4C01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4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A954-46EF-43AA-B7D2-5DE6ED09A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9965C-3E10-482C-B990-24EF58D4D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284A-88DA-4CC1-BDE4-E48ED1CC70C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9438D-703F-42D9-B7B7-0EE2D5C7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19845-D3CE-4189-8B2B-24C9E0DE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30CC-2BFA-42DB-BE65-A73AE4C01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0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009B9-D26C-412E-842F-789640787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284A-88DA-4CC1-BDE4-E48ED1CC70C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70846-0EC1-488A-A7E9-D68FBB90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E3A69-A210-4FCC-A3BF-BD590954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30CC-2BFA-42DB-BE65-A73AE4C01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2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B324-F705-4EB0-89EC-EB138DF8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BE9F2-FC69-42D8-8918-6996CE87B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EFC83-6102-4EBB-AD95-D17451912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81C86-5453-437E-AE88-00FB141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284A-88DA-4CC1-BDE4-E48ED1CC70C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F4CB2-C2FC-4847-AA1D-E7CB3BA1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A1A01-FD16-472F-AD01-FC2E1B19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30CC-2BFA-42DB-BE65-A73AE4C01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0D3F-C3DE-46E7-9BB8-2FBF03CD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2F0A1-C931-426B-B938-5AB969A1D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9BD58-04A2-4C1A-9CCB-C7D789580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BCED2-59FB-4887-BD3B-F914FDB2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284A-88DA-4CC1-BDE4-E48ED1CC70C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672EA-385C-4B37-A616-57105E98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053C3-7A5E-4412-BF2D-2353767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30CC-2BFA-42DB-BE65-A73AE4C01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6377F-DEA9-453B-9E64-6A2B8022B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46939-ADEF-4C73-BBFB-29EEA995A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31469-25E0-4AF0-998E-F9446468D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B284A-88DA-4CC1-BDE4-E48ED1CC70C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EC2D3-D93D-4AF2-B71D-002D3F9EC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50D4E-8C34-4D10-AE58-C7B1B6974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E30CC-2BFA-42DB-BE65-A73AE4C01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5C7679-5A0E-4465-A0BC-22C3DF5DE20F}"/>
              </a:ext>
            </a:extLst>
          </p:cNvPr>
          <p:cNvSpPr/>
          <p:nvPr/>
        </p:nvSpPr>
        <p:spPr>
          <a:xfrm>
            <a:off x="951832" y="1069474"/>
            <a:ext cx="10844463" cy="5031873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71B63-FC01-49D1-B317-BCD34A15EF70}"/>
              </a:ext>
            </a:extLst>
          </p:cNvPr>
          <p:cNvSpPr/>
          <p:nvPr/>
        </p:nvSpPr>
        <p:spPr>
          <a:xfrm>
            <a:off x="10684040" y="1401011"/>
            <a:ext cx="534736" cy="2700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A2CF16-6A61-46F2-9F8D-B3C1776C2727}"/>
              </a:ext>
            </a:extLst>
          </p:cNvPr>
          <p:cNvSpPr/>
          <p:nvPr/>
        </p:nvSpPr>
        <p:spPr>
          <a:xfrm>
            <a:off x="10879221" y="1673726"/>
            <a:ext cx="144379" cy="1550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59E19C-BD3D-47B1-87AE-DC6EA3462423}"/>
              </a:ext>
            </a:extLst>
          </p:cNvPr>
          <p:cNvSpPr/>
          <p:nvPr/>
        </p:nvSpPr>
        <p:spPr>
          <a:xfrm>
            <a:off x="10879220" y="2048041"/>
            <a:ext cx="144379" cy="15507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E597A8-F58B-41B6-A78F-421166926CD4}"/>
              </a:ext>
            </a:extLst>
          </p:cNvPr>
          <p:cNvSpPr/>
          <p:nvPr/>
        </p:nvSpPr>
        <p:spPr>
          <a:xfrm>
            <a:off x="10879220" y="2443745"/>
            <a:ext cx="144379" cy="15507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09E35A-2E96-4ACC-A3AB-5D63A7CB0109}"/>
              </a:ext>
            </a:extLst>
          </p:cNvPr>
          <p:cNvSpPr/>
          <p:nvPr/>
        </p:nvSpPr>
        <p:spPr>
          <a:xfrm>
            <a:off x="10879220" y="2839449"/>
            <a:ext cx="144379" cy="15507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961D38-6F34-4457-9C56-D36F4CE4660B}"/>
              </a:ext>
            </a:extLst>
          </p:cNvPr>
          <p:cNvSpPr/>
          <p:nvPr/>
        </p:nvSpPr>
        <p:spPr>
          <a:xfrm>
            <a:off x="10879219" y="3272588"/>
            <a:ext cx="144379" cy="15507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EBC303-A53F-44A9-BE9B-3A6B8D3D902F}"/>
              </a:ext>
            </a:extLst>
          </p:cNvPr>
          <p:cNvSpPr/>
          <p:nvPr/>
        </p:nvSpPr>
        <p:spPr>
          <a:xfrm>
            <a:off x="10879219" y="3681662"/>
            <a:ext cx="144379" cy="1550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9AA498-F15B-44C7-9624-95E87E822D98}"/>
              </a:ext>
            </a:extLst>
          </p:cNvPr>
          <p:cNvSpPr/>
          <p:nvPr/>
        </p:nvSpPr>
        <p:spPr>
          <a:xfrm>
            <a:off x="9543071" y="1401011"/>
            <a:ext cx="534736" cy="2700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F97DAA-5955-4C0D-9312-1CAA9905FDE3}"/>
              </a:ext>
            </a:extLst>
          </p:cNvPr>
          <p:cNvSpPr/>
          <p:nvPr/>
        </p:nvSpPr>
        <p:spPr>
          <a:xfrm>
            <a:off x="9738252" y="1673726"/>
            <a:ext cx="144379" cy="1550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30E795-D049-4512-884C-E322B617FD5B}"/>
              </a:ext>
            </a:extLst>
          </p:cNvPr>
          <p:cNvSpPr/>
          <p:nvPr/>
        </p:nvSpPr>
        <p:spPr>
          <a:xfrm>
            <a:off x="9738251" y="2048041"/>
            <a:ext cx="144379" cy="15507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6467515-517E-419F-8587-7D0A5E21296B}"/>
              </a:ext>
            </a:extLst>
          </p:cNvPr>
          <p:cNvSpPr/>
          <p:nvPr/>
        </p:nvSpPr>
        <p:spPr>
          <a:xfrm>
            <a:off x="9738251" y="2443745"/>
            <a:ext cx="144379" cy="15507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0B4BD4-DB75-46E1-B506-B73A3AD212B5}"/>
              </a:ext>
            </a:extLst>
          </p:cNvPr>
          <p:cNvSpPr/>
          <p:nvPr/>
        </p:nvSpPr>
        <p:spPr>
          <a:xfrm>
            <a:off x="9738251" y="2839449"/>
            <a:ext cx="144379" cy="15507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D5ACCF-7B00-4020-982A-FC8EFB3652C6}"/>
              </a:ext>
            </a:extLst>
          </p:cNvPr>
          <p:cNvSpPr/>
          <p:nvPr/>
        </p:nvSpPr>
        <p:spPr>
          <a:xfrm>
            <a:off x="9738250" y="3272588"/>
            <a:ext cx="144379" cy="15507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9774A80-388A-41E7-A71D-118240B1792F}"/>
              </a:ext>
            </a:extLst>
          </p:cNvPr>
          <p:cNvSpPr/>
          <p:nvPr/>
        </p:nvSpPr>
        <p:spPr>
          <a:xfrm>
            <a:off x="9738250" y="3681662"/>
            <a:ext cx="144379" cy="1550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666B5A-D4FA-477C-9825-00FEEB2D5851}"/>
              </a:ext>
            </a:extLst>
          </p:cNvPr>
          <p:cNvSpPr/>
          <p:nvPr/>
        </p:nvSpPr>
        <p:spPr>
          <a:xfrm>
            <a:off x="8288419" y="1401011"/>
            <a:ext cx="534736" cy="2700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5FF84B-ACA8-4BEE-9241-5C19369E06C4}"/>
              </a:ext>
            </a:extLst>
          </p:cNvPr>
          <p:cNvSpPr/>
          <p:nvPr/>
        </p:nvSpPr>
        <p:spPr>
          <a:xfrm>
            <a:off x="8483600" y="1673726"/>
            <a:ext cx="144379" cy="1550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8BA25D-99B8-4632-B311-66D634667244}"/>
              </a:ext>
            </a:extLst>
          </p:cNvPr>
          <p:cNvSpPr/>
          <p:nvPr/>
        </p:nvSpPr>
        <p:spPr>
          <a:xfrm>
            <a:off x="8483599" y="2048041"/>
            <a:ext cx="144379" cy="1550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19F08F-D14E-450D-A9A5-2C676BD61B33}"/>
              </a:ext>
            </a:extLst>
          </p:cNvPr>
          <p:cNvSpPr/>
          <p:nvPr/>
        </p:nvSpPr>
        <p:spPr>
          <a:xfrm>
            <a:off x="8483599" y="2443745"/>
            <a:ext cx="144379" cy="155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5786D3-F2C5-4B4C-B5D9-A3E045EB8744}"/>
              </a:ext>
            </a:extLst>
          </p:cNvPr>
          <p:cNvSpPr/>
          <p:nvPr/>
        </p:nvSpPr>
        <p:spPr>
          <a:xfrm>
            <a:off x="8483599" y="2839449"/>
            <a:ext cx="144379" cy="155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C3103EE-0140-44BA-BD7D-9DCD08628C70}"/>
              </a:ext>
            </a:extLst>
          </p:cNvPr>
          <p:cNvSpPr/>
          <p:nvPr/>
        </p:nvSpPr>
        <p:spPr>
          <a:xfrm>
            <a:off x="8483598" y="3272588"/>
            <a:ext cx="144379" cy="155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1F6E51-64E1-49E6-B74B-5FB5F07F19A6}"/>
              </a:ext>
            </a:extLst>
          </p:cNvPr>
          <p:cNvSpPr/>
          <p:nvPr/>
        </p:nvSpPr>
        <p:spPr>
          <a:xfrm>
            <a:off x="8483598" y="3681662"/>
            <a:ext cx="144379" cy="155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115014-992E-4EF9-9BD1-DEE2D476893B}"/>
              </a:ext>
            </a:extLst>
          </p:cNvPr>
          <p:cNvSpPr/>
          <p:nvPr/>
        </p:nvSpPr>
        <p:spPr>
          <a:xfrm>
            <a:off x="7106650" y="1401012"/>
            <a:ext cx="534736" cy="1438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4223E4C-F1D8-4624-808A-A849A424A5A7}"/>
              </a:ext>
            </a:extLst>
          </p:cNvPr>
          <p:cNvSpPr/>
          <p:nvPr/>
        </p:nvSpPr>
        <p:spPr>
          <a:xfrm>
            <a:off x="7301831" y="1673726"/>
            <a:ext cx="144379" cy="1550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CD8742F-2523-4EF2-9CC8-DCDDA2ED1D01}"/>
              </a:ext>
            </a:extLst>
          </p:cNvPr>
          <p:cNvSpPr/>
          <p:nvPr/>
        </p:nvSpPr>
        <p:spPr>
          <a:xfrm>
            <a:off x="7301830" y="2048041"/>
            <a:ext cx="144379" cy="1550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21A28E-9393-419C-BFCE-D35C614ACE05}"/>
              </a:ext>
            </a:extLst>
          </p:cNvPr>
          <p:cNvSpPr/>
          <p:nvPr/>
        </p:nvSpPr>
        <p:spPr>
          <a:xfrm>
            <a:off x="7301830" y="2443745"/>
            <a:ext cx="144379" cy="1550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ECE3A1-007E-4061-8B22-3F54B9348720}"/>
              </a:ext>
            </a:extLst>
          </p:cNvPr>
          <p:cNvSpPr/>
          <p:nvPr/>
        </p:nvSpPr>
        <p:spPr>
          <a:xfrm>
            <a:off x="10705432" y="4256504"/>
            <a:ext cx="534736" cy="1716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35353C8-5D13-4F22-AB80-5C5A9FA70F3A}"/>
              </a:ext>
            </a:extLst>
          </p:cNvPr>
          <p:cNvSpPr/>
          <p:nvPr/>
        </p:nvSpPr>
        <p:spPr>
          <a:xfrm>
            <a:off x="10879221" y="4531894"/>
            <a:ext cx="144379" cy="155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918E46-A934-4C3A-9D18-3382EC4D9C80}"/>
              </a:ext>
            </a:extLst>
          </p:cNvPr>
          <p:cNvSpPr/>
          <p:nvPr/>
        </p:nvSpPr>
        <p:spPr>
          <a:xfrm>
            <a:off x="10879220" y="4906209"/>
            <a:ext cx="144379" cy="1550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A397514-184E-4B30-A0E7-7A6E730B68D6}"/>
              </a:ext>
            </a:extLst>
          </p:cNvPr>
          <p:cNvSpPr/>
          <p:nvPr/>
        </p:nvSpPr>
        <p:spPr>
          <a:xfrm>
            <a:off x="10879220" y="5301913"/>
            <a:ext cx="144379" cy="155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FC11414-B350-4B6F-AFCF-BD1796D7AC87}"/>
              </a:ext>
            </a:extLst>
          </p:cNvPr>
          <p:cNvSpPr/>
          <p:nvPr/>
        </p:nvSpPr>
        <p:spPr>
          <a:xfrm>
            <a:off x="10879220" y="5697617"/>
            <a:ext cx="144379" cy="1550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45C00F-03DA-40ED-AF48-5DCF832010BB}"/>
              </a:ext>
            </a:extLst>
          </p:cNvPr>
          <p:cNvSpPr/>
          <p:nvPr/>
        </p:nvSpPr>
        <p:spPr>
          <a:xfrm>
            <a:off x="9543071" y="4280568"/>
            <a:ext cx="534736" cy="1417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66D23B0-34DE-4779-B458-1E6090F0D953}"/>
              </a:ext>
            </a:extLst>
          </p:cNvPr>
          <p:cNvSpPr/>
          <p:nvPr/>
        </p:nvSpPr>
        <p:spPr>
          <a:xfrm>
            <a:off x="9738252" y="4553282"/>
            <a:ext cx="144379" cy="1550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B30915-BB3B-4CD6-874C-49054344F6C9}"/>
              </a:ext>
            </a:extLst>
          </p:cNvPr>
          <p:cNvSpPr/>
          <p:nvPr/>
        </p:nvSpPr>
        <p:spPr>
          <a:xfrm>
            <a:off x="9738251" y="4927597"/>
            <a:ext cx="144379" cy="1550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C2296F3-50F4-47F5-93CD-D6AD1B7F6D2A}"/>
              </a:ext>
            </a:extLst>
          </p:cNvPr>
          <p:cNvSpPr/>
          <p:nvPr/>
        </p:nvSpPr>
        <p:spPr>
          <a:xfrm>
            <a:off x="9738251" y="5323301"/>
            <a:ext cx="144379" cy="155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B2EBCF-AEAA-4615-9E83-A62E4DEFC550}"/>
              </a:ext>
            </a:extLst>
          </p:cNvPr>
          <p:cNvSpPr/>
          <p:nvPr/>
        </p:nvSpPr>
        <p:spPr>
          <a:xfrm>
            <a:off x="8288419" y="4280567"/>
            <a:ext cx="534736" cy="1355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FFE0E31-291B-4944-BD49-FD3D884C413E}"/>
              </a:ext>
            </a:extLst>
          </p:cNvPr>
          <p:cNvSpPr/>
          <p:nvPr/>
        </p:nvSpPr>
        <p:spPr>
          <a:xfrm>
            <a:off x="8483600" y="4553282"/>
            <a:ext cx="144379" cy="1550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92B9FC3-8087-4228-8D3D-64F5C0FB5F5D}"/>
              </a:ext>
            </a:extLst>
          </p:cNvPr>
          <p:cNvSpPr/>
          <p:nvPr/>
        </p:nvSpPr>
        <p:spPr>
          <a:xfrm>
            <a:off x="8483599" y="4927597"/>
            <a:ext cx="144379" cy="1550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1206B11-05E1-4EEB-A341-AB21E9F71F65}"/>
              </a:ext>
            </a:extLst>
          </p:cNvPr>
          <p:cNvSpPr/>
          <p:nvPr/>
        </p:nvSpPr>
        <p:spPr>
          <a:xfrm>
            <a:off x="8483599" y="5323301"/>
            <a:ext cx="144379" cy="1550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1F391F-3F58-4638-801F-DC28478732BE}"/>
              </a:ext>
            </a:extLst>
          </p:cNvPr>
          <p:cNvSpPr txBox="1"/>
          <p:nvPr/>
        </p:nvSpPr>
        <p:spPr>
          <a:xfrm rot="16200000">
            <a:off x="6388380" y="1843712"/>
            <a:ext cx="109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Battery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B5B2BBA-937C-41F9-8956-7D5ADA7B6FCA}"/>
              </a:ext>
            </a:extLst>
          </p:cNvPr>
          <p:cNvSpPr txBox="1"/>
          <p:nvPr/>
        </p:nvSpPr>
        <p:spPr>
          <a:xfrm rot="16200000">
            <a:off x="7892715" y="2483717"/>
            <a:ext cx="5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E82130-5AA6-4479-AF4E-1DAB47375B77}"/>
              </a:ext>
            </a:extLst>
          </p:cNvPr>
          <p:cNvSpPr txBox="1"/>
          <p:nvPr/>
        </p:nvSpPr>
        <p:spPr>
          <a:xfrm rot="16200000">
            <a:off x="8709112" y="2406177"/>
            <a:ext cx="136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 Emitters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8A86B3F-6740-483E-95A9-508D5D679504}"/>
              </a:ext>
            </a:extLst>
          </p:cNvPr>
          <p:cNvSpPr txBox="1"/>
          <p:nvPr/>
        </p:nvSpPr>
        <p:spPr>
          <a:xfrm rot="16200000">
            <a:off x="9865750" y="2483717"/>
            <a:ext cx="136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 Detectors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1B63E2-D067-4F22-825C-91782110AEF6}"/>
              </a:ext>
            </a:extLst>
          </p:cNvPr>
          <p:cNvSpPr txBox="1"/>
          <p:nvPr/>
        </p:nvSpPr>
        <p:spPr>
          <a:xfrm rot="16200000">
            <a:off x="9865749" y="4432833"/>
            <a:ext cx="136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C895E6-34AD-4D2A-8C50-F31B8571781E}"/>
              </a:ext>
            </a:extLst>
          </p:cNvPr>
          <p:cNvSpPr txBox="1"/>
          <p:nvPr/>
        </p:nvSpPr>
        <p:spPr>
          <a:xfrm rot="16200000">
            <a:off x="7422008" y="4721542"/>
            <a:ext cx="136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Neo Pixels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935064-FE12-4F7F-9C0A-329CCE931B0A}"/>
              </a:ext>
            </a:extLst>
          </p:cNvPr>
          <p:cNvSpPr txBox="1"/>
          <p:nvPr/>
        </p:nvSpPr>
        <p:spPr>
          <a:xfrm rot="16200000">
            <a:off x="8709111" y="4742931"/>
            <a:ext cx="136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Neo Pixels 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E4E65C-E148-44D0-A7CF-572618B91AAB}"/>
              </a:ext>
            </a:extLst>
          </p:cNvPr>
          <p:cNvSpPr txBox="1"/>
          <p:nvPr/>
        </p:nvSpPr>
        <p:spPr>
          <a:xfrm>
            <a:off x="10770084" y="3015751"/>
            <a:ext cx="53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ACF070-575E-4E66-928B-8C84922D817B}"/>
              </a:ext>
            </a:extLst>
          </p:cNvPr>
          <p:cNvSpPr txBox="1"/>
          <p:nvPr/>
        </p:nvSpPr>
        <p:spPr>
          <a:xfrm>
            <a:off x="10774098" y="2574337"/>
            <a:ext cx="53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C351F9-21EF-44D3-BD79-9348C935CA38}"/>
              </a:ext>
            </a:extLst>
          </p:cNvPr>
          <p:cNvSpPr txBox="1"/>
          <p:nvPr/>
        </p:nvSpPr>
        <p:spPr>
          <a:xfrm>
            <a:off x="10774945" y="2193607"/>
            <a:ext cx="53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5EAF79-A2BC-4B67-8E55-FADFD4F827CC}"/>
              </a:ext>
            </a:extLst>
          </p:cNvPr>
          <p:cNvSpPr txBox="1"/>
          <p:nvPr/>
        </p:nvSpPr>
        <p:spPr>
          <a:xfrm>
            <a:off x="10770084" y="1797592"/>
            <a:ext cx="53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A7BA7B-A0BE-4FB1-A350-F84E28ABA2D7}"/>
              </a:ext>
            </a:extLst>
          </p:cNvPr>
          <p:cNvSpPr txBox="1"/>
          <p:nvPr/>
        </p:nvSpPr>
        <p:spPr>
          <a:xfrm>
            <a:off x="9624434" y="2989919"/>
            <a:ext cx="53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F19A0B-0811-483D-8634-7C189EC7E305}"/>
              </a:ext>
            </a:extLst>
          </p:cNvPr>
          <p:cNvSpPr txBox="1"/>
          <p:nvPr/>
        </p:nvSpPr>
        <p:spPr>
          <a:xfrm>
            <a:off x="10667508" y="4279080"/>
            <a:ext cx="637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56CCD3-C6A2-411E-A2E4-602632A10F25}"/>
              </a:ext>
            </a:extLst>
          </p:cNvPr>
          <p:cNvSpPr txBox="1"/>
          <p:nvPr/>
        </p:nvSpPr>
        <p:spPr>
          <a:xfrm>
            <a:off x="9640660" y="2578786"/>
            <a:ext cx="53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25B3F8-4332-468D-89C8-9910ACCF1C89}"/>
              </a:ext>
            </a:extLst>
          </p:cNvPr>
          <p:cNvSpPr txBox="1"/>
          <p:nvPr/>
        </p:nvSpPr>
        <p:spPr>
          <a:xfrm>
            <a:off x="9628819" y="2188259"/>
            <a:ext cx="53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F2BFE39-591E-479F-942E-310752004435}"/>
              </a:ext>
            </a:extLst>
          </p:cNvPr>
          <p:cNvSpPr txBox="1"/>
          <p:nvPr/>
        </p:nvSpPr>
        <p:spPr>
          <a:xfrm>
            <a:off x="9628196" y="1809951"/>
            <a:ext cx="53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B9AF411-1E08-45C3-AA03-A1368B901A66}"/>
              </a:ext>
            </a:extLst>
          </p:cNvPr>
          <p:cNvSpPr txBox="1"/>
          <p:nvPr/>
        </p:nvSpPr>
        <p:spPr>
          <a:xfrm>
            <a:off x="8255975" y="5061283"/>
            <a:ext cx="53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8EC85E7-8FE7-4EDF-94B2-48395FD76CFF}"/>
              </a:ext>
            </a:extLst>
          </p:cNvPr>
          <p:cNvSpPr txBox="1"/>
          <p:nvPr/>
        </p:nvSpPr>
        <p:spPr>
          <a:xfrm>
            <a:off x="8245283" y="4653394"/>
            <a:ext cx="53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+5v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71B0522-D972-4DF7-BCB2-918746BF40D5}"/>
              </a:ext>
            </a:extLst>
          </p:cNvPr>
          <p:cNvSpPr txBox="1"/>
          <p:nvPr/>
        </p:nvSpPr>
        <p:spPr>
          <a:xfrm>
            <a:off x="9553766" y="4661760"/>
            <a:ext cx="53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+5v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03B666-1439-451A-B516-7EDD02277BCF}"/>
              </a:ext>
            </a:extLst>
          </p:cNvPr>
          <p:cNvSpPr txBox="1"/>
          <p:nvPr/>
        </p:nvSpPr>
        <p:spPr>
          <a:xfrm>
            <a:off x="9575522" y="5063824"/>
            <a:ext cx="53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FA48CC7-07BE-46B3-9DF7-393DC07B3D36}"/>
              </a:ext>
            </a:extLst>
          </p:cNvPr>
          <p:cNvSpPr txBox="1"/>
          <p:nvPr/>
        </p:nvSpPr>
        <p:spPr>
          <a:xfrm>
            <a:off x="10702386" y="5023221"/>
            <a:ext cx="637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HRst</a:t>
            </a:r>
            <a:endParaRPr 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3BAE02E-FD11-49B1-8585-3515FA5CB872}"/>
              </a:ext>
            </a:extLst>
          </p:cNvPr>
          <p:cNvSpPr txBox="1"/>
          <p:nvPr/>
        </p:nvSpPr>
        <p:spPr>
          <a:xfrm>
            <a:off x="10692920" y="5408395"/>
            <a:ext cx="53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Gnd</a:t>
            </a:r>
            <a:endParaRPr lang="en-US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DF63547-4AAC-4937-AF94-B85028BA1A73}"/>
              </a:ext>
            </a:extLst>
          </p:cNvPr>
          <p:cNvSpPr txBox="1"/>
          <p:nvPr/>
        </p:nvSpPr>
        <p:spPr>
          <a:xfrm>
            <a:off x="10684532" y="4629329"/>
            <a:ext cx="53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Gnd</a:t>
            </a:r>
            <a:endParaRPr lang="en-US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097695-FF77-4830-B1A9-0C396992DBA4}"/>
              </a:ext>
            </a:extLst>
          </p:cNvPr>
          <p:cNvSpPr txBox="1"/>
          <p:nvPr/>
        </p:nvSpPr>
        <p:spPr>
          <a:xfrm>
            <a:off x="10721957" y="3407455"/>
            <a:ext cx="53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Gnd</a:t>
            </a:r>
            <a:endParaRPr 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7CB47A1-F5CA-44E2-835C-5FF998957CD9}"/>
              </a:ext>
            </a:extLst>
          </p:cNvPr>
          <p:cNvSpPr txBox="1"/>
          <p:nvPr/>
        </p:nvSpPr>
        <p:spPr>
          <a:xfrm>
            <a:off x="10705914" y="1404658"/>
            <a:ext cx="53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Gnd</a:t>
            </a:r>
            <a:endParaRPr lang="en-US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D16321D-28C8-4D7A-A7C1-D50F21489214}"/>
              </a:ext>
            </a:extLst>
          </p:cNvPr>
          <p:cNvSpPr txBox="1"/>
          <p:nvPr/>
        </p:nvSpPr>
        <p:spPr>
          <a:xfrm>
            <a:off x="9564462" y="1386919"/>
            <a:ext cx="53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Gnd</a:t>
            </a:r>
            <a:endParaRPr 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B121EC1-AE22-409A-AE7F-B60D4D2E1D24}"/>
              </a:ext>
            </a:extLst>
          </p:cNvPr>
          <p:cNvSpPr txBox="1"/>
          <p:nvPr/>
        </p:nvSpPr>
        <p:spPr>
          <a:xfrm>
            <a:off x="9575704" y="3404470"/>
            <a:ext cx="53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Gnd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A514DB9-14D8-421D-A7F4-3CFE9FB90BBC}"/>
              </a:ext>
            </a:extLst>
          </p:cNvPr>
          <p:cNvSpPr txBox="1"/>
          <p:nvPr/>
        </p:nvSpPr>
        <p:spPr>
          <a:xfrm>
            <a:off x="8309812" y="1407768"/>
            <a:ext cx="53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Gnd</a:t>
            </a:r>
            <a:endParaRPr 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E3B6F1C-94F8-44E4-A629-E8A377DBCFE9}"/>
              </a:ext>
            </a:extLst>
          </p:cNvPr>
          <p:cNvSpPr txBox="1"/>
          <p:nvPr/>
        </p:nvSpPr>
        <p:spPr>
          <a:xfrm>
            <a:off x="7133330" y="1404658"/>
            <a:ext cx="53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Gnd</a:t>
            </a:r>
            <a:endParaRPr 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FCF0E5C-B83B-439D-BBEF-1C9C4F0F1788}"/>
              </a:ext>
            </a:extLst>
          </p:cNvPr>
          <p:cNvSpPr txBox="1"/>
          <p:nvPr/>
        </p:nvSpPr>
        <p:spPr>
          <a:xfrm>
            <a:off x="7125456" y="2179049"/>
            <a:ext cx="53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Gnd</a:t>
            </a:r>
            <a:endParaRPr 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B1285FD-8ED2-4BD2-B988-1DFFA47C207B}"/>
              </a:ext>
            </a:extLst>
          </p:cNvPr>
          <p:cNvSpPr txBox="1"/>
          <p:nvPr/>
        </p:nvSpPr>
        <p:spPr>
          <a:xfrm>
            <a:off x="8383340" y="2572056"/>
            <a:ext cx="53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1013DD-D59B-46DD-8193-2BE0AA4E02EF}"/>
              </a:ext>
            </a:extLst>
          </p:cNvPr>
          <p:cNvSpPr txBox="1"/>
          <p:nvPr/>
        </p:nvSpPr>
        <p:spPr>
          <a:xfrm>
            <a:off x="8267027" y="2198927"/>
            <a:ext cx="68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MOSI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CD84945-4222-4D69-A21C-5995511A11BA}"/>
              </a:ext>
            </a:extLst>
          </p:cNvPr>
          <p:cNvSpPr txBox="1"/>
          <p:nvPr/>
        </p:nvSpPr>
        <p:spPr>
          <a:xfrm>
            <a:off x="8272681" y="3012933"/>
            <a:ext cx="68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MISO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C735D4-0694-49D4-BA93-39779BFA108F}"/>
              </a:ext>
            </a:extLst>
          </p:cNvPr>
          <p:cNvSpPr txBox="1"/>
          <p:nvPr/>
        </p:nvSpPr>
        <p:spPr>
          <a:xfrm>
            <a:off x="8299723" y="3441471"/>
            <a:ext cx="68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SCLK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BEAA18B-4269-45F5-A90C-C33D096279AC}"/>
              </a:ext>
            </a:extLst>
          </p:cNvPr>
          <p:cNvSpPr txBox="1"/>
          <p:nvPr/>
        </p:nvSpPr>
        <p:spPr>
          <a:xfrm>
            <a:off x="8301474" y="1779743"/>
            <a:ext cx="53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Gnd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4A954C-E7EA-4F2F-A329-76478A3EFC81}"/>
              </a:ext>
            </a:extLst>
          </p:cNvPr>
          <p:cNvSpPr txBox="1"/>
          <p:nvPr/>
        </p:nvSpPr>
        <p:spPr>
          <a:xfrm>
            <a:off x="7079131" y="1806091"/>
            <a:ext cx="72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+7-9v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F0B1CA5-2C00-4D42-8B21-624A9B89A622}"/>
              </a:ext>
            </a:extLst>
          </p:cNvPr>
          <p:cNvSpPr txBox="1"/>
          <p:nvPr/>
        </p:nvSpPr>
        <p:spPr>
          <a:xfrm>
            <a:off x="3122863" y="518695"/>
            <a:ext cx="6298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MOVEING TARGET CIRCUIT BOARD CONNECTORS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126067D-C4EB-4505-8269-3426D7D595AD}"/>
              </a:ext>
            </a:extLst>
          </p:cNvPr>
          <p:cNvSpPr/>
          <p:nvPr/>
        </p:nvSpPr>
        <p:spPr>
          <a:xfrm>
            <a:off x="1131101" y="2756643"/>
            <a:ext cx="5877960" cy="317113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FB7F511-5A62-412E-87F4-7F918C0FB6F7}"/>
              </a:ext>
            </a:extLst>
          </p:cNvPr>
          <p:cNvSpPr txBox="1"/>
          <p:nvPr/>
        </p:nvSpPr>
        <p:spPr>
          <a:xfrm>
            <a:off x="3346398" y="4162562"/>
            <a:ext cx="193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ESP8266 Module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C2B7487-4021-4433-A63C-FB737F8FD533}"/>
              </a:ext>
            </a:extLst>
          </p:cNvPr>
          <p:cNvSpPr/>
          <p:nvPr/>
        </p:nvSpPr>
        <p:spPr>
          <a:xfrm>
            <a:off x="1066449" y="3809474"/>
            <a:ext cx="289243" cy="939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BCF7E55-3BD3-4289-9FD1-75A0CE9B9CFD}"/>
              </a:ext>
            </a:extLst>
          </p:cNvPr>
          <p:cNvSpPr txBox="1"/>
          <p:nvPr/>
        </p:nvSpPr>
        <p:spPr>
          <a:xfrm rot="16200000">
            <a:off x="1242586" y="4037675"/>
            <a:ext cx="64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</a:t>
            </a:r>
          </a:p>
        </p:txBody>
      </p:sp>
    </p:spTree>
    <p:extLst>
      <p:ext uri="{BB962C8B-B14F-4D97-AF65-F5344CB8AC3E}">
        <p14:creationId xmlns:p14="http://schemas.microsoft.com/office/powerpoint/2010/main" val="214002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54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Dalbert Brandon</dc:creator>
  <cp:lastModifiedBy>Dalbert Brandon</cp:lastModifiedBy>
  <cp:revision>1</cp:revision>
  <cp:lastPrinted>2021-10-06T16:22:04Z</cp:lastPrinted>
  <dcterms:created xsi:type="dcterms:W3CDTF">2021-10-06T15:49:28Z</dcterms:created>
  <dcterms:modified xsi:type="dcterms:W3CDTF">2021-10-07T20:54:22Z</dcterms:modified>
</cp:coreProperties>
</file>