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1D0-06FA-4AD3-BBB0-EA2F01489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84569-9232-4F4C-A70E-DC747322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9E4D-7C30-4BD5-B416-0F529580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6BE2-EB32-4912-8722-CB048482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50CE-EA1C-4EB0-947E-0EC8262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CCB6-10E8-48CF-9610-9D89CF2E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4C26-9A3C-4D11-855E-EE776DDE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188A-4901-4BF1-8607-E81F1497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0010-181E-4291-A8E9-AE447FBC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3CA0-DC3A-4A39-AC72-4319978D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24CB2-7A62-460A-85F9-42A29BF2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573C-25CF-4B32-8D41-97B9FDF7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ED06-30FB-4D97-9C1C-D27A8773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950D-9A9F-406C-84B8-207C870A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0012-450B-45D4-987B-F3B8DCA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A2BE-19D8-4955-AF4B-D2F9F87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4A98-D088-4574-A665-086AEB94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9100-4677-4FA3-BF24-36AF551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1A4-06DF-42AF-BEE9-E83499E9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C052-9667-4191-B2AC-DDB19700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1F57-075F-441F-9448-3E950CD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64531-3724-415D-8820-7EAE46D6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AF50-2479-424A-B39F-27BAED8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412A-F774-4703-A6EB-4EF4E2D7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3B72-D7EE-4731-802A-05357D17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879-0663-4E56-BA8C-AF770EE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4B52-DD9E-4D39-A46D-748C68437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77D0-DBAB-4815-B9CC-5CC99709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8388-0A02-4437-BA3E-4713B831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E7D3-213C-4468-B62C-6737A575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D1F21-0AF8-489E-81F7-6D6B18D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AF42-1A93-4D31-AF94-B4BFF375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51D8-753B-47A5-9CDE-7F24DEC8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71D63-ED5C-4660-BE36-85E82605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0E01-5CF6-4F38-8CAC-711521B3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75BF7-CEA2-4577-9A7C-0EF74ED16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7BC5-8920-4378-9124-16F57BEE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EF668-4632-431D-AD3F-585F7E68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66C84-4B02-4F33-8C0B-BD0751F1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45E-BBAF-4CB0-B0C2-39728B9C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5E4AA-1D04-4CD4-92FB-99C71CCB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4C8AD-7880-4049-8D8C-92B53532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DA8A-C2F1-4A14-AD3B-CFD347C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35E0-3CE6-4158-A337-E0B8D81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297C0-3326-46C9-A120-143B400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26A0F-71F5-45A6-974D-D6EE80AC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462D-CF82-43E1-A3E8-F341C7A0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C85E-04FA-490A-9EF6-B9BEEF64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517D-A6FB-4498-A91F-CF277E67D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A24B-6054-4B89-A75B-8A5E4CC3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436-3336-46A4-88CC-5691A85C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4DA6C-7B11-4360-9451-AD95A60E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D09-593C-4057-97B1-E8050C14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B665-25A5-4A11-912B-8C6773BA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80EB3-1821-47F3-A125-732CB7AF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97368-67FF-4B6B-9C80-082B661C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425C-E885-4DB2-846C-BEC5829A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99D7-F358-4980-A8E2-36EE3B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994D2-C4BA-48A6-A068-320D9861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85EB-3AC6-472C-9C31-0243BD2A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D0D9-95B4-4753-AF4D-DC1C9EC2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3B64-1D62-411A-930E-28843C7DA9A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A980-B00F-4B6F-9ED2-C6A45AC72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917E-D1A5-4710-813C-43D6D8C1D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3D35-038E-422B-A44D-83492130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DA98F3-9CE7-4CE0-9D67-E940EEE6E1A5}"/>
              </a:ext>
            </a:extLst>
          </p:cNvPr>
          <p:cNvCxnSpPr/>
          <p:nvPr/>
        </p:nvCxnSpPr>
        <p:spPr>
          <a:xfrm>
            <a:off x="4588042" y="2550695"/>
            <a:ext cx="1384969" cy="878305"/>
          </a:xfrm>
          <a:prstGeom prst="bentConnector3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3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80E09809-D7BE-4A99-A29D-6F5B81224BFD}"/>
              </a:ext>
            </a:extLst>
          </p:cNvPr>
          <p:cNvSpPr/>
          <p:nvPr/>
        </p:nvSpPr>
        <p:spPr>
          <a:xfrm>
            <a:off x="4090737" y="1390315"/>
            <a:ext cx="3267242" cy="3662948"/>
          </a:xfrm>
          <a:prstGeom prst="mathMultiply">
            <a:avLst>
              <a:gd name="adj1" fmla="val 14191"/>
            </a:avLst>
          </a:prstGeom>
          <a:solidFill>
            <a:srgbClr val="FF0000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3FD4B-FEB0-4194-A797-AADB7F2CE572}"/>
              </a:ext>
            </a:extLst>
          </p:cNvPr>
          <p:cNvSpPr/>
          <p:nvPr/>
        </p:nvSpPr>
        <p:spPr>
          <a:xfrm>
            <a:off x="4588042" y="508000"/>
            <a:ext cx="2272632" cy="570029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BEA0A-D33B-4562-8021-E8AFCC250F64}"/>
              </a:ext>
            </a:extLst>
          </p:cNvPr>
          <p:cNvSpPr/>
          <p:nvPr/>
        </p:nvSpPr>
        <p:spPr>
          <a:xfrm>
            <a:off x="4812632" y="716547"/>
            <a:ext cx="1834147" cy="52992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Dalbert Brandon</dc:creator>
  <cp:lastModifiedBy>Dalbert Brandon</cp:lastModifiedBy>
  <cp:revision>1</cp:revision>
  <dcterms:created xsi:type="dcterms:W3CDTF">2021-09-30T10:26:46Z</dcterms:created>
  <dcterms:modified xsi:type="dcterms:W3CDTF">2021-10-01T20:42:57Z</dcterms:modified>
</cp:coreProperties>
</file>