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F1A3-FE7A-8E26-6396-F6BA882DF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D1826-0B51-7911-A0AF-477747216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2927-C6AF-F5F0-0AFB-445627AC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29A5-DEC5-42C5-8BF5-C2A553C79AB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1151B-FBA1-8A86-8F44-6A618D7A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4F005-8E8B-9750-F002-FB559E88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E806-95C0-4324-83F6-D4901968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DC32-F3B0-13AC-91AD-F43DBD83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E7295-DC57-5ECB-F6B2-EAF18276C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6606-6A0F-B90B-2851-E1BC50B2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29A5-DEC5-42C5-8BF5-C2A553C79AB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8FA27-6086-7129-A745-6D67A1A9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3BCF-69CF-CA21-67B7-EC09F21C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E806-95C0-4324-83F6-D4901968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8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DCE7F-FEDE-B449-6C9C-88A6FFE15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27818-BC70-1F10-A94E-7340A1313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AB3D-9322-E7CB-C01B-28FF2DCB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29A5-DEC5-42C5-8BF5-C2A553C79AB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69139-2EA8-BF75-211C-567C2882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8CF59-1B9E-88ED-BC7C-C5C8E87E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E806-95C0-4324-83F6-D4901968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96CF-69E0-BA69-DC0B-4618E636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2E80-5CD3-DFC4-BCE5-F1BD67872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95681-C387-28B8-CD4A-1FEEDA88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29A5-DEC5-42C5-8BF5-C2A553C79AB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BD4A2-40DB-9279-D299-E9638A45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9321A-AEF2-60D6-A5C5-817FEB64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E806-95C0-4324-83F6-D4901968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7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5D20-F164-5932-4C2F-49E80EB4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8C73-4270-B2B3-0E13-C3A2FB227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C8D2-C9A7-F43D-4923-CC2FE8AC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29A5-DEC5-42C5-8BF5-C2A553C79AB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5080E-541B-110C-CB3F-F2F35569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45A9-9A81-2C8F-40AE-D943DAB8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E806-95C0-4324-83F6-D4901968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6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B925-D09F-7C89-066C-08348C06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42EF-6D8B-B64C-CE64-CFCE73F3C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2D31-88BA-CE87-F2F0-0CAE047F4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56BC0-5871-493B-D96E-E5DCCE73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29A5-DEC5-42C5-8BF5-C2A553C79AB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49AA2-C5B0-2545-9421-C3ABF34D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9C65B-0B92-5DFC-0C0D-CA119DD9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E806-95C0-4324-83F6-D4901968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4A7F-FFDF-DA9E-7C77-F0D09E8C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F8A88-0EB4-B8D5-B481-DEFE43AB6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4D0EF-AEBA-CAB0-DF4A-08AC59628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8C4A8-B98A-2F4E-AE8C-5C72C0302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0A7C8-6D65-019F-64BE-C1890DC92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E3CB9-71E5-4660-F54E-6E126534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29A5-DEC5-42C5-8BF5-C2A553C79AB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FC215-BECB-8011-A2A8-8AB218F7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7B98A-EB3B-1A50-42BE-32D09F7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E806-95C0-4324-83F6-D4901968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5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5814-2D13-91A0-F31C-A36CC1F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A36E5-858C-0367-75B9-A497CAD7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29A5-DEC5-42C5-8BF5-C2A553C79AB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D8D81-81EC-A93A-8209-C0E387BC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20BFA-6BCE-2B80-66F8-3EDB7DA0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E806-95C0-4324-83F6-D4901968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8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19BE9-37FA-5ECA-A684-DC3364AC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29A5-DEC5-42C5-8BF5-C2A553C79AB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C8125-BC44-4ECE-6220-AA1AAC6B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AC91E-DB31-73E6-CFFF-3F4FD6D5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E806-95C0-4324-83F6-D4901968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2AEA-ED37-9F47-9680-606C4BDD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6E22-31BD-A037-4ED1-0735A9587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FF394-623F-DC78-58F1-025B599C3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1AE00-AA8E-DB07-6478-3D4BD4AA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29A5-DEC5-42C5-8BF5-C2A553C79AB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1E062-9F16-264D-634A-745DECA6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D3146-4509-EAE7-826A-9BF9BD52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E806-95C0-4324-83F6-D4901968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8D27-F10B-D332-9484-58D674F3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5D657-EA03-E8FD-53AE-3BEFF3A0F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6116C-87A3-92F2-5B65-C27F8DA5B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51632-D3F0-F8BB-99E7-DE9C8B1F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29A5-DEC5-42C5-8BF5-C2A553C79AB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09F44-3442-A386-AC6C-2D840A73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494B-F576-293D-9D48-FCF784CE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E806-95C0-4324-83F6-D4901968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9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9CC45-5BC7-0231-F6EB-455AF7F1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C2491-CAC0-CA07-3C78-15C8D116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40199-AC13-1083-E82F-0952DB2BA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B29A5-DEC5-42C5-8BF5-C2A553C79AB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BF984-55B7-1AAE-7904-96D583F6D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3FA8-342E-8225-4C46-767BE125D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E806-95C0-4324-83F6-D4901968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3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525E-9DB5-B3CC-8711-1A13CBA6E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2C081-5296-9EF9-14F0-5A28C2D27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5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626BA1-6087-793E-4252-54B9BA25B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90" y="1683467"/>
            <a:ext cx="7161419" cy="42141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F46868-7217-4A36-C254-072C04F4B5BE}"/>
              </a:ext>
            </a:extLst>
          </p:cNvPr>
          <p:cNvSpPr txBox="1"/>
          <p:nvPr/>
        </p:nvSpPr>
        <p:spPr>
          <a:xfrm>
            <a:off x="1988450" y="443323"/>
            <a:ext cx="3476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Mag4 Testing 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32001-AA20-BD2E-3011-CD766DEF54B6}"/>
              </a:ext>
            </a:extLst>
          </p:cNvPr>
          <p:cNvSpPr txBox="1"/>
          <p:nvPr/>
        </p:nvSpPr>
        <p:spPr>
          <a:xfrm>
            <a:off x="6146463" y="1044597"/>
            <a:ext cx="336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Simulated Wheels, Hand Moved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A07F8-738D-A771-3F28-520BD2898BEA}"/>
              </a:ext>
            </a:extLst>
          </p:cNvPr>
          <p:cNvSpPr txBox="1"/>
          <p:nvPr/>
        </p:nvSpPr>
        <p:spPr>
          <a:xfrm>
            <a:off x="9810562" y="3607552"/>
            <a:ext cx="139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Board</a:t>
            </a:r>
          </a:p>
          <a:p>
            <a:r>
              <a:rPr lang="en-US" dirty="0"/>
              <a:t>Under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B823E-6309-D9BB-36E1-413BBCAFC463}"/>
              </a:ext>
            </a:extLst>
          </p:cNvPr>
          <p:cNvSpPr txBox="1"/>
          <p:nvPr/>
        </p:nvSpPr>
        <p:spPr>
          <a:xfrm>
            <a:off x="9810562" y="1892769"/>
            <a:ext cx="2099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Simulated Wheel </a:t>
            </a:r>
          </a:p>
          <a:p>
            <a:r>
              <a:rPr lang="en-US" dirty="0"/>
              <a:t>Moved with Stepper</a:t>
            </a:r>
          </a:p>
          <a:p>
            <a:r>
              <a:rPr lang="en-US" dirty="0"/>
              <a:t>Motor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333D6-381B-25EE-9D49-5B9DAF0C2E53}"/>
              </a:ext>
            </a:extLst>
          </p:cNvPr>
          <p:cNvSpPr txBox="1"/>
          <p:nvPr/>
        </p:nvSpPr>
        <p:spPr>
          <a:xfrm>
            <a:off x="9793074" y="4407294"/>
            <a:ext cx="1706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RS232 Interface </a:t>
            </a:r>
          </a:p>
          <a:p>
            <a:r>
              <a:rPr lang="en-US" dirty="0"/>
              <a:t>Circuit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70309-2A78-B520-705B-2571376F7C14}"/>
              </a:ext>
            </a:extLst>
          </p:cNvPr>
          <p:cNvSpPr txBox="1"/>
          <p:nvPr/>
        </p:nvSpPr>
        <p:spPr>
          <a:xfrm>
            <a:off x="9810562" y="2967335"/>
            <a:ext cx="156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Stepper Motor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D11FF-CBD1-8AD0-433A-92C784F545A6}"/>
              </a:ext>
            </a:extLst>
          </p:cNvPr>
          <p:cNvSpPr txBox="1"/>
          <p:nvPr/>
        </p:nvSpPr>
        <p:spPr>
          <a:xfrm>
            <a:off x="1335658" y="4286332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RoboRio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47B2F5-1C39-8B0F-BD1F-597C07E59B5B}"/>
              </a:ext>
            </a:extLst>
          </p:cNvPr>
          <p:cNvSpPr txBox="1"/>
          <p:nvPr/>
        </p:nvSpPr>
        <p:spPr>
          <a:xfrm>
            <a:off x="1265781" y="2385303"/>
            <a:ext cx="1249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 Power </a:t>
            </a:r>
          </a:p>
          <a:p>
            <a:r>
              <a:rPr lang="en-US" dirty="0"/>
              <a:t>Supply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2F2FA8-E1D9-E84B-1A4A-F0C4885CF6D4}"/>
              </a:ext>
            </a:extLst>
          </p:cNvPr>
          <p:cNvCxnSpPr>
            <a:cxnSpLocks/>
          </p:cNvCxnSpPr>
          <p:nvPr/>
        </p:nvCxnSpPr>
        <p:spPr>
          <a:xfrm flipH="1">
            <a:off x="5707901" y="1413929"/>
            <a:ext cx="438562" cy="65536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3B5189-272E-90A9-19B9-5CDE9E3A390F}"/>
              </a:ext>
            </a:extLst>
          </p:cNvPr>
          <p:cNvCxnSpPr>
            <a:cxnSpLocks/>
          </p:cNvCxnSpPr>
          <p:nvPr/>
        </p:nvCxnSpPr>
        <p:spPr>
          <a:xfrm>
            <a:off x="6146463" y="1405680"/>
            <a:ext cx="0" cy="640733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2A1201-AF5B-C278-8DF1-D48964C63D82}"/>
              </a:ext>
            </a:extLst>
          </p:cNvPr>
          <p:cNvCxnSpPr>
            <a:cxnSpLocks/>
          </p:cNvCxnSpPr>
          <p:nvPr/>
        </p:nvCxnSpPr>
        <p:spPr>
          <a:xfrm>
            <a:off x="6146462" y="1413929"/>
            <a:ext cx="400374" cy="522847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A55D30-EC72-A087-3356-B3C1661F88E2}"/>
              </a:ext>
            </a:extLst>
          </p:cNvPr>
          <p:cNvCxnSpPr>
            <a:cxnSpLocks/>
          </p:cNvCxnSpPr>
          <p:nvPr/>
        </p:nvCxnSpPr>
        <p:spPr>
          <a:xfrm flipH="1" flipV="1">
            <a:off x="7224328" y="3031634"/>
            <a:ext cx="2661811" cy="759477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617775-50D4-01CB-6D10-9BA7B217CE9F}"/>
              </a:ext>
            </a:extLst>
          </p:cNvPr>
          <p:cNvCxnSpPr>
            <a:cxnSpLocks/>
          </p:cNvCxnSpPr>
          <p:nvPr/>
        </p:nvCxnSpPr>
        <p:spPr>
          <a:xfrm flipH="1" flipV="1">
            <a:off x="6542629" y="3574559"/>
            <a:ext cx="3267933" cy="974723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1CBBBD-3D28-EA64-8583-C65B5C516C4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14860" y="3126034"/>
            <a:ext cx="1195702" cy="25967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C7C5B7-0F8B-3339-8F47-5130A3B9DE59}"/>
              </a:ext>
            </a:extLst>
          </p:cNvPr>
          <p:cNvCxnSpPr>
            <a:cxnSpLocks/>
          </p:cNvCxnSpPr>
          <p:nvPr/>
        </p:nvCxnSpPr>
        <p:spPr>
          <a:xfrm flipH="1">
            <a:off x="9339074" y="2069298"/>
            <a:ext cx="547065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DED176-C47A-2B25-CE5E-8BDBEED64889}"/>
              </a:ext>
            </a:extLst>
          </p:cNvPr>
          <p:cNvCxnSpPr>
            <a:cxnSpLocks/>
          </p:cNvCxnSpPr>
          <p:nvPr/>
        </p:nvCxnSpPr>
        <p:spPr>
          <a:xfrm>
            <a:off x="2305860" y="2795714"/>
            <a:ext cx="613405" cy="20385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CB78F5-79C8-FD26-57DF-116A3A9C5041}"/>
              </a:ext>
            </a:extLst>
          </p:cNvPr>
          <p:cNvCxnSpPr>
            <a:cxnSpLocks/>
          </p:cNvCxnSpPr>
          <p:nvPr/>
        </p:nvCxnSpPr>
        <p:spPr>
          <a:xfrm flipV="1">
            <a:off x="2305859" y="4346662"/>
            <a:ext cx="908740" cy="13265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262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Dalbert Brandon</dc:creator>
  <cp:lastModifiedBy>Dalbert Brandon</cp:lastModifiedBy>
  <cp:revision>1</cp:revision>
  <dcterms:created xsi:type="dcterms:W3CDTF">2023-07-10T22:21:56Z</dcterms:created>
  <dcterms:modified xsi:type="dcterms:W3CDTF">2023-07-10T22:32:24Z</dcterms:modified>
</cp:coreProperties>
</file>