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56272-DAF7-7D75-E15A-A26A86B20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86DB9-E1BA-2419-4466-79B3350D9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A4E6B-3CC5-007A-615E-312CB68EC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1501-4AAD-4DAD-99B6-654821FCD69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FA562-0FAD-17FA-4307-1FD4195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D6098-5617-2D00-1182-CDC514B8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671B-6A62-4828-B3C0-5DDB52DC9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0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A0E-5BD8-EB46-8DCA-98D17BCE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F3A21-2CE0-9075-1FA3-45D8263BB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93AF2-E427-F3AB-06CE-AFBB1EFD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1501-4AAD-4DAD-99B6-654821FCD69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DFB2E-E941-723C-C60B-012401EE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E186D-F08E-0BE3-8C7B-CE2C021D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671B-6A62-4828-B3C0-5DDB52DC9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8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F5B88-8CDD-88F5-0282-AA496AB62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66FA2-F8E6-9D47-6497-F0A965353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6F9AD-810E-FDB3-AA8E-B1304EF5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1501-4AAD-4DAD-99B6-654821FCD69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86858-3A14-D57A-C036-C0E2A81C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AB23E-313A-35C2-8CF2-3509623E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671B-6A62-4828-B3C0-5DDB52DC9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8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4402-4657-F139-031A-FEC6AC40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CC315-6F61-B00A-D1A7-8E467A7D1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EE554-D542-5651-7658-7EA0FF12F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1501-4AAD-4DAD-99B6-654821FCD69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04F34-8317-F55D-6571-2A650F7EB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1948C-3D5D-03E9-98FA-BC231076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671B-6A62-4828-B3C0-5DDB52DC9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4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9DF0-D5C8-DC09-4A9E-C6240594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414ED-12A5-649A-811E-BC484EB3C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30C2-1E8D-33FC-9230-B7FF9807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1501-4AAD-4DAD-99B6-654821FCD69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F41A3-D3AB-7848-253A-131B3D06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09740-90DF-8076-2074-B13604CBD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671B-6A62-4828-B3C0-5DDB52DC9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8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B639-4C2B-BEBD-990B-3E7B535C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33736-8432-C8F5-0C08-7FEDEC582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10F3E-3CED-105A-597E-A8A362CED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FF3A6-3E22-A980-939A-2169A102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1501-4AAD-4DAD-99B6-654821FCD69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00D06-E2A4-0EB8-730C-26CE9667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29172-AA6F-0DD4-6F9D-B677D000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671B-6A62-4828-B3C0-5DDB52DC9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8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6571-87AF-0563-3C10-6DCF94FE2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122BD-0165-B05F-5078-A68576F9C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1D90E-539E-BFDC-E1AD-812B11879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52634-4F65-B04E-8959-D85BA2D06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BE0F82-FAF2-C6DD-0B8B-315E4495B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4E642-66BE-546B-3714-969F8F47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1501-4AAD-4DAD-99B6-654821FCD69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A4D2FD-267E-074B-68A6-327B34BE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3C234-C985-8386-9BF1-D76CF8D2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671B-6A62-4828-B3C0-5DDB52DC9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5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BC0-333C-C221-EB3A-F91AB90F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A3174-0E42-3785-B9BB-97C66747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1501-4AAD-4DAD-99B6-654821FCD69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88F4F-077B-D089-8323-D3AF9D73D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7B61D-B9E8-B40B-B67D-2FFA28B5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671B-6A62-4828-B3C0-5DDB52DC9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0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8F277-769E-EB64-3AA4-4E92C234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1501-4AAD-4DAD-99B6-654821FCD69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0DE2FC-6B80-5D8B-438F-E4B7FA86C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26807-8006-02EE-56FD-1F62A842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671B-6A62-4828-B3C0-5DDB52DC9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738A-0390-179A-0F8E-0CDAC5F71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C076-2A6F-EA3E-6E14-D87E48130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4465B-0813-4DC2-7A28-CEF43E3D2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F8CB2-16EC-3C9E-D3B2-07770C79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1501-4AAD-4DAD-99B6-654821FCD69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515F2-45F7-AAA7-A3F3-DA0CD849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28774-2A2E-09C1-E697-2AA8B128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671B-6A62-4828-B3C0-5DDB52DC9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9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58499-A18E-7F10-F999-8B308E30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DC59D9-ACE1-308F-1144-38F86728A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95F61-E2D3-6A7F-DD7E-235D7A5F2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A6E86-8486-32C9-7B93-B85EAD52A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1501-4AAD-4DAD-99B6-654821FCD69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B040F-D463-3DEA-BA5F-868AD8B6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916FD-CBDC-64D3-E1FF-A60D6942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671B-6A62-4828-B3C0-5DDB52DC9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5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71453-B3C5-5096-8665-9B37B961B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25BB8-1D5B-9E5C-7274-56CEAC5D5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CBE42-C6F6-31D0-CA04-9912DDD8C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41501-4AAD-4DAD-99B6-654821FCD69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3E4AE-591F-B561-8BF1-3CEE64582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7D3C7-F7A8-739F-04DE-1E731E4E3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4671B-6A62-4828-B3C0-5DDB52DC9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2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CHSRobots/PwmControlBox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FE81-9E14-6F81-BA63-5E3309E31C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PWM Control 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698E8-237C-59A8-2827-9C98494444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EPIC </a:t>
            </a:r>
            <a:r>
              <a:rPr lang="en-US" dirty="0" err="1"/>
              <a:t>Robotz</a:t>
            </a:r>
            <a:endParaRPr lang="en-US" dirty="0"/>
          </a:p>
          <a:p>
            <a:r>
              <a:rPr lang="en-US" dirty="0"/>
              <a:t>Nov 2023</a:t>
            </a:r>
          </a:p>
        </p:txBody>
      </p:sp>
    </p:spTree>
    <p:extLst>
      <p:ext uri="{BB962C8B-B14F-4D97-AF65-F5344CB8AC3E}">
        <p14:creationId xmlns:p14="http://schemas.microsoft.com/office/powerpoint/2010/main" val="10734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97CA-1734-3006-72F2-439ACC10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CEB1D-D380-7B67-81E9-75E40DB2A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2597"/>
            <a:ext cx="9188302" cy="11408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Provide a way to manually control TALON based motors for prototyping.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E8B0DA-0DAB-93CB-078D-75F9E7E5C363}"/>
              </a:ext>
            </a:extLst>
          </p:cNvPr>
          <p:cNvSpPr txBox="1">
            <a:spLocks/>
          </p:cNvSpPr>
          <p:nvPr/>
        </p:nvSpPr>
        <p:spPr>
          <a:xfrm>
            <a:off x="777949" y="26174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Features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DBEF6B-17FA-D9AF-B571-0E41B79DD94B}"/>
              </a:ext>
            </a:extLst>
          </p:cNvPr>
          <p:cNvSpPr txBox="1">
            <a:spLocks/>
          </p:cNvSpPr>
          <p:nvPr/>
        </p:nvSpPr>
        <p:spPr>
          <a:xfrm>
            <a:off x="777948" y="3546327"/>
            <a:ext cx="9732335" cy="29465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Super Simple to Use</a:t>
            </a:r>
          </a:p>
          <a:p>
            <a:pPr marL="457200" lvl="1" indent="0">
              <a:buNone/>
            </a:pPr>
            <a:r>
              <a:rPr lang="en-US" dirty="0"/>
              <a:t>Simply hook up CAN wires, turn it on, twist a knob.</a:t>
            </a:r>
          </a:p>
          <a:p>
            <a:r>
              <a:rPr lang="en-US" dirty="0"/>
              <a:t>Self Contained AA Batteries </a:t>
            </a:r>
          </a:p>
          <a:p>
            <a:pPr lvl="1"/>
            <a:r>
              <a:rPr lang="en-US" dirty="0"/>
              <a:t>that should last for over 50 hours of operation</a:t>
            </a:r>
          </a:p>
          <a:p>
            <a:r>
              <a:rPr lang="en-US" dirty="0"/>
              <a:t>Battery Monitor </a:t>
            </a:r>
          </a:p>
          <a:p>
            <a:pPr lvl="1"/>
            <a:r>
              <a:rPr lang="en-US" dirty="0"/>
              <a:t>Power LED blinks when batteries are weak</a:t>
            </a:r>
          </a:p>
          <a:p>
            <a:r>
              <a:rPr lang="en-US" dirty="0"/>
              <a:t>Direction LEDs confirm output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75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042C6-1EB0-9343-9E92-1E03B5E7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Instructions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8FE30-B220-55E1-D971-F480F41D1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499" y="1775638"/>
            <a:ext cx="2433762" cy="441617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7C4F20-5243-03E5-74D8-F837FFC04553}"/>
              </a:ext>
            </a:extLst>
          </p:cNvPr>
          <p:cNvCxnSpPr>
            <a:cxnSpLocks/>
          </p:cNvCxnSpPr>
          <p:nvPr/>
        </p:nvCxnSpPr>
        <p:spPr>
          <a:xfrm flipH="1">
            <a:off x="6693194" y="2530548"/>
            <a:ext cx="1733108" cy="792126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6B5EAF-49C9-1981-2E0D-92C442DACDE8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6228905" y="2170621"/>
            <a:ext cx="1959260" cy="1152053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686759-69EA-74E9-63B4-EAB378A1982A}"/>
              </a:ext>
            </a:extLst>
          </p:cNvPr>
          <p:cNvCxnSpPr>
            <a:cxnSpLocks/>
          </p:cNvCxnSpPr>
          <p:nvPr/>
        </p:nvCxnSpPr>
        <p:spPr>
          <a:xfrm>
            <a:off x="3972356" y="2530548"/>
            <a:ext cx="1568090" cy="834657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4CA385-11FA-AE84-EECB-E48B36C9281F}"/>
              </a:ext>
            </a:extLst>
          </p:cNvPr>
          <p:cNvCxnSpPr>
            <a:cxnSpLocks/>
          </p:cNvCxnSpPr>
          <p:nvPr/>
        </p:nvCxnSpPr>
        <p:spPr>
          <a:xfrm>
            <a:off x="3972356" y="4082016"/>
            <a:ext cx="1682054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260AA4-FF49-14AB-866E-AC185577AD9B}"/>
              </a:ext>
            </a:extLst>
          </p:cNvPr>
          <p:cNvCxnSpPr>
            <a:cxnSpLocks/>
          </p:cNvCxnSpPr>
          <p:nvPr/>
        </p:nvCxnSpPr>
        <p:spPr>
          <a:xfrm>
            <a:off x="4178595" y="5008822"/>
            <a:ext cx="1576316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e 17">
            <a:extLst>
              <a:ext uri="{FF2B5EF4-FFF2-40B4-BE49-F238E27FC236}">
                <a16:creationId xmlns:a16="http://schemas.microsoft.com/office/drawing/2014/main" id="{F2260020-A6BF-20E7-77E8-5D5CF1FC2F12}"/>
              </a:ext>
            </a:extLst>
          </p:cNvPr>
          <p:cNvSpPr/>
          <p:nvPr/>
        </p:nvSpPr>
        <p:spPr>
          <a:xfrm rot="5400000">
            <a:off x="6220046" y="1155764"/>
            <a:ext cx="155448" cy="914400"/>
          </a:xfrm>
          <a:prstGeom prst="lef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7A59DF-5071-169E-0787-42285ACE3A5E}"/>
              </a:ext>
            </a:extLst>
          </p:cNvPr>
          <p:cNvSpPr txBox="1"/>
          <p:nvPr/>
        </p:nvSpPr>
        <p:spPr>
          <a:xfrm>
            <a:off x="5768101" y="928703"/>
            <a:ext cx="185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Pwm</a:t>
            </a:r>
            <a:r>
              <a:rPr lang="en-US" sz="1200" dirty="0"/>
              <a:t> Output: </a:t>
            </a:r>
          </a:p>
          <a:p>
            <a:r>
              <a:rPr lang="en-US" sz="1200" dirty="0"/>
              <a:t>Connect Left to Yellow and</a:t>
            </a:r>
          </a:p>
          <a:p>
            <a:r>
              <a:rPr lang="en-US" sz="1200" dirty="0"/>
              <a:t>Right to Green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D3C954-6843-29FF-AAE8-1A4505A6D54E}"/>
              </a:ext>
            </a:extLst>
          </p:cNvPr>
          <p:cNvSpPr txBox="1"/>
          <p:nvPr/>
        </p:nvSpPr>
        <p:spPr>
          <a:xfrm>
            <a:off x="8188165" y="2032121"/>
            <a:ext cx="2899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Power LED. Blinks when batteries are weak.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5AD00B-281F-827B-9D22-B8426A4FACAB}"/>
              </a:ext>
            </a:extLst>
          </p:cNvPr>
          <p:cNvSpPr txBox="1"/>
          <p:nvPr/>
        </p:nvSpPr>
        <p:spPr>
          <a:xfrm>
            <a:off x="8394404" y="2404812"/>
            <a:ext cx="3049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Forward Direction LED.  Blinks when slow, and</a:t>
            </a:r>
          </a:p>
          <a:p>
            <a:r>
              <a:rPr lang="en-US" sz="1200" dirty="0"/>
              <a:t>turns to solid on for high speed.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746519-A18B-45A9-2820-DE1DBF5A5267}"/>
              </a:ext>
            </a:extLst>
          </p:cNvPr>
          <p:cNvSpPr txBox="1"/>
          <p:nvPr/>
        </p:nvSpPr>
        <p:spPr>
          <a:xfrm>
            <a:off x="506576" y="3851183"/>
            <a:ext cx="37565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Control Knob.  Center is for motor neutral (“OFF”). </a:t>
            </a:r>
          </a:p>
          <a:p>
            <a:r>
              <a:rPr lang="en-US" sz="1200" dirty="0"/>
              <a:t>Turn left for reverse and right for forward.</a:t>
            </a:r>
          </a:p>
          <a:p>
            <a:r>
              <a:rPr lang="en-US" sz="1200" dirty="0"/>
              <a:t>There is a 10% </a:t>
            </a:r>
            <a:r>
              <a:rPr lang="en-US" sz="1200" dirty="0" err="1"/>
              <a:t>deadband</a:t>
            </a:r>
            <a:r>
              <a:rPr lang="en-US" sz="1200" dirty="0"/>
              <a:t> for neutral near the center.</a:t>
            </a:r>
          </a:p>
          <a:p>
            <a:r>
              <a:rPr lang="en-US" sz="1200" dirty="0"/>
              <a:t>Neutral is indicated by BOTH Direction LEDs being on.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50B56A-1216-8C46-25CA-B4F11125BA4C}"/>
              </a:ext>
            </a:extLst>
          </p:cNvPr>
          <p:cNvSpPr txBox="1"/>
          <p:nvPr/>
        </p:nvSpPr>
        <p:spPr>
          <a:xfrm>
            <a:off x="1023853" y="2251252"/>
            <a:ext cx="302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Reverse Direction LED.  Blinks when slow, and</a:t>
            </a:r>
          </a:p>
          <a:p>
            <a:r>
              <a:rPr lang="en-US" sz="1200" dirty="0"/>
              <a:t>turns to solid on for high speed.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1B8F8A-AFD3-615E-D501-2E9AD1A227A2}"/>
              </a:ext>
            </a:extLst>
          </p:cNvPr>
          <p:cNvSpPr txBox="1"/>
          <p:nvPr/>
        </p:nvSpPr>
        <p:spPr>
          <a:xfrm>
            <a:off x="1445077" y="4858166"/>
            <a:ext cx="2725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On/Off switch. Turn off to save batteries.</a:t>
            </a:r>
          </a:p>
        </p:txBody>
      </p:sp>
    </p:spTree>
    <p:extLst>
      <p:ext uri="{BB962C8B-B14F-4D97-AF65-F5344CB8AC3E}">
        <p14:creationId xmlns:p14="http://schemas.microsoft.com/office/powerpoint/2010/main" val="405053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D41E-7DBF-7723-2118-08BDA294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Batteries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E6AB0B-9232-2A02-ADFD-75F5E25AD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22" y="1814623"/>
            <a:ext cx="7855689" cy="313278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D6069F-1969-69F1-CC64-6350FA87A93F}"/>
              </a:ext>
            </a:extLst>
          </p:cNvPr>
          <p:cNvCxnSpPr>
            <a:cxnSpLocks/>
          </p:cNvCxnSpPr>
          <p:nvPr/>
        </p:nvCxnSpPr>
        <p:spPr>
          <a:xfrm flipH="1" flipV="1">
            <a:off x="6211772" y="3691291"/>
            <a:ext cx="1254926" cy="9835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440EFF-590E-E6A2-CC6F-9BEF366C3BBA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8343223" y="2328165"/>
            <a:ext cx="853090" cy="4328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44481AF-79C9-1F82-3831-EA1356BFE8A6}"/>
              </a:ext>
            </a:extLst>
          </p:cNvPr>
          <p:cNvSpPr txBox="1"/>
          <p:nvPr/>
        </p:nvSpPr>
        <p:spPr>
          <a:xfrm>
            <a:off x="9196313" y="2004999"/>
            <a:ext cx="2651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Loosing the two #4 screws</a:t>
            </a:r>
          </a:p>
          <a:p>
            <a:r>
              <a:rPr lang="en-US" dirty="0"/>
              <a:t>to remove battery cover.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CE1328-B5D5-209F-5410-DAE838490CC4}"/>
              </a:ext>
            </a:extLst>
          </p:cNvPr>
          <p:cNvSpPr txBox="1"/>
          <p:nvPr/>
        </p:nvSpPr>
        <p:spPr>
          <a:xfrm>
            <a:off x="7466698" y="4527998"/>
            <a:ext cx="3629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old batteries and insert new</a:t>
            </a:r>
          </a:p>
          <a:p>
            <a:r>
              <a:rPr lang="en-US" dirty="0"/>
              <a:t>ones in the orientation shown.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D1B964-F139-C1F0-0533-663EC2F6BA61}"/>
              </a:ext>
            </a:extLst>
          </p:cNvPr>
          <p:cNvSpPr txBox="1"/>
          <p:nvPr/>
        </p:nvSpPr>
        <p:spPr>
          <a:xfrm>
            <a:off x="1170821" y="4947405"/>
            <a:ext cx="5939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Putting batteries in backwards WILL burn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out the microprocessor!  Use the orientation shown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261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EF79-4DB8-19F1-3873-E0A25A26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C6A92-5294-040C-EAAF-0911D58EF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173" y="914400"/>
            <a:ext cx="4759655" cy="534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68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AAA6-6377-1E63-1007-5A8B9211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CAD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56C719-52BD-F7A5-6E8D-328E3FCFF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546" y="1605628"/>
            <a:ext cx="5330259" cy="5024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020E76-6D8C-E4D9-1679-F0C245E60028}"/>
              </a:ext>
            </a:extLst>
          </p:cNvPr>
          <p:cNvSpPr txBox="1"/>
          <p:nvPr/>
        </p:nvSpPr>
        <p:spPr>
          <a:xfrm>
            <a:off x="1084521" y="2620926"/>
            <a:ext cx="3034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CAD files located in PDM </a:t>
            </a:r>
            <a:r>
              <a:rPr lang="en-US" dirty="0" err="1"/>
              <a:t>Valut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Project: F23-CB</a:t>
            </a:r>
          </a:p>
        </p:txBody>
      </p:sp>
    </p:spTree>
    <p:extLst>
      <p:ext uri="{BB962C8B-B14F-4D97-AF65-F5344CB8AC3E}">
        <p14:creationId xmlns:p14="http://schemas.microsoft.com/office/powerpoint/2010/main" val="334630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6370-06C6-AB30-6FC2-22E66FDA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 of Materials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C19F0-1870-48DB-2072-FBB708228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849" y="853303"/>
            <a:ext cx="5255046" cy="554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5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88B7-52E9-04D2-CC0F-EAEB2FFF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11066-C923-4F00-6CBC-BF152E6665BB}"/>
              </a:ext>
            </a:extLst>
          </p:cNvPr>
          <p:cNvSpPr txBox="1"/>
          <p:nvPr/>
        </p:nvSpPr>
        <p:spPr>
          <a:xfrm>
            <a:off x="1052623" y="1919177"/>
            <a:ext cx="81633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Written in </a:t>
            </a:r>
            <a:r>
              <a:rPr lang="en-US" dirty="0" err="1"/>
              <a:t>MicroPython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Code Located on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https://github.com/VCHSRobots/PwmControlBox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Firmware Image for Python on Raspberry Pi: RPI_PICO-20231005-v1.21.0.uf2</a:t>
            </a:r>
          </a:p>
        </p:txBody>
      </p:sp>
    </p:spTree>
    <p:extLst>
      <p:ext uri="{BB962C8B-B14F-4D97-AF65-F5344CB8AC3E}">
        <p14:creationId xmlns:p14="http://schemas.microsoft.com/office/powerpoint/2010/main" val="29338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261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PWM Control Box</vt:lpstr>
      <vt:lpstr>Purpose</vt:lpstr>
      <vt:lpstr>Usage Instructions</vt:lpstr>
      <vt:lpstr>Replacing Batteries</vt:lpstr>
      <vt:lpstr>Schematic</vt:lpstr>
      <vt:lpstr>CAD Files</vt:lpstr>
      <vt:lpstr>Bill of Materials</vt:lpstr>
      <vt:lpstr>Software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PWM Control Box</dc:title>
  <dc:creator>Dalbert Brandon</dc:creator>
  <cp:lastModifiedBy>Dalbert Brandon</cp:lastModifiedBy>
  <cp:revision>2</cp:revision>
  <dcterms:created xsi:type="dcterms:W3CDTF">2023-11-29T22:15:57Z</dcterms:created>
  <dcterms:modified xsi:type="dcterms:W3CDTF">2023-11-29T22:56:40Z</dcterms:modified>
</cp:coreProperties>
</file>