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85" r:id="rId4"/>
    <p:sldId id="283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E939A-293D-4275-9BF3-9C10C1B1AE38}" v="77" dt="2024-06-26T04:31:51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Dynamics_36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plans.microsoft.com/en-US/?app=Sales&amp;rp=all-plans" TargetMode="External"/><Relationship Id="rId4" Type="http://schemas.openxmlformats.org/officeDocument/2006/relationships/hyperlink" Target="https://support.microsoft.com/en-us/topic/microsoft-dynamics-365-releases-17837bba-5689-2216-22c0-e8c7a032c3a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25F1B19-3B77-EE12-6E7E-1A19D50EAD3B}"/>
              </a:ext>
            </a:extLst>
          </p:cNvPr>
          <p:cNvSpPr/>
          <p:nvPr/>
        </p:nvSpPr>
        <p:spPr>
          <a:xfrm>
            <a:off x="5080002" y="-7257"/>
            <a:ext cx="7141026" cy="6887028"/>
          </a:xfrm>
          <a:custGeom>
            <a:avLst/>
            <a:gdLst>
              <a:gd name="connsiteX0" fmla="*/ 0 w 7141026"/>
              <a:gd name="connsiteY0" fmla="*/ 0 h 6887028"/>
              <a:gd name="connsiteX1" fmla="*/ 7141026 w 7141026"/>
              <a:gd name="connsiteY1" fmla="*/ 0 h 6887028"/>
              <a:gd name="connsiteX2" fmla="*/ 7141026 w 7141026"/>
              <a:gd name="connsiteY2" fmla="*/ 6887028 h 6887028"/>
              <a:gd name="connsiteX3" fmla="*/ 0 w 7141026"/>
              <a:gd name="connsiteY3" fmla="*/ 6887028 h 6887028"/>
              <a:gd name="connsiteX4" fmla="*/ 0 w 7141026"/>
              <a:gd name="connsiteY4" fmla="*/ 0 h 6887028"/>
              <a:gd name="connsiteX0" fmla="*/ 0 w 7141026"/>
              <a:gd name="connsiteY0" fmla="*/ 0 h 6916057"/>
              <a:gd name="connsiteX1" fmla="*/ 7141026 w 7141026"/>
              <a:gd name="connsiteY1" fmla="*/ 0 h 6916057"/>
              <a:gd name="connsiteX2" fmla="*/ 7141026 w 7141026"/>
              <a:gd name="connsiteY2" fmla="*/ 6887028 h 6916057"/>
              <a:gd name="connsiteX3" fmla="*/ 1335314 w 7141026"/>
              <a:gd name="connsiteY3" fmla="*/ 6916057 h 6916057"/>
              <a:gd name="connsiteX4" fmla="*/ 0 w 7141026"/>
              <a:gd name="connsiteY4" fmla="*/ 0 h 6916057"/>
              <a:gd name="connsiteX0" fmla="*/ 0 w 7141026"/>
              <a:gd name="connsiteY0" fmla="*/ 0 h 6887028"/>
              <a:gd name="connsiteX1" fmla="*/ 7141026 w 7141026"/>
              <a:gd name="connsiteY1" fmla="*/ 0 h 6887028"/>
              <a:gd name="connsiteX2" fmla="*/ 7141026 w 7141026"/>
              <a:gd name="connsiteY2" fmla="*/ 6887028 h 6887028"/>
              <a:gd name="connsiteX3" fmla="*/ 1103086 w 7141026"/>
              <a:gd name="connsiteY3" fmla="*/ 6887028 h 6887028"/>
              <a:gd name="connsiteX4" fmla="*/ 0 w 7141026"/>
              <a:gd name="connsiteY4" fmla="*/ 0 h 688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1026" h="6887028">
                <a:moveTo>
                  <a:pt x="0" y="0"/>
                </a:moveTo>
                <a:lnTo>
                  <a:pt x="7141026" y="0"/>
                </a:lnTo>
                <a:lnTo>
                  <a:pt x="7141026" y="6887028"/>
                </a:lnTo>
                <a:lnTo>
                  <a:pt x="1103086" y="68870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1B49F-ED5D-185A-4ED0-BCF2C6FDF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63" y="2148724"/>
            <a:ext cx="2903844" cy="2575066"/>
          </a:xfrm>
          <a:prstGeom prst="rect">
            <a:avLst/>
          </a:prstGeom>
        </p:spPr>
      </p:pic>
      <p:sp>
        <p:nvSpPr>
          <p:cNvPr id="27" name="Rectangle 25">
            <a:extLst>
              <a:ext uri="{FF2B5EF4-FFF2-40B4-BE49-F238E27FC236}">
                <a16:creationId xmlns:a16="http://schemas.microsoft.com/office/drawing/2014/main" id="{22C16AE2-F066-443F-28C2-28534AD95102}"/>
              </a:ext>
            </a:extLst>
          </p:cNvPr>
          <p:cNvSpPr/>
          <p:nvPr/>
        </p:nvSpPr>
        <p:spPr>
          <a:xfrm>
            <a:off x="6197601" y="-14514"/>
            <a:ext cx="3730171" cy="6887028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4789714"/>
              <a:gd name="connsiteY0" fmla="*/ 0 h 6872514"/>
              <a:gd name="connsiteX1" fmla="*/ 4789714 w 4789714"/>
              <a:gd name="connsiteY1" fmla="*/ 29028 h 6872514"/>
              <a:gd name="connsiteX2" fmla="*/ 3149600 w 4789714"/>
              <a:gd name="connsiteY2" fmla="*/ 6872514 h 6872514"/>
              <a:gd name="connsiteX3" fmla="*/ 1059543 w 4789714"/>
              <a:gd name="connsiteY3" fmla="*/ 6843486 h 6872514"/>
              <a:gd name="connsiteX4" fmla="*/ 0 w 4789714"/>
              <a:gd name="connsiteY4" fmla="*/ 0 h 6872514"/>
              <a:gd name="connsiteX0" fmla="*/ 1465942 w 3730171"/>
              <a:gd name="connsiteY0" fmla="*/ 14515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465942 w 3730171"/>
              <a:gd name="connsiteY4" fmla="*/ 14515 h 6843486"/>
              <a:gd name="connsiteX0" fmla="*/ 1770742 w 3730171"/>
              <a:gd name="connsiteY0" fmla="*/ 43543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770742 w 3730171"/>
              <a:gd name="connsiteY4" fmla="*/ 43543 h 6843486"/>
              <a:gd name="connsiteX0" fmla="*/ 1727199 w 3730171"/>
              <a:gd name="connsiteY0" fmla="*/ 0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727199 w 3730171"/>
              <a:gd name="connsiteY4" fmla="*/ 0 h 684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0171" h="6843486">
                <a:moveTo>
                  <a:pt x="1727199" y="0"/>
                </a:moveTo>
                <a:lnTo>
                  <a:pt x="3730171" y="0"/>
                </a:lnTo>
                <a:lnTo>
                  <a:pt x="2090057" y="6843486"/>
                </a:lnTo>
                <a:lnTo>
                  <a:pt x="0" y="6814458"/>
                </a:lnTo>
                <a:lnTo>
                  <a:pt x="1727199" y="0"/>
                </a:lnTo>
                <a:close/>
              </a:path>
            </a:pathLst>
          </a:custGeom>
          <a:solidFill>
            <a:srgbClr val="696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A054734-CDAC-2109-EC1F-BC4EC55BF6E9}"/>
              </a:ext>
            </a:extLst>
          </p:cNvPr>
          <p:cNvSpPr/>
          <p:nvPr/>
        </p:nvSpPr>
        <p:spPr>
          <a:xfrm>
            <a:off x="7923069" y="-7257"/>
            <a:ext cx="3149600" cy="3011714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872514">
                <a:moveTo>
                  <a:pt x="0" y="0"/>
                </a:moveTo>
                <a:lnTo>
                  <a:pt x="2032000" y="0"/>
                </a:lnTo>
                <a:lnTo>
                  <a:pt x="3149600" y="6872514"/>
                </a:lnTo>
                <a:lnTo>
                  <a:pt x="1059543" y="6843486"/>
                </a:lnTo>
                <a:lnTo>
                  <a:pt x="0" y="0"/>
                </a:lnTo>
                <a:close/>
              </a:path>
            </a:pathLst>
          </a:custGeom>
          <a:solidFill>
            <a:srgbClr val="0BA2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8EE6C2-0221-F8C0-0211-3913FED66A9F}"/>
              </a:ext>
            </a:extLst>
          </p:cNvPr>
          <p:cNvSpPr/>
          <p:nvPr/>
        </p:nvSpPr>
        <p:spPr>
          <a:xfrm>
            <a:off x="5080000" y="0"/>
            <a:ext cx="3149600" cy="6872514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73191 w 3149600"/>
              <a:gd name="connsiteY3" fmla="*/ 6857134 h 6872514"/>
              <a:gd name="connsiteX4" fmla="*/ 0 w 3149600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872514">
                <a:moveTo>
                  <a:pt x="0" y="0"/>
                </a:moveTo>
                <a:lnTo>
                  <a:pt x="2032000" y="0"/>
                </a:lnTo>
                <a:lnTo>
                  <a:pt x="3149600" y="6872514"/>
                </a:lnTo>
                <a:lnTo>
                  <a:pt x="1073191" y="6857134"/>
                </a:lnTo>
                <a:lnTo>
                  <a:pt x="0" y="0"/>
                </a:lnTo>
                <a:close/>
              </a:path>
            </a:pathLst>
          </a:custGeom>
          <a:solidFill>
            <a:srgbClr val="0BA2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F555F3-1853-F07C-8AEF-2A8A2651877B}"/>
              </a:ext>
            </a:extLst>
          </p:cNvPr>
          <p:cNvSpPr/>
          <p:nvPr/>
        </p:nvSpPr>
        <p:spPr>
          <a:xfrm>
            <a:off x="5524417" y="2742590"/>
            <a:ext cx="6696611" cy="1973943"/>
          </a:xfrm>
          <a:custGeom>
            <a:avLst/>
            <a:gdLst>
              <a:gd name="connsiteX0" fmla="*/ 0 w 6328229"/>
              <a:gd name="connsiteY0" fmla="*/ 0 h 1973943"/>
              <a:gd name="connsiteX1" fmla="*/ 6328229 w 6328229"/>
              <a:gd name="connsiteY1" fmla="*/ 0 h 1973943"/>
              <a:gd name="connsiteX2" fmla="*/ 6328229 w 6328229"/>
              <a:gd name="connsiteY2" fmla="*/ 1973943 h 1973943"/>
              <a:gd name="connsiteX3" fmla="*/ 0 w 6328229"/>
              <a:gd name="connsiteY3" fmla="*/ 1973943 h 1973943"/>
              <a:gd name="connsiteX4" fmla="*/ 0 w 6328229"/>
              <a:gd name="connsiteY4" fmla="*/ 0 h 1973943"/>
              <a:gd name="connsiteX0" fmla="*/ 0 w 6633029"/>
              <a:gd name="connsiteY0" fmla="*/ 0 h 1973943"/>
              <a:gd name="connsiteX1" fmla="*/ 6633029 w 6633029"/>
              <a:gd name="connsiteY1" fmla="*/ 0 h 1973943"/>
              <a:gd name="connsiteX2" fmla="*/ 6633029 w 6633029"/>
              <a:gd name="connsiteY2" fmla="*/ 1973943 h 1973943"/>
              <a:gd name="connsiteX3" fmla="*/ 304800 w 6633029"/>
              <a:gd name="connsiteY3" fmla="*/ 1973943 h 1973943"/>
              <a:gd name="connsiteX4" fmla="*/ 0 w 6633029"/>
              <a:gd name="connsiteY4" fmla="*/ 0 h 197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029" h="1973943">
                <a:moveTo>
                  <a:pt x="0" y="0"/>
                </a:moveTo>
                <a:lnTo>
                  <a:pt x="6633029" y="0"/>
                </a:lnTo>
                <a:lnTo>
                  <a:pt x="6633029" y="1973943"/>
                </a:lnTo>
                <a:lnTo>
                  <a:pt x="304800" y="1973943"/>
                </a:lnTo>
                <a:lnTo>
                  <a:pt x="0" y="0"/>
                </a:lnTo>
                <a:close/>
              </a:path>
            </a:pathLst>
          </a:custGeom>
          <a:solidFill>
            <a:srgbClr val="3D3C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4000" b="1" dirty="0"/>
              <a:t>  CRM Training</a:t>
            </a:r>
            <a:endParaRPr lang="en-IN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1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21DBEB-D432-DF3A-0886-75D947982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349" y="1063175"/>
            <a:ext cx="9701213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Enterprise resource planning(</a:t>
            </a:r>
            <a:r>
              <a:rPr lang="en-IN" dirty="0"/>
              <a:t>ERP)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ADF23-1897-CF1E-16B4-4960C27AC7DC}"/>
              </a:ext>
            </a:extLst>
          </p:cNvPr>
          <p:cNvSpPr txBox="1"/>
          <p:nvPr/>
        </p:nvSpPr>
        <p:spPr>
          <a:xfrm>
            <a:off x="1282661" y="1512035"/>
            <a:ext cx="9216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ERP ?</a:t>
            </a:r>
          </a:p>
          <a:p>
            <a:r>
              <a:rPr lang="en-IN" b="1" dirty="0"/>
              <a:t>    	  </a:t>
            </a:r>
            <a:r>
              <a:rPr lang="en-US" dirty="0"/>
              <a:t>Enterprise resource planning (ERP) systems help </a:t>
            </a:r>
            <a:r>
              <a:rPr lang="en-US" dirty="0" err="1"/>
              <a:t>organisations</a:t>
            </a:r>
            <a:r>
              <a:rPr lang="en-US" dirty="0"/>
              <a:t> manage their </a:t>
            </a:r>
          </a:p>
          <a:p>
            <a:r>
              <a:rPr lang="en-US" dirty="0"/>
              <a:t>      	 businesses with efficiency and flexibility—bringing together finance, </a:t>
            </a:r>
          </a:p>
          <a:p>
            <a:r>
              <a:rPr lang="en-US" dirty="0"/>
              <a:t>      	  manufacturing, retail, supply chain, warehouse, and stock.</a:t>
            </a:r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</a:t>
            </a:r>
          </a:p>
          <a:p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of ERP</a:t>
            </a:r>
          </a:p>
          <a:p>
            <a:r>
              <a:rPr lang="en-IN" dirty="0"/>
              <a:t>	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Automate routine tasks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Unify operations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Identify areas needing support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More efficient operations.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Ref:  	 </a:t>
            </a:r>
            <a:r>
              <a:rPr lang="en-IN" dirty="0">
                <a:hlinkClick r:id="rId3" action="ppaction://hlinksldjump" tooltip="Link"/>
              </a:rPr>
              <a:t>https://dynamics.microsoft.com/en-in/erp/enterprise-resource-planning-system/?ef_id=_k_Cj0KCQjwsuSzBhCLARIsAIcdLm6_KVNCw4NlVguGM67eGgskn1KtEluaOZb4I_rJhZsEFLy9VKqLiqoaAqv_EALw_wcB_k_&amp;OCID=AIDcmm989wn4gn_SEM__k_Cj0KCQjwsuSzBhCLARIsAIcdLm6_KVNCw4NlVguGM67eGgskn1KtEluaOZb4I_rJhZsEFLy9VKqLiqoaAqv_EALw_wcB_k_&amp;gad_source=1&amp;gclid=Cj0KCQjwsuSzBhCLARIsAIcdLm6_KVNCw4NlVguGM67eGgskn1KtEluaOZb4I_rJhZsEFLy9VKqLiqoaAqv_EALw_wcB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5341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21DBEB-D432-DF3A-0886-75D947982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349" y="1063175"/>
            <a:ext cx="9701213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dirty="0"/>
              <a:t>Dynamic CRM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ADF23-1897-CF1E-16B4-4960C27AC7DC}"/>
              </a:ext>
            </a:extLst>
          </p:cNvPr>
          <p:cNvSpPr txBox="1"/>
          <p:nvPr/>
        </p:nvSpPr>
        <p:spPr>
          <a:xfrm>
            <a:off x="1282661" y="1512035"/>
            <a:ext cx="92167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CRM ?</a:t>
            </a:r>
          </a:p>
          <a:p>
            <a:r>
              <a:rPr lang="en-IN" b="1" dirty="0"/>
              <a:t>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Customer relationship management (CRM) is a set of integrated, data-driven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software solutions that help manage, track, and store information related to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your company’s current and potential customers. By keeping this information in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a  centralized system, business teams have access to the insights they need,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the moment they need them.</a:t>
            </a:r>
            <a:endParaRPr lang="en-IN" sz="1600" b="1" dirty="0"/>
          </a:p>
          <a:p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of CRM</a:t>
            </a:r>
          </a:p>
          <a:p>
            <a:r>
              <a:rPr lang="en-IN" dirty="0"/>
              <a:t>	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CRM systems automatically collect a wealth of information about existing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prospective customers. This data includes email addresses,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phone numbers,  company websites, social media posts, purchase histories,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service and support tickets. The system next integrates the data and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generates consolidated profiles to be shared with appropriate teams.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CRM Versions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F4548E-8157-A26B-6832-5240B30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5560694"/>
            <a:ext cx="8395854" cy="3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78942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63CD7-EDBC-23CB-2ACF-6DB3ED157E30}"/>
              </a:ext>
            </a:extLst>
          </p:cNvPr>
          <p:cNvSpPr txBox="1"/>
          <p:nvPr/>
        </p:nvSpPr>
        <p:spPr>
          <a:xfrm>
            <a:off x="1429822" y="1552609"/>
            <a:ext cx="998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History of CRM: </a:t>
            </a:r>
            <a:r>
              <a:rPr lang="en-IN" dirty="0">
                <a:hlinkClick r:id="rId3"/>
              </a:rPr>
              <a:t>https://en.wikipedia.org/wiki/Microsoft_Dynamics_365</a:t>
            </a:r>
            <a:r>
              <a:rPr lang="en-IN" dirty="0"/>
              <a:t> </a:t>
            </a:r>
          </a:p>
          <a:p>
            <a:r>
              <a:rPr lang="en-IN" dirty="0"/>
              <a:t>Release of CRM : </a:t>
            </a:r>
            <a:r>
              <a:rPr lang="en-IN" dirty="0">
                <a:hlinkClick r:id="rId4"/>
              </a:rPr>
              <a:t>https://support.microsoft.com/en-us/topic/microsoft-dynamics-365-releases-17837bba-5689-2216-22c0-e8c7a032c3a6</a:t>
            </a:r>
            <a:r>
              <a:rPr lang="en-IN" dirty="0"/>
              <a:t> </a:t>
            </a:r>
          </a:p>
          <a:p>
            <a:r>
              <a:rPr lang="en-IN" dirty="0"/>
              <a:t>Road Map : </a:t>
            </a:r>
            <a:r>
              <a:rPr lang="en-IN" dirty="0">
                <a:hlinkClick r:id="rId5"/>
              </a:rPr>
              <a:t>https://releaseplans.microsoft.com/en-US/?app=Sales&amp;rp=all-plans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4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Versions</a:t>
            </a:r>
          </a:p>
        </p:txBody>
      </p:sp>
      <p:pic>
        <p:nvPicPr>
          <p:cNvPr id="1028" name="Picture 4" descr="How To: Migrate MS CRM Online 4.0 Customization to MS CRM 2011 Online | Microsoft  Dynamics 365 CRM Blog">
            <a:extLst>
              <a:ext uri="{FF2B5EF4-FFF2-40B4-BE49-F238E27FC236}">
                <a16:creationId xmlns:a16="http://schemas.microsoft.com/office/drawing/2014/main" id="{CF371390-9B4C-1F95-4C0A-C24DD940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1" y="1954305"/>
            <a:ext cx="5535734" cy="40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B078EF-EAF4-CE5B-E32E-F5821552C380}"/>
              </a:ext>
            </a:extLst>
          </p:cNvPr>
          <p:cNvSpPr txBox="1"/>
          <p:nvPr/>
        </p:nvSpPr>
        <p:spPr>
          <a:xfrm>
            <a:off x="1651819" y="1414688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4.0</a:t>
            </a:r>
          </a:p>
        </p:txBody>
      </p:sp>
      <p:pic>
        <p:nvPicPr>
          <p:cNvPr id="1030" name="Picture 6" descr="Microsoft Dynamics CRM 2011 Overview">
            <a:extLst>
              <a:ext uri="{FF2B5EF4-FFF2-40B4-BE49-F238E27FC236}">
                <a16:creationId xmlns:a16="http://schemas.microsoft.com/office/drawing/2014/main" id="{5E310E47-6190-7148-29EE-0BA2F1B5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97" y="2094271"/>
            <a:ext cx="6576945" cy="3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08F54-C141-2C85-2EF3-EF2DA959C5ED}"/>
              </a:ext>
            </a:extLst>
          </p:cNvPr>
          <p:cNvSpPr txBox="1"/>
          <p:nvPr/>
        </p:nvSpPr>
        <p:spPr>
          <a:xfrm>
            <a:off x="7207045" y="1592826"/>
            <a:ext cx="24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2011</a:t>
            </a:r>
          </a:p>
        </p:txBody>
      </p:sp>
    </p:spTree>
    <p:extLst>
      <p:ext uri="{BB962C8B-B14F-4D97-AF65-F5344CB8AC3E}">
        <p14:creationId xmlns:p14="http://schemas.microsoft.com/office/powerpoint/2010/main" val="136286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Versions</a:t>
            </a:r>
          </a:p>
        </p:txBody>
      </p:sp>
      <p:pic>
        <p:nvPicPr>
          <p:cNvPr id="2052" name="Picture 4" descr="Microsoft Dynamics CRM 2013 New User Experience Fast and Fluid - CRM  Software Blog | Dynamics 365">
            <a:extLst>
              <a:ext uri="{FF2B5EF4-FFF2-40B4-BE49-F238E27FC236}">
                <a16:creationId xmlns:a16="http://schemas.microsoft.com/office/drawing/2014/main" id="{6D9F9028-1744-0E6E-3BC9-5105F167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4" y="2083321"/>
            <a:ext cx="7361768" cy="41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F1024-62FF-A82D-86CA-C70F403E7F6C}"/>
              </a:ext>
            </a:extLst>
          </p:cNvPr>
          <p:cNvSpPr txBox="1"/>
          <p:nvPr/>
        </p:nvSpPr>
        <p:spPr>
          <a:xfrm>
            <a:off x="1423987" y="1602658"/>
            <a:ext cx="1977974" cy="38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2013</a:t>
            </a:r>
          </a:p>
        </p:txBody>
      </p:sp>
      <p:pic>
        <p:nvPicPr>
          <p:cNvPr id="2054" name="Picture 6" descr="Insights for Basics of Knowledge Articles in Dynamics CRM 2016 - Microsoft  Dynamics 365 CRM Tips and Tricks">
            <a:extLst>
              <a:ext uri="{FF2B5EF4-FFF2-40B4-BE49-F238E27FC236}">
                <a16:creationId xmlns:a16="http://schemas.microsoft.com/office/drawing/2014/main" id="{76AAE968-945D-E3EC-3517-08F21D6E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82" y="2439642"/>
            <a:ext cx="7086687" cy="26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E540B9-48CE-7D66-0557-01BE8E5EA9C3}"/>
              </a:ext>
            </a:extLst>
          </p:cNvPr>
          <p:cNvSpPr txBox="1"/>
          <p:nvPr/>
        </p:nvSpPr>
        <p:spPr>
          <a:xfrm>
            <a:off x="8776134" y="1602658"/>
            <a:ext cx="16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2016</a:t>
            </a:r>
          </a:p>
        </p:txBody>
      </p:sp>
    </p:spTree>
    <p:extLst>
      <p:ext uri="{BB962C8B-B14F-4D97-AF65-F5344CB8AC3E}">
        <p14:creationId xmlns:p14="http://schemas.microsoft.com/office/powerpoint/2010/main" val="37928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</a:t>
            </a:r>
          </a:p>
        </p:txBody>
      </p:sp>
      <p:pic>
        <p:nvPicPr>
          <p:cNvPr id="3074" name="Picture 2" descr="Dynamics 365 Price, Features, Reviews &amp; Ratings - Capterra India">
            <a:extLst>
              <a:ext uri="{FF2B5EF4-FFF2-40B4-BE49-F238E27FC236}">
                <a16:creationId xmlns:a16="http://schemas.microsoft.com/office/drawing/2014/main" id="{9FE2DBC6-99C7-0A7D-305F-7BBC09FE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24" y="1722706"/>
            <a:ext cx="8388721" cy="471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80963-FD90-E642-025D-0CC4105AF1EE}"/>
              </a:ext>
            </a:extLst>
          </p:cNvPr>
          <p:cNvSpPr txBox="1"/>
          <p:nvPr/>
        </p:nvSpPr>
        <p:spPr>
          <a:xfrm>
            <a:off x="1423987" y="1285692"/>
            <a:ext cx="21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D365</a:t>
            </a:r>
          </a:p>
        </p:txBody>
      </p:sp>
    </p:spTree>
    <p:extLst>
      <p:ext uri="{BB962C8B-B14F-4D97-AF65-F5344CB8AC3E}">
        <p14:creationId xmlns:p14="http://schemas.microsoft.com/office/powerpoint/2010/main" val="14625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428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Dubai Medium</vt:lpstr>
      <vt:lpstr>Segoe UI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Effigent</dc:creator>
  <cp:lastModifiedBy>Manikumar</cp:lastModifiedBy>
  <cp:revision>43</cp:revision>
  <dcterms:created xsi:type="dcterms:W3CDTF">2024-06-07T11:08:53Z</dcterms:created>
  <dcterms:modified xsi:type="dcterms:W3CDTF">2024-06-26T04:33:42Z</dcterms:modified>
</cp:coreProperties>
</file>