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5018E0-5DA9-4351-82FB-7BF6B619F506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353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74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29BD-44E9-40E9-BC3D-40385ADFB2E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6B4C6-8433-45B0-92CA-3A6EE21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785610"/>
            <a:ext cx="9144000" cy="106297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The Nation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203" y="2067529"/>
            <a:ext cx="9144000" cy="84309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Educating Domestic Workers and Gardeners for a Brighter Future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09" y="2666397"/>
            <a:ext cx="4762500" cy="41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the Movement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Call-to-Action button: </a:t>
            </a:r>
            <a:r>
              <a:rPr lang="en-US" dirty="0" smtClean="0"/>
              <a:t>Visit [website URL] or Download [Empowering the nation]</a:t>
            </a:r>
          </a:p>
          <a:p>
            <a:r>
              <a:rPr lang="en-US" b="1" dirty="0" smtClean="0"/>
              <a:t>Contact information: </a:t>
            </a:r>
            <a:r>
              <a:rPr lang="en-US" dirty="0" smtClean="0"/>
              <a:t>[Email address], [Phone number], [Social media handles]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7014"/>
            <a:ext cx="5459569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 Domestic Workers and Gardeners Today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78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0151"/>
            <a:ext cx="10515600" cy="8757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Breaking the Cycle of Limited Opportunities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7042168"/>
          </a:xfrm>
        </p:spPr>
        <p:txBody>
          <a:bodyPr/>
          <a:lstStyle/>
          <a:p>
            <a:r>
              <a:rPr lang="en-US" dirty="0" smtClean="0"/>
              <a:t>Historically, domestic workers and gardeners have faced significant barriers to education and career advancement.</a:t>
            </a:r>
          </a:p>
          <a:p>
            <a:pPr marL="0" indent="0">
              <a:buNone/>
            </a:pPr>
            <a:r>
              <a:rPr lang="en-US" b="1" u="sng" dirty="0" smtClean="0"/>
              <a:t>Statistics:</a:t>
            </a:r>
          </a:p>
          <a:p>
            <a:r>
              <a:rPr lang="en-US" dirty="0" smtClean="0"/>
              <a:t>75% of domestic workers in South Africa have not completed high school (Source: Stats SA)</a:t>
            </a:r>
          </a:p>
          <a:p>
            <a:r>
              <a:rPr lang="en-US" dirty="0" smtClean="0"/>
              <a:t>90% of gardeners lack formal training or certification (Source: Industry Report)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66" y="4288661"/>
            <a:ext cx="5086483" cy="3683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1" y="734096"/>
            <a:ext cx="523921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Domestic Workers and Gardeners Deserve Better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03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the Nation: Our Vision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45"/>
            <a:ext cx="10515600" cy="4351338"/>
          </a:xfrm>
        </p:spPr>
        <p:txBody>
          <a:bodyPr/>
          <a:lstStyle/>
          <a:p>
            <a:r>
              <a:rPr lang="en-US" dirty="0" smtClean="0"/>
              <a:t>Our app provides a comprehensive 6-month program (12 weeks) and short courses (6 weeks) to equip domestic workers and gardeners with essential skills.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1070"/>
            <a:ext cx="7495504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Upskilling Domestic Workers and Gardeners through Accessible Education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81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Features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Comprehensive curriculum covering life skills, financial literacy, and vocational training</a:t>
            </a:r>
          </a:p>
          <a:p>
            <a:r>
              <a:rPr lang="en-US" dirty="0" smtClean="0"/>
              <a:t>Interactive learning modules with videos, quizzes, and assessments</a:t>
            </a:r>
          </a:p>
          <a:p>
            <a:r>
              <a:rPr lang="en-US" dirty="0" smtClean="0"/>
              <a:t>Personalized learning paths and progress tracking</a:t>
            </a:r>
          </a:p>
          <a:p>
            <a:r>
              <a:rPr lang="en-US" dirty="0" smtClean="0"/>
              <a:t>Access to mentorship and community support</a:t>
            </a:r>
          </a:p>
          <a:p>
            <a:r>
              <a:rPr lang="en-US" dirty="0" smtClean="0"/>
              <a:t>Mobile optimization for on-the-go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Catalog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Courses listed:</a:t>
            </a:r>
          </a:p>
          <a:p>
            <a:r>
              <a:rPr lang="en-US" b="1" dirty="0" smtClean="0"/>
              <a:t>Life Skills: </a:t>
            </a:r>
            <a:r>
              <a:rPr lang="en-US" dirty="0" smtClean="0"/>
              <a:t>Communication, Time Management, and Conflict Resolution</a:t>
            </a:r>
          </a:p>
          <a:p>
            <a:r>
              <a:rPr lang="en-US" b="1" dirty="0" smtClean="0"/>
              <a:t>Financial Literacy: </a:t>
            </a:r>
            <a:r>
              <a:rPr lang="en-US" dirty="0" smtClean="0"/>
              <a:t>Budgeting, Saving, and Entrepreneurship</a:t>
            </a:r>
          </a:p>
          <a:p>
            <a:r>
              <a:rPr lang="en-US" b="1" dirty="0" smtClean="0"/>
              <a:t>Vocational Training: </a:t>
            </a:r>
            <a:r>
              <a:rPr lang="en-US" dirty="0" smtClean="0"/>
              <a:t>Household Management, Gardening, and Childcare</a:t>
            </a:r>
          </a:p>
          <a:p>
            <a:r>
              <a:rPr lang="en-US" b="1" dirty="0" smtClean="0"/>
              <a:t>Short courses: </a:t>
            </a:r>
            <a:r>
              <a:rPr lang="en-US" dirty="0" smtClean="0"/>
              <a:t>First Aid, Nutrition, and Computer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825" y="1236372"/>
            <a:ext cx="7379595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Domestic Workers and Gardeners through Practical Skills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07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Learners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 caters to domestic workers and gardeners seeking to upskill and improve their socio-economic status.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97736"/>
            <a:ext cx="5512158" cy="3734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Domestic Workers and Gardeners Seeking a Better Life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871989"/>
            <a:ext cx="5673024" cy="39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776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Choose Empowering the Nation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Convenience: </a:t>
            </a:r>
            <a:r>
              <a:rPr lang="en-US" dirty="0" smtClean="0"/>
              <a:t>Learn anywhere, anytime on mobile devices</a:t>
            </a:r>
          </a:p>
          <a:p>
            <a:r>
              <a:rPr lang="en-US" b="1" dirty="0" smtClean="0"/>
              <a:t>Flexibility: </a:t>
            </a:r>
            <a:r>
              <a:rPr lang="en-US" dirty="0" smtClean="0"/>
              <a:t>Self-paced learning to accommodate busy schedules</a:t>
            </a:r>
          </a:p>
          <a:p>
            <a:r>
              <a:rPr lang="en-US" b="1" dirty="0" smtClean="0"/>
              <a:t>Cost-effective: </a:t>
            </a:r>
            <a:r>
              <a:rPr lang="en-US" dirty="0" smtClean="0"/>
              <a:t>Affordable program fees and scholarship opportunities</a:t>
            </a:r>
          </a:p>
          <a:p>
            <a:r>
              <a:rPr lang="en-US" b="1" dirty="0" smtClean="0"/>
              <a:t>Expert instructors: </a:t>
            </a:r>
            <a:r>
              <a:rPr lang="en-US" dirty="0" smtClean="0"/>
              <a:t>Industry professionals with real-world experience</a:t>
            </a:r>
          </a:p>
          <a:p>
            <a:r>
              <a:rPr lang="en-US" b="1" dirty="0" smtClean="0"/>
              <a:t>Community support: </a:t>
            </a:r>
            <a:r>
              <a:rPr lang="en-US" dirty="0" smtClean="0"/>
              <a:t>Mentorship and peer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Results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Testimonials:</a:t>
            </a:r>
          </a:p>
          <a:p>
            <a:r>
              <a:rPr lang="en-US" dirty="0" smtClean="0"/>
              <a:t>"Empowering the Nation helped me start my own gardening business." - [Learner's Name]</a:t>
            </a:r>
          </a:p>
          <a:p>
            <a:r>
              <a:rPr lang="en-US" dirty="0" smtClean="0"/>
              <a:t>"I improved my communication skills and now negotiate better wages." - [Learner's Name]</a:t>
            </a:r>
          </a:p>
          <a:p>
            <a:pPr marL="0" indent="0">
              <a:buNone/>
            </a:pPr>
            <a:r>
              <a:rPr lang="en-US" b="1" u="sng" dirty="0" smtClean="0"/>
              <a:t>Statistics:</a:t>
            </a:r>
          </a:p>
          <a:p>
            <a:r>
              <a:rPr lang="en-US" dirty="0" smtClean="0"/>
              <a:t>85% of learners reported improved confidence and skills</a:t>
            </a:r>
          </a:p>
          <a:p>
            <a:r>
              <a:rPr lang="en-US" dirty="0" smtClean="0"/>
              <a:t>75% of learners secured better employment or started their own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1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Our revenue model includes:</a:t>
            </a:r>
          </a:p>
          <a:p>
            <a:r>
              <a:rPr lang="en-US" dirty="0" smtClean="0"/>
              <a:t>Subscription-based access to courses and materials</a:t>
            </a:r>
          </a:p>
          <a:p>
            <a:r>
              <a:rPr lang="en-US" dirty="0" smtClean="0"/>
              <a:t>Partnerships with organizations offering scholarships and funding</a:t>
            </a:r>
          </a:p>
          <a:p>
            <a:r>
              <a:rPr lang="en-US" dirty="0" smtClean="0"/>
              <a:t>Sponsorship opportunities for corporate social responsibility initiatives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189" y="1249252"/>
            <a:ext cx="4610636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Affordable and Sustainable Education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40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425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Empowering The Nation</vt:lpstr>
      <vt:lpstr>Breaking the Cycle of Limited Opportunities </vt:lpstr>
      <vt:lpstr>Empowering the Nation: Our Vision</vt:lpstr>
      <vt:lpstr>Key Features</vt:lpstr>
      <vt:lpstr> Course Catalog</vt:lpstr>
      <vt:lpstr>Our Learners</vt:lpstr>
      <vt:lpstr>Why Choose Empowering the Nation</vt:lpstr>
      <vt:lpstr>Real Results</vt:lpstr>
      <vt:lpstr>How It Works</vt:lpstr>
      <vt:lpstr>Join the Movement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The Nation</dc:title>
  <dc:creator>Microsoft account</dc:creator>
  <cp:lastModifiedBy>Microsoft account</cp:lastModifiedBy>
  <cp:revision>7</cp:revision>
  <dcterms:created xsi:type="dcterms:W3CDTF">2024-10-09T05:27:17Z</dcterms:created>
  <dcterms:modified xsi:type="dcterms:W3CDTF">2024-10-09T06:32:21Z</dcterms:modified>
</cp:coreProperties>
</file>