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2" r:id="rId1"/>
  </p:sldMasterIdLst>
  <p:notesMasterIdLst>
    <p:notesMasterId r:id="rId3"/>
  </p:notesMasterIdLst>
  <p:sldIdLst>
    <p:sldId id="256" r:id="rId2"/>
  </p:sldIdLst>
  <p:sldSz cx="43891200" cy="3291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userDrawn="1">
          <p15:clr>
            <a:srgbClr val="A4A3A4"/>
          </p15:clr>
        </p15:guide>
        <p15:guide id="2" pos="1382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6C259"/>
    <a:srgbClr val="77C15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DE46E51-23D5-4CD1-8A98-210BAFE4AA34}" v="45" dt="2025-03-28T16:27:47.207"/>
    <p1510:client id="{62BA591F-158F-4DCC-A683-C501C129C886}" v="676" dt="2025-03-28T16:36:15.86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10368"/>
        <p:guide pos="13824"/>
      </p:guideLst>
    </p:cSldViewPr>
  </p:slideViewPr>
  <p:gridSpacing cx="76200" cy="76200"/>
</p:viewPr>
</file>

<file path=ppt/_rels/presentation.xml.rels><?xml version="1.0" encoding="UTF-8" standalone="yes"?>
<Relationships xmlns="http://schemas.openxmlformats.org/package/2006/relationships"><Relationship Id="rId8" Type="http://schemas.microsoft.com/office/2016/11/relationships/changesInfo" Target="changesInfos/changesInfo1.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 Id="rId9"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uest User" providerId="Windows Live" clId="Web-{62BA591F-158F-4DCC-A683-C501C129C886}"/>
    <pc:docChg chg="modSld">
      <pc:chgData name="Guest User" userId="" providerId="Windows Live" clId="Web-{62BA591F-158F-4DCC-A683-C501C129C886}" dt="2025-03-28T16:36:15.861" v="396" actId="1076"/>
      <pc:docMkLst>
        <pc:docMk/>
      </pc:docMkLst>
      <pc:sldChg chg="addSp delSp modSp">
        <pc:chgData name="Guest User" userId="" providerId="Windows Live" clId="Web-{62BA591F-158F-4DCC-A683-C501C129C886}" dt="2025-03-28T16:36:15.861" v="396" actId="1076"/>
        <pc:sldMkLst>
          <pc:docMk/>
          <pc:sldMk cId="11819390" sldId="256"/>
        </pc:sldMkLst>
        <pc:spChg chg="mod">
          <ac:chgData name="Guest User" userId="" providerId="Windows Live" clId="Web-{62BA591F-158F-4DCC-A683-C501C129C886}" dt="2025-03-28T16:18:34.197" v="362" actId="1076"/>
          <ac:spMkLst>
            <pc:docMk/>
            <pc:sldMk cId="11819390" sldId="256"/>
            <ac:spMk id="4" creationId="{2E7B324F-8AFD-5D9A-B69E-4B1BA72A67AA}"/>
          </ac:spMkLst>
        </pc:spChg>
        <pc:spChg chg="add del mod">
          <ac:chgData name="Guest User" userId="" providerId="Windows Live" clId="Web-{62BA591F-158F-4DCC-A683-C501C129C886}" dt="2025-03-28T15:54:22.957" v="4"/>
          <ac:spMkLst>
            <pc:docMk/>
            <pc:sldMk cId="11819390" sldId="256"/>
            <ac:spMk id="5" creationId="{C66F87DB-598B-D80E-5112-18F8942CA72A}"/>
          </ac:spMkLst>
        </pc:spChg>
        <pc:spChg chg="mod">
          <ac:chgData name="Guest User" userId="" providerId="Windows Live" clId="Web-{62BA591F-158F-4DCC-A683-C501C129C886}" dt="2025-03-28T15:54:49.739" v="5" actId="1076"/>
          <ac:spMkLst>
            <pc:docMk/>
            <pc:sldMk cId="11819390" sldId="256"/>
            <ac:spMk id="8" creationId="{329428BF-04E6-83E3-605E-9A5A322E728D}"/>
          </ac:spMkLst>
        </pc:spChg>
        <pc:spChg chg="mod">
          <ac:chgData name="Guest User" userId="" providerId="Windows Live" clId="Web-{62BA591F-158F-4DCC-A683-C501C129C886}" dt="2025-03-28T15:59:54.453" v="288" actId="1076"/>
          <ac:spMkLst>
            <pc:docMk/>
            <pc:sldMk cId="11819390" sldId="256"/>
            <ac:spMk id="9" creationId="{11B82E72-23A3-74E3-F885-67AA4CAC9A50}"/>
          </ac:spMkLst>
        </pc:spChg>
        <pc:spChg chg="mod">
          <ac:chgData name="Guest User" userId="" providerId="Windows Live" clId="Web-{62BA591F-158F-4DCC-A683-C501C129C886}" dt="2025-03-28T16:18:22.978" v="361" actId="1076"/>
          <ac:spMkLst>
            <pc:docMk/>
            <pc:sldMk cId="11819390" sldId="256"/>
            <ac:spMk id="17" creationId="{B1EF49AB-F9E4-6D0F-8D18-C784EDDDC200}"/>
          </ac:spMkLst>
        </pc:spChg>
        <pc:spChg chg="mod">
          <ac:chgData name="Guest User" userId="" providerId="Windows Live" clId="Web-{62BA591F-158F-4DCC-A683-C501C129C886}" dt="2025-03-28T16:36:09.924" v="394" actId="1076"/>
          <ac:spMkLst>
            <pc:docMk/>
            <pc:sldMk cId="11819390" sldId="256"/>
            <ac:spMk id="22" creationId="{4BB1526A-544D-F366-49FB-C64AEB7D44F2}"/>
          </ac:spMkLst>
        </pc:spChg>
        <pc:spChg chg="mod">
          <ac:chgData name="Guest User" userId="" providerId="Windows Live" clId="Web-{62BA591F-158F-4DCC-A683-C501C129C886}" dt="2025-03-28T16:33:36.809" v="377" actId="1076"/>
          <ac:spMkLst>
            <pc:docMk/>
            <pc:sldMk cId="11819390" sldId="256"/>
            <ac:spMk id="23" creationId="{6FEA93EA-3BBB-886B-43C6-866EBC5C88F7}"/>
          </ac:spMkLst>
        </pc:spChg>
        <pc:spChg chg="mod">
          <ac:chgData name="Guest User" userId="" providerId="Windows Live" clId="Web-{62BA591F-158F-4DCC-A683-C501C129C886}" dt="2025-03-28T16:15:09.221" v="348" actId="14100"/>
          <ac:spMkLst>
            <pc:docMk/>
            <pc:sldMk cId="11819390" sldId="256"/>
            <ac:spMk id="24" creationId="{D90B07F8-AF1A-B67F-A764-8FD0A8A4086E}"/>
          </ac:spMkLst>
        </pc:spChg>
        <pc:spChg chg="mod">
          <ac:chgData name="Guest User" userId="" providerId="Windows Live" clId="Web-{62BA591F-158F-4DCC-A683-C501C129C886}" dt="2025-03-28T15:59:43.703" v="286" actId="1076"/>
          <ac:spMkLst>
            <pc:docMk/>
            <pc:sldMk cId="11819390" sldId="256"/>
            <ac:spMk id="32" creationId="{AA9DE997-3D4B-F8D8-9706-92DAB58908E3}"/>
          </ac:spMkLst>
        </pc:spChg>
        <pc:picChg chg="mod modCrop">
          <ac:chgData name="Guest User" userId="" providerId="Windows Live" clId="Web-{62BA591F-158F-4DCC-A683-C501C129C886}" dt="2025-03-28T16:36:02.626" v="391" actId="1076"/>
          <ac:picMkLst>
            <pc:docMk/>
            <pc:sldMk cId="11819390" sldId="256"/>
            <ac:picMk id="11" creationId="{A38D316C-8B61-D026-2980-0E199F6CF2C4}"/>
          </ac:picMkLst>
        </pc:picChg>
        <pc:picChg chg="mod modCrop">
          <ac:chgData name="Guest User" userId="" providerId="Windows Live" clId="Web-{62BA591F-158F-4DCC-A683-C501C129C886}" dt="2025-03-28T16:07:22.267" v="333" actId="14100"/>
          <ac:picMkLst>
            <pc:docMk/>
            <pc:sldMk cId="11819390" sldId="256"/>
            <ac:picMk id="16" creationId="{CA77A8C1-B9D0-5ED6-26F9-474D203A4C96}"/>
          </ac:picMkLst>
        </pc:picChg>
        <pc:picChg chg="mod">
          <ac:chgData name="Guest User" userId="" providerId="Windows Live" clId="Web-{62BA591F-158F-4DCC-A683-C501C129C886}" dt="2025-03-28T16:01:04.081" v="307" actId="14100"/>
          <ac:picMkLst>
            <pc:docMk/>
            <pc:sldMk cId="11819390" sldId="256"/>
            <ac:picMk id="18" creationId="{943D8CE4-DCDC-E5FC-83A7-7F979529D84E}"/>
          </ac:picMkLst>
        </pc:picChg>
        <pc:picChg chg="mod modCrop">
          <ac:chgData name="Guest User" userId="" providerId="Windows Live" clId="Web-{62BA591F-158F-4DCC-A683-C501C129C886}" dt="2025-03-28T16:13:50.625" v="335"/>
          <ac:picMkLst>
            <pc:docMk/>
            <pc:sldMk cId="11819390" sldId="256"/>
            <ac:picMk id="20" creationId="{625D1F96-E0CF-3CF8-4831-3D338970CBD7}"/>
          </ac:picMkLst>
        </pc:picChg>
        <pc:picChg chg="mod">
          <ac:chgData name="Guest User" userId="" providerId="Windows Live" clId="Web-{62BA591F-158F-4DCC-A683-C501C129C886}" dt="2025-03-28T16:15:12.487" v="349" actId="1076"/>
          <ac:picMkLst>
            <pc:docMk/>
            <pc:sldMk cId="11819390" sldId="256"/>
            <ac:picMk id="25" creationId="{5116A176-4643-7661-6318-1532BD320EDA}"/>
          </ac:picMkLst>
        </pc:picChg>
        <pc:picChg chg="mod">
          <ac:chgData name="Guest User" userId="" providerId="Windows Live" clId="Web-{62BA591F-158F-4DCC-A683-C501C129C886}" dt="2025-03-28T16:36:02.642" v="392" actId="1076"/>
          <ac:picMkLst>
            <pc:docMk/>
            <pc:sldMk cId="11819390" sldId="256"/>
            <ac:picMk id="27" creationId="{68E7C084-4EDE-3314-14D8-864711BCDE35}"/>
          </ac:picMkLst>
        </pc:picChg>
        <pc:picChg chg="mod">
          <ac:chgData name="Guest User" userId="" providerId="Windows Live" clId="Web-{62BA591F-158F-4DCC-A683-C501C129C886}" dt="2025-03-28T16:36:15.861" v="396" actId="1076"/>
          <ac:picMkLst>
            <pc:docMk/>
            <pc:sldMk cId="11819390" sldId="256"/>
            <ac:picMk id="31" creationId="{A27FEE19-C679-4F37-BEDF-7D590F9B4A85}"/>
          </ac:picMkLst>
        </pc:picChg>
        <pc:inkChg chg="add">
          <ac:chgData name="Guest User" userId="" providerId="Windows Live" clId="Web-{62BA591F-158F-4DCC-A683-C501C129C886}" dt="2025-03-28T16:05:27.591" v="310"/>
          <ac:inkMkLst>
            <pc:docMk/>
            <pc:sldMk cId="11819390" sldId="256"/>
            <ac:inkMk id="6" creationId="{A60840C3-5481-9531-B58D-2E3C2790D076}"/>
          </ac:inkMkLst>
        </pc:inkChg>
        <pc:inkChg chg="add">
          <ac:chgData name="Guest User" userId="" providerId="Windows Live" clId="Web-{62BA591F-158F-4DCC-A683-C501C129C886}" dt="2025-03-28T16:05:36.763" v="311"/>
          <ac:inkMkLst>
            <pc:docMk/>
            <pc:sldMk cId="11819390" sldId="256"/>
            <ac:inkMk id="7" creationId="{245D696F-9D25-3BF6-8BAE-4E622A145527}"/>
          </ac:inkMkLst>
        </pc:inkChg>
        <pc:inkChg chg="add del">
          <ac:chgData name="Guest User" userId="" providerId="Windows Live" clId="Web-{62BA591F-158F-4DCC-A683-C501C129C886}" dt="2025-03-28T16:06:09.280" v="319"/>
          <ac:inkMkLst>
            <pc:docMk/>
            <pc:sldMk cId="11819390" sldId="256"/>
            <ac:inkMk id="10" creationId="{A03023A6-A5B2-2450-6122-8736946996B8}"/>
          </ac:inkMkLst>
        </pc:inkChg>
        <pc:inkChg chg="add del">
          <ac:chgData name="Guest User" userId="" providerId="Windows Live" clId="Web-{62BA591F-158F-4DCC-A683-C501C129C886}" dt="2025-03-28T16:06:09.280" v="318"/>
          <ac:inkMkLst>
            <pc:docMk/>
            <pc:sldMk cId="11819390" sldId="256"/>
            <ac:inkMk id="12" creationId="{667E969E-551F-F4E7-DF10-84B49F511FE5}"/>
          </ac:inkMkLst>
        </pc:inkChg>
        <pc:inkChg chg="add del">
          <ac:chgData name="Guest User" userId="" providerId="Windows Live" clId="Web-{62BA591F-158F-4DCC-A683-C501C129C886}" dt="2025-03-28T16:06:01.920" v="315"/>
          <ac:inkMkLst>
            <pc:docMk/>
            <pc:sldMk cId="11819390" sldId="256"/>
            <ac:inkMk id="14" creationId="{916FECAA-C3DC-E902-492A-DDD33CF03D17}"/>
          </ac:inkMkLst>
        </pc:inkChg>
        <pc:inkChg chg="add del">
          <ac:chgData name="Guest User" userId="" providerId="Windows Live" clId="Web-{62BA591F-158F-4DCC-A683-C501C129C886}" dt="2025-03-28T16:06:06.076" v="317"/>
          <ac:inkMkLst>
            <pc:docMk/>
            <pc:sldMk cId="11819390" sldId="256"/>
            <ac:inkMk id="15" creationId="{9A8ACE12-37E1-14BA-F02F-2182460D1684}"/>
          </ac:inkMkLst>
        </pc:inkChg>
        <pc:inkChg chg="add del">
          <ac:chgData name="Guest User" userId="" providerId="Windows Live" clId="Web-{62BA591F-158F-4DCC-A683-C501C129C886}" dt="2025-03-28T16:06:34.030" v="321"/>
          <ac:inkMkLst>
            <pc:docMk/>
            <pc:sldMk cId="11819390" sldId="256"/>
            <ac:inkMk id="19" creationId="{D5EF4EFC-D6BB-DC03-21C3-E2A48A9682CC}"/>
          </ac:inkMkLst>
        </pc:inkChg>
      </pc:sldChg>
    </pc:docChg>
  </pc:docChgLst>
  <pc:docChgLst>
    <pc:chgData name="Wyatt Herkamp" userId="222f1d674479c9ad" providerId="LiveId" clId="{2DE46E51-23D5-4CD1-8A98-210BAFE4AA34}"/>
    <pc:docChg chg="custSel modSld">
      <pc:chgData name="Wyatt Herkamp" userId="222f1d674479c9ad" providerId="LiveId" clId="{2DE46E51-23D5-4CD1-8A98-210BAFE4AA34}" dt="2025-03-28T16:27:47.207" v="44" actId="2711"/>
      <pc:docMkLst>
        <pc:docMk/>
      </pc:docMkLst>
      <pc:sldChg chg="addSp delSp modSp mod">
        <pc:chgData name="Wyatt Herkamp" userId="222f1d674479c9ad" providerId="LiveId" clId="{2DE46E51-23D5-4CD1-8A98-210BAFE4AA34}" dt="2025-03-28T16:27:47.207" v="44" actId="2711"/>
        <pc:sldMkLst>
          <pc:docMk/>
          <pc:sldMk cId="11819390" sldId="256"/>
        </pc:sldMkLst>
        <pc:spChg chg="mod">
          <ac:chgData name="Wyatt Herkamp" userId="222f1d674479c9ad" providerId="LiveId" clId="{2DE46E51-23D5-4CD1-8A98-210BAFE4AA34}" dt="2025-03-28T16:27:47.207" v="44" actId="2711"/>
          <ac:spMkLst>
            <pc:docMk/>
            <pc:sldMk cId="11819390" sldId="256"/>
            <ac:spMk id="38" creationId="{0555DCE0-3CC3-D514-4660-9F5D2526AAE3}"/>
          </ac:spMkLst>
        </pc:spChg>
        <pc:picChg chg="del">
          <ac:chgData name="Wyatt Herkamp" userId="222f1d674479c9ad" providerId="LiveId" clId="{2DE46E51-23D5-4CD1-8A98-210BAFE4AA34}" dt="2025-03-28T16:06:03.710" v="0" actId="478"/>
          <ac:picMkLst>
            <pc:docMk/>
            <pc:sldMk cId="11819390" sldId="256"/>
            <ac:picMk id="13" creationId="{81DC4ACF-7896-7D56-9BB0-55CBCE8CA151}"/>
          </ac:picMkLst>
        </pc:picChg>
        <pc:picChg chg="add del mod">
          <ac:chgData name="Wyatt Herkamp" userId="222f1d674479c9ad" providerId="LiveId" clId="{2DE46E51-23D5-4CD1-8A98-210BAFE4AA34}" dt="2025-03-28T16:13:19.079" v="12" actId="478"/>
          <ac:picMkLst>
            <pc:docMk/>
            <pc:sldMk cId="11819390" sldId="256"/>
            <ac:picMk id="16" creationId="{CA77A8C1-B9D0-5ED6-26F9-474D203A4C96}"/>
          </ac:picMkLst>
        </pc:picChg>
        <pc:picChg chg="del">
          <ac:chgData name="Wyatt Herkamp" userId="222f1d674479c9ad" providerId="LiveId" clId="{2DE46E51-23D5-4CD1-8A98-210BAFE4AA34}" dt="2025-03-28T16:23:09.417" v="22" actId="478"/>
          <ac:picMkLst>
            <pc:docMk/>
            <pc:sldMk cId="11819390" sldId="256"/>
            <ac:picMk id="18" creationId="{943D8CE4-DCDC-E5FC-83A7-7F979529D84E}"/>
          </ac:picMkLst>
        </pc:picChg>
        <pc:picChg chg="del">
          <ac:chgData name="Wyatt Herkamp" userId="222f1d674479c9ad" providerId="LiveId" clId="{2DE46E51-23D5-4CD1-8A98-210BAFE4AA34}" dt="2025-03-28T16:23:08.817" v="21" actId="478"/>
          <ac:picMkLst>
            <pc:docMk/>
            <pc:sldMk cId="11819390" sldId="256"/>
            <ac:picMk id="20" creationId="{625D1F96-E0CF-3CF8-4831-3D338970CBD7}"/>
          </ac:picMkLst>
        </pc:picChg>
        <pc:picChg chg="add mod">
          <ac:chgData name="Wyatt Herkamp" userId="222f1d674479c9ad" providerId="LiveId" clId="{2DE46E51-23D5-4CD1-8A98-210BAFE4AA34}" dt="2025-03-28T16:13:32.381" v="20" actId="1076"/>
          <ac:picMkLst>
            <pc:docMk/>
            <pc:sldMk cId="11819390" sldId="256"/>
            <ac:picMk id="25" creationId="{5116A176-4643-7661-6318-1532BD320EDA}"/>
          </ac:picMkLst>
        </pc:picChg>
        <pc:picChg chg="add mod">
          <ac:chgData name="Wyatt Herkamp" userId="222f1d674479c9ad" providerId="LiveId" clId="{2DE46E51-23D5-4CD1-8A98-210BAFE4AA34}" dt="2025-03-28T16:23:19.350" v="28" actId="1076"/>
          <ac:picMkLst>
            <pc:docMk/>
            <pc:sldMk cId="11819390" sldId="256"/>
            <ac:picMk id="27" creationId="{68E7C084-4EDE-3314-14D8-864711BCDE35}"/>
          </ac:picMkLst>
        </pc:picChg>
        <pc:picChg chg="add del mod">
          <ac:chgData name="Wyatt Herkamp" userId="222f1d674479c9ad" providerId="LiveId" clId="{2DE46E51-23D5-4CD1-8A98-210BAFE4AA34}" dt="2025-03-28T16:26:05.759" v="36" actId="478"/>
          <ac:picMkLst>
            <pc:docMk/>
            <pc:sldMk cId="11819390" sldId="256"/>
            <ac:picMk id="29" creationId="{D1F8CCD3-2206-BE58-4075-FDB2698240F0}"/>
          </ac:picMkLst>
        </pc:picChg>
        <pc:picChg chg="add mod">
          <ac:chgData name="Wyatt Herkamp" userId="222f1d674479c9ad" providerId="LiveId" clId="{2DE46E51-23D5-4CD1-8A98-210BAFE4AA34}" dt="2025-03-28T16:26:17.233" v="42" actId="14100"/>
          <ac:picMkLst>
            <pc:docMk/>
            <pc:sldMk cId="11819390" sldId="256"/>
            <ac:picMk id="31" creationId="{A27FEE19-C679-4F37-BEDF-7D590F9B4A85}"/>
          </ac:picMkLst>
        </pc:picChg>
        <pc:inkChg chg="del">
          <ac:chgData name="Wyatt Herkamp" userId="222f1d674479c9ad" providerId="LiveId" clId="{2DE46E51-23D5-4CD1-8A98-210BAFE4AA34}" dt="2025-03-28T16:06:05.587" v="1" actId="478"/>
          <ac:inkMkLst>
            <pc:docMk/>
            <pc:sldMk cId="11819390" sldId="256"/>
            <ac:inkMk id="6" creationId="{A60840C3-5481-9531-B58D-2E3C2790D076}"/>
          </ac:inkMkLst>
        </pc:inkChg>
        <pc:inkChg chg="del">
          <ac:chgData name="Wyatt Herkamp" userId="222f1d674479c9ad" providerId="LiveId" clId="{2DE46E51-23D5-4CD1-8A98-210BAFE4AA34}" dt="2025-03-28T16:06:06.402" v="2" actId="478"/>
          <ac:inkMkLst>
            <pc:docMk/>
            <pc:sldMk cId="11819390" sldId="256"/>
            <ac:inkMk id="7" creationId="{245D696F-9D25-3BF6-8BAE-4E622A145527}"/>
          </ac:inkMkLst>
        </pc:ink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1E3A7AE-5084-4670-9523-3E2D2A03B3B5}" type="datetimeFigureOut">
              <a:rPr lang="en-US" smtClean="0"/>
              <a:t>3/28/2025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03B6E37-1716-4239-911D-D5606603FAF8}" type="slidenum">
              <a:rPr lang="en-US" smtClean="0"/>
              <a:t>‹#›</a:t>
            </a:fld>
            <a:endParaRPr lang="en-US"/>
          </a:p>
        </p:txBody>
      </p:sp>
    </p:spTree>
    <p:extLst>
      <p:ext uri="{BB962C8B-B14F-4D97-AF65-F5344CB8AC3E}">
        <p14:creationId xmlns:p14="http://schemas.microsoft.com/office/powerpoint/2010/main" val="18084638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5387342"/>
            <a:ext cx="37307520" cy="11460480"/>
          </a:xfrm>
        </p:spPr>
        <p:txBody>
          <a:bodyPr anchor="b"/>
          <a:lstStyle>
            <a:lvl1pPr algn="ctr">
              <a:defRPr sz="28800"/>
            </a:lvl1pPr>
          </a:lstStyle>
          <a:p>
            <a:r>
              <a:rPr lang="en-US"/>
              <a:t>Click to edit Master title style</a:t>
            </a:r>
          </a:p>
        </p:txBody>
      </p:sp>
      <p:sp>
        <p:nvSpPr>
          <p:cNvPr id="3" name="Subtitle 2"/>
          <p:cNvSpPr>
            <a:spLocks noGrp="1"/>
          </p:cNvSpPr>
          <p:nvPr>
            <p:ph type="subTitle" idx="1"/>
          </p:nvPr>
        </p:nvSpPr>
        <p:spPr>
          <a:xfrm>
            <a:off x="5486400" y="17289782"/>
            <a:ext cx="32918400" cy="7947658"/>
          </a:xfrm>
        </p:spPr>
        <p:txBody>
          <a:bodyPr/>
          <a:lstStyle>
            <a:lvl1pPr marL="0" indent="0" algn="ctr">
              <a:buNone/>
              <a:defRPr sz="11520"/>
            </a:lvl1pPr>
            <a:lvl2pPr marL="2194560" indent="0" algn="ctr">
              <a:buNone/>
              <a:defRPr sz="9600"/>
            </a:lvl2pPr>
            <a:lvl3pPr marL="4389120" indent="0" algn="ctr">
              <a:buNone/>
              <a:defRPr sz="8640"/>
            </a:lvl3pPr>
            <a:lvl4pPr marL="6583680" indent="0" algn="ctr">
              <a:buNone/>
              <a:defRPr sz="7680"/>
            </a:lvl4pPr>
            <a:lvl5pPr marL="8778240" indent="0" algn="ctr">
              <a:buNone/>
              <a:defRPr sz="7680"/>
            </a:lvl5pPr>
            <a:lvl6pPr marL="10972800" indent="0" algn="ctr">
              <a:buNone/>
              <a:defRPr sz="7680"/>
            </a:lvl6pPr>
            <a:lvl7pPr marL="13167360" indent="0" algn="ctr">
              <a:buNone/>
              <a:defRPr sz="7680"/>
            </a:lvl7pPr>
            <a:lvl8pPr marL="15361920" indent="0" algn="ctr">
              <a:buNone/>
              <a:defRPr sz="7680"/>
            </a:lvl8pPr>
            <a:lvl9pPr marL="17556480" indent="0" algn="ctr">
              <a:buNone/>
              <a:defRPr sz="768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3/28/2025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709150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3/28/2025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1743024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409642" y="1752600"/>
            <a:ext cx="9464040" cy="2789682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017522" y="1752600"/>
            <a:ext cx="27843480" cy="2789682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3/28/2025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4062576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pic>
        <p:nvPicPr>
          <p:cNvPr id="5" name="Picture 4" descr="A yellow rectangular object with black background&#10;&#10;Description automatically generated">
            <a:extLst>
              <a:ext uri="{FF2B5EF4-FFF2-40B4-BE49-F238E27FC236}">
                <a16:creationId xmlns:a16="http://schemas.microsoft.com/office/drawing/2014/main" id="{40E9780F-F612-3649-A833-6515E5B5B0FF}"/>
              </a:ext>
            </a:extLst>
          </p:cNvPr>
          <p:cNvPicPr>
            <a:picLocks noChangeAspect="1"/>
          </p:cNvPicPr>
          <p:nvPr userDrawn="1"/>
        </p:nvPicPr>
        <p:blipFill>
          <a:blip r:embed="rId2"/>
          <a:stretch>
            <a:fillRect/>
          </a:stretch>
        </p:blipFill>
        <p:spPr>
          <a:xfrm>
            <a:off x="1588046" y="29896909"/>
            <a:ext cx="15298498" cy="1876010"/>
          </a:xfrm>
          <a:prstGeom prst="rect">
            <a:avLst/>
          </a:prstGeom>
        </p:spPr>
      </p:pic>
      <p:pic>
        <p:nvPicPr>
          <p:cNvPr id="4" name="Picture 3">
            <a:extLst>
              <a:ext uri="{FF2B5EF4-FFF2-40B4-BE49-F238E27FC236}">
                <a16:creationId xmlns:a16="http://schemas.microsoft.com/office/drawing/2014/main" id="{3F16FE16-DFAD-4351-85E3-26E8B92A8D3D}"/>
              </a:ext>
            </a:extLst>
          </p:cNvPr>
          <p:cNvPicPr>
            <a:picLocks noChangeAspect="1"/>
          </p:cNvPicPr>
          <p:nvPr userDrawn="1"/>
        </p:nvPicPr>
        <p:blipFill>
          <a:blip r:embed="rId3"/>
          <a:stretch>
            <a:fillRect/>
          </a:stretch>
        </p:blipFill>
        <p:spPr>
          <a:xfrm>
            <a:off x="0" y="0"/>
            <a:ext cx="43891200" cy="2743200"/>
          </a:xfrm>
          <a:prstGeom prst="rect">
            <a:avLst/>
          </a:prstGeom>
        </p:spPr>
      </p:pic>
    </p:spTree>
    <p:extLst>
      <p:ext uri="{BB962C8B-B14F-4D97-AF65-F5344CB8AC3E}">
        <p14:creationId xmlns:p14="http://schemas.microsoft.com/office/powerpoint/2010/main" val="740001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3/28/2025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8705423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94662" y="8206749"/>
            <a:ext cx="37856160" cy="13693138"/>
          </a:xfrm>
        </p:spPr>
        <p:txBody>
          <a:bodyPr anchor="b"/>
          <a:lstStyle>
            <a:lvl1pPr>
              <a:defRPr sz="28800"/>
            </a:lvl1pPr>
          </a:lstStyle>
          <a:p>
            <a:r>
              <a:rPr lang="en-US"/>
              <a:t>Click to edit Master title style</a:t>
            </a:r>
          </a:p>
        </p:txBody>
      </p:sp>
      <p:sp>
        <p:nvSpPr>
          <p:cNvPr id="3" name="Text Placeholder 2"/>
          <p:cNvSpPr>
            <a:spLocks noGrp="1"/>
          </p:cNvSpPr>
          <p:nvPr>
            <p:ph type="body" idx="1"/>
          </p:nvPr>
        </p:nvSpPr>
        <p:spPr>
          <a:xfrm>
            <a:off x="2994662" y="22029429"/>
            <a:ext cx="37856160" cy="7200898"/>
          </a:xfrm>
        </p:spPr>
        <p:txBody>
          <a:bodyPr/>
          <a:lstStyle>
            <a:lvl1pPr marL="0" indent="0">
              <a:buNone/>
              <a:defRPr sz="11520">
                <a:solidFill>
                  <a:schemeClr val="tx1"/>
                </a:solidFill>
              </a:defRPr>
            </a:lvl1pPr>
            <a:lvl2pPr marL="2194560" indent="0">
              <a:buNone/>
              <a:defRPr sz="9600">
                <a:solidFill>
                  <a:schemeClr val="tx1">
                    <a:tint val="75000"/>
                  </a:schemeClr>
                </a:solidFill>
              </a:defRPr>
            </a:lvl2pPr>
            <a:lvl3pPr marL="4389120" indent="0">
              <a:buNone/>
              <a:defRPr sz="8640">
                <a:solidFill>
                  <a:schemeClr val="tx1">
                    <a:tint val="75000"/>
                  </a:schemeClr>
                </a:solidFill>
              </a:defRPr>
            </a:lvl3pPr>
            <a:lvl4pPr marL="6583680" indent="0">
              <a:buNone/>
              <a:defRPr sz="7680">
                <a:solidFill>
                  <a:schemeClr val="tx1">
                    <a:tint val="75000"/>
                  </a:schemeClr>
                </a:solidFill>
              </a:defRPr>
            </a:lvl4pPr>
            <a:lvl5pPr marL="8778240" indent="0">
              <a:buNone/>
              <a:defRPr sz="7680">
                <a:solidFill>
                  <a:schemeClr val="tx1">
                    <a:tint val="75000"/>
                  </a:schemeClr>
                </a:solidFill>
              </a:defRPr>
            </a:lvl5pPr>
            <a:lvl6pPr marL="10972800" indent="0">
              <a:buNone/>
              <a:defRPr sz="7680">
                <a:solidFill>
                  <a:schemeClr val="tx1">
                    <a:tint val="75000"/>
                  </a:schemeClr>
                </a:solidFill>
              </a:defRPr>
            </a:lvl6pPr>
            <a:lvl7pPr marL="13167360" indent="0">
              <a:buNone/>
              <a:defRPr sz="7680">
                <a:solidFill>
                  <a:schemeClr val="tx1">
                    <a:tint val="75000"/>
                  </a:schemeClr>
                </a:solidFill>
              </a:defRPr>
            </a:lvl7pPr>
            <a:lvl8pPr marL="15361920" indent="0">
              <a:buNone/>
              <a:defRPr sz="7680">
                <a:solidFill>
                  <a:schemeClr val="tx1">
                    <a:tint val="75000"/>
                  </a:schemeClr>
                </a:solidFill>
              </a:defRPr>
            </a:lvl8pPr>
            <a:lvl9pPr marL="17556480" indent="0">
              <a:buNone/>
              <a:defRPr sz="7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3/28/2025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9442531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0175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22199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3/28/2025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1060045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23237" y="1752607"/>
            <a:ext cx="37856160" cy="6362702"/>
          </a:xfrm>
        </p:spPr>
        <p:txBody>
          <a:bodyPr/>
          <a:lstStyle/>
          <a:p>
            <a:r>
              <a:rPr lang="en-US"/>
              <a:t>Click to edit Master title style</a:t>
            </a:r>
          </a:p>
        </p:txBody>
      </p:sp>
      <p:sp>
        <p:nvSpPr>
          <p:cNvPr id="3" name="Text Placeholder 2"/>
          <p:cNvSpPr>
            <a:spLocks noGrp="1"/>
          </p:cNvSpPr>
          <p:nvPr>
            <p:ph type="body" idx="1"/>
          </p:nvPr>
        </p:nvSpPr>
        <p:spPr>
          <a:xfrm>
            <a:off x="3023242" y="8069582"/>
            <a:ext cx="18568032"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4" name="Content Placeholder 3"/>
          <p:cNvSpPr>
            <a:spLocks noGrp="1"/>
          </p:cNvSpPr>
          <p:nvPr>
            <p:ph sz="half" idx="2"/>
          </p:nvPr>
        </p:nvSpPr>
        <p:spPr>
          <a:xfrm>
            <a:off x="3023242" y="12024360"/>
            <a:ext cx="18568032"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19922" y="8069582"/>
            <a:ext cx="18659477"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6" name="Content Placeholder 5"/>
          <p:cNvSpPr>
            <a:spLocks noGrp="1"/>
          </p:cNvSpPr>
          <p:nvPr>
            <p:ph sz="quarter" idx="4"/>
          </p:nvPr>
        </p:nvSpPr>
        <p:spPr>
          <a:xfrm>
            <a:off x="22219922" y="12024360"/>
            <a:ext cx="18659477"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3/28/2025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3871376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3/28/2025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4420539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3/28/2025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965424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p>
        </p:txBody>
      </p:sp>
      <p:sp>
        <p:nvSpPr>
          <p:cNvPr id="3" name="Content Placeholder 2"/>
          <p:cNvSpPr>
            <a:spLocks noGrp="1"/>
          </p:cNvSpPr>
          <p:nvPr>
            <p:ph idx="1"/>
          </p:nvPr>
        </p:nvSpPr>
        <p:spPr>
          <a:xfrm>
            <a:off x="18659477" y="4739647"/>
            <a:ext cx="22219920" cy="23393400"/>
          </a:xfrm>
        </p:spPr>
        <p:txBody>
          <a:bodyPr/>
          <a:lstStyle>
            <a:lvl1pPr>
              <a:defRPr sz="15360"/>
            </a:lvl1pPr>
            <a:lvl2pPr>
              <a:defRPr sz="13440"/>
            </a:lvl2pPr>
            <a:lvl3pPr>
              <a:defRPr sz="11520"/>
            </a:lvl3pPr>
            <a:lvl4pPr>
              <a:defRPr sz="9600"/>
            </a:lvl4pPr>
            <a:lvl5pPr>
              <a:defRPr sz="9600"/>
            </a:lvl5pPr>
            <a:lvl6pPr>
              <a:defRPr sz="9600"/>
            </a:lvl6pPr>
            <a:lvl7pPr>
              <a:defRPr sz="9600"/>
            </a:lvl7pPr>
            <a:lvl8pPr>
              <a:defRPr sz="9600"/>
            </a:lvl8pPr>
            <a:lvl9pPr>
              <a:defRPr sz="9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3/28/2025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0472793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p>
        </p:txBody>
      </p:sp>
      <p:sp>
        <p:nvSpPr>
          <p:cNvPr id="3" name="Picture Placeholder 2"/>
          <p:cNvSpPr>
            <a:spLocks noGrp="1" noChangeAspect="1"/>
          </p:cNvSpPr>
          <p:nvPr>
            <p:ph type="pic" idx="1"/>
          </p:nvPr>
        </p:nvSpPr>
        <p:spPr>
          <a:xfrm>
            <a:off x="18659477" y="4739647"/>
            <a:ext cx="22219920" cy="23393400"/>
          </a:xfrm>
        </p:spPr>
        <p:txBody>
          <a:bodyPr anchor="t"/>
          <a:lstStyle>
            <a:lvl1pPr marL="0" indent="0">
              <a:buNone/>
              <a:defRPr sz="15360"/>
            </a:lvl1pPr>
            <a:lvl2pPr marL="2194560" indent="0">
              <a:buNone/>
              <a:defRPr sz="13440"/>
            </a:lvl2pPr>
            <a:lvl3pPr marL="4389120" indent="0">
              <a:buNone/>
              <a:defRPr sz="1152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r>
              <a:rPr lang="en-US"/>
              <a:t>Click icon to add picture</a:t>
            </a:r>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3/28/2025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725247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17520" y="1752607"/>
            <a:ext cx="37856160" cy="6362702"/>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3017520" y="8763000"/>
            <a:ext cx="37856160" cy="2088642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3017520" y="30510487"/>
            <a:ext cx="9875520" cy="1752600"/>
          </a:xfrm>
          <a:prstGeom prst="rect">
            <a:avLst/>
          </a:prstGeom>
        </p:spPr>
        <p:txBody>
          <a:bodyPr vert="horz" lIns="91440" tIns="45720" rIns="91440" bIns="45720" rtlCol="0" anchor="ctr"/>
          <a:lstStyle>
            <a:lvl1pPr algn="l">
              <a:defRPr sz="5760">
                <a:solidFill>
                  <a:schemeClr val="tx1">
                    <a:tint val="75000"/>
                  </a:schemeClr>
                </a:solidFill>
              </a:defRPr>
            </a:lvl1pPr>
          </a:lstStyle>
          <a:p>
            <a:fld id="{C764DE79-268F-4C1A-8933-263129D2AF90}" type="datetimeFigureOut">
              <a:rPr lang="en-US" dirty="0"/>
              <a:t>3/28/2025</a:t>
            </a:fld>
            <a:endParaRPr lang="en-US"/>
          </a:p>
        </p:txBody>
      </p:sp>
      <p:sp>
        <p:nvSpPr>
          <p:cNvPr id="5" name="Footer Placeholder 4"/>
          <p:cNvSpPr>
            <a:spLocks noGrp="1"/>
          </p:cNvSpPr>
          <p:nvPr>
            <p:ph type="ftr" sz="quarter" idx="3"/>
          </p:nvPr>
        </p:nvSpPr>
        <p:spPr>
          <a:xfrm>
            <a:off x="14538960" y="30510487"/>
            <a:ext cx="14813280" cy="1752600"/>
          </a:xfrm>
          <a:prstGeom prst="rect">
            <a:avLst/>
          </a:prstGeom>
        </p:spPr>
        <p:txBody>
          <a:bodyPr vert="horz" lIns="91440" tIns="45720" rIns="91440" bIns="45720" rtlCol="0" anchor="ctr"/>
          <a:lstStyle>
            <a:lvl1pPr algn="ctr">
              <a:defRPr sz="576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0998160" y="30510487"/>
            <a:ext cx="9875520" cy="1752600"/>
          </a:xfrm>
          <a:prstGeom prst="rect">
            <a:avLst/>
          </a:prstGeom>
        </p:spPr>
        <p:txBody>
          <a:bodyPr vert="horz" lIns="91440" tIns="45720" rIns="91440" bIns="45720" rtlCol="0" anchor="ctr"/>
          <a:lstStyle>
            <a:lvl1pPr algn="r">
              <a:defRPr sz="576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2703968719"/>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Lst>
  <p:txStyles>
    <p:title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p:titleStyle>
    <p:body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12.xml"/><Relationship Id="rId5" Type="http://schemas.openxmlformats.org/officeDocument/2006/relationships/image" Target="../media/image6.jpeg"/><Relationship Id="rId4" Type="http://schemas.openxmlformats.org/officeDocument/2006/relationships/image" Target="../media/image5.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24;g11a88963fa4_0_0">
            <a:extLst>
              <a:ext uri="{FF2B5EF4-FFF2-40B4-BE49-F238E27FC236}">
                <a16:creationId xmlns:a16="http://schemas.microsoft.com/office/drawing/2014/main" id="{D95FD647-C192-45C1-9680-790D52DED487}"/>
              </a:ext>
            </a:extLst>
          </p:cNvPr>
          <p:cNvSpPr txBox="1"/>
          <p:nvPr/>
        </p:nvSpPr>
        <p:spPr>
          <a:xfrm>
            <a:off x="957945" y="3409407"/>
            <a:ext cx="43107427" cy="3447057"/>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Clr>
                <a:srgbClr val="000000"/>
              </a:buClr>
              <a:buSzPts val="11000"/>
              <a:buFont typeface="Arial"/>
              <a:buNone/>
            </a:pPr>
            <a:r>
              <a:rPr lang="en-US" sz="11000" b="1" i="0" u="none" strike="noStrike" cap="none">
                <a:solidFill>
                  <a:schemeClr val="dk1"/>
                </a:solidFill>
                <a:latin typeface="Arial"/>
                <a:ea typeface="Arial"/>
                <a:cs typeface="Arial"/>
                <a:sym typeface="Arial"/>
              </a:rPr>
              <a:t>Tablet-based Application For Clinicians</a:t>
            </a:r>
          </a:p>
          <a:p>
            <a:pPr marL="0" marR="0" lvl="0" indent="0" rtl="0">
              <a:lnSpc>
                <a:spcPct val="100000"/>
              </a:lnSpc>
              <a:spcBef>
                <a:spcPts val="0"/>
              </a:spcBef>
              <a:spcAft>
                <a:spcPts val="0"/>
              </a:spcAft>
              <a:buClr>
                <a:srgbClr val="000000"/>
              </a:buClr>
              <a:buSzPts val="11000"/>
              <a:buFont typeface="Arial"/>
              <a:buNone/>
            </a:pPr>
            <a:endParaRPr lang="en-US" sz="2400" b="1" i="0" u="none" strike="noStrike" cap="none">
              <a:solidFill>
                <a:schemeClr val="dk1"/>
              </a:solidFill>
              <a:latin typeface="Arial"/>
              <a:ea typeface="Arial"/>
              <a:cs typeface="Arial"/>
              <a:sym typeface="Arial"/>
            </a:endParaRPr>
          </a:p>
          <a:p>
            <a:pPr marL="0" marR="0" lvl="0" indent="0" rtl="0">
              <a:lnSpc>
                <a:spcPct val="100000"/>
              </a:lnSpc>
              <a:spcBef>
                <a:spcPts val="0"/>
              </a:spcBef>
              <a:spcAft>
                <a:spcPts val="0"/>
              </a:spcAft>
              <a:buClr>
                <a:srgbClr val="000000"/>
              </a:buClr>
              <a:buSzPts val="3600"/>
              <a:buFont typeface="Arial"/>
              <a:buNone/>
            </a:pPr>
            <a:r>
              <a:rPr lang="en-US" sz="3600" b="1" i="0" u="none" strike="noStrike" cap="none">
                <a:solidFill>
                  <a:srgbClr val="3C3C3B"/>
                </a:solidFill>
                <a:latin typeface="Arial"/>
                <a:ea typeface="Arial"/>
                <a:cs typeface="Arial"/>
                <a:sym typeface="Arial"/>
              </a:rPr>
              <a:t>Team members: </a:t>
            </a:r>
            <a:r>
              <a:rPr lang="en-US" sz="3600" i="0" u="none" strike="noStrike" cap="none">
                <a:solidFill>
                  <a:srgbClr val="3C3C3B"/>
                </a:solidFill>
                <a:latin typeface="Arial"/>
                <a:ea typeface="Arial"/>
                <a:cs typeface="Arial"/>
                <a:sym typeface="Arial"/>
              </a:rPr>
              <a:t>Tyree Carpenter, </a:t>
            </a:r>
            <a:r>
              <a:rPr lang="en-US" sz="3600" i="0" u="none" strike="noStrike" cap="none" err="1">
                <a:solidFill>
                  <a:srgbClr val="3C3C3B"/>
                </a:solidFill>
                <a:latin typeface="Arial"/>
                <a:ea typeface="Arial"/>
                <a:cs typeface="Arial"/>
                <a:sym typeface="Arial"/>
              </a:rPr>
              <a:t>Shikriti</a:t>
            </a:r>
            <a:r>
              <a:rPr lang="en-US" sz="3600" i="0" u="none" strike="noStrike" cap="none">
                <a:solidFill>
                  <a:srgbClr val="3C3C3B"/>
                </a:solidFill>
                <a:latin typeface="Arial"/>
                <a:ea typeface="Arial"/>
                <a:cs typeface="Arial"/>
                <a:sym typeface="Arial"/>
              </a:rPr>
              <a:t> Ghosh, Ebenezer Hailu, and Wyatt </a:t>
            </a:r>
            <a:r>
              <a:rPr lang="en-US" sz="3600" i="0" u="none" strike="noStrike" cap="none" err="1">
                <a:solidFill>
                  <a:srgbClr val="3C3C3B"/>
                </a:solidFill>
                <a:latin typeface="Arial"/>
                <a:ea typeface="Arial"/>
                <a:cs typeface="Arial"/>
                <a:sym typeface="Arial"/>
              </a:rPr>
              <a:t>Herkamp</a:t>
            </a:r>
            <a:r>
              <a:rPr lang="en-US" sz="3600" b="0" i="0" u="none" strike="noStrike" cap="none">
                <a:solidFill>
                  <a:srgbClr val="3C3C3B"/>
                </a:solidFill>
                <a:latin typeface="Arial"/>
                <a:ea typeface="Arial"/>
                <a:cs typeface="Arial"/>
                <a:sym typeface="Arial"/>
              </a:rPr>
              <a:t>  |  </a:t>
            </a:r>
            <a:r>
              <a:rPr lang="en-US" sz="3600" b="1" i="0" u="none" strike="noStrike" cap="none">
                <a:solidFill>
                  <a:srgbClr val="3C3C3B"/>
                </a:solidFill>
                <a:latin typeface="Arial"/>
                <a:ea typeface="Arial"/>
                <a:cs typeface="Arial"/>
                <a:sym typeface="Arial"/>
              </a:rPr>
              <a:t>Faculty adviser: </a:t>
            </a:r>
            <a:r>
              <a:rPr lang="en-US" sz="3600">
                <a:solidFill>
                  <a:srgbClr val="3C3C3B"/>
                </a:solidFill>
                <a:latin typeface="Arial"/>
                <a:ea typeface="Arial"/>
                <a:cs typeface="Arial"/>
                <a:sym typeface="Arial"/>
              </a:rPr>
              <a:t>John Leonard Ph.D.</a:t>
            </a:r>
            <a:r>
              <a:rPr lang="en-US" sz="3600" b="0" i="0" u="none" strike="noStrike" cap="none">
                <a:solidFill>
                  <a:srgbClr val="3C3C3B"/>
                </a:solidFill>
                <a:latin typeface="Arial"/>
                <a:ea typeface="Arial"/>
                <a:cs typeface="Arial"/>
                <a:sym typeface="Arial"/>
              </a:rPr>
              <a:t>  |  </a:t>
            </a:r>
            <a:r>
              <a:rPr lang="en-US" sz="3600" b="1" i="0" u="none" strike="noStrike" cap="none">
                <a:solidFill>
                  <a:srgbClr val="3C3C3B"/>
                </a:solidFill>
                <a:latin typeface="Arial"/>
                <a:ea typeface="Arial"/>
                <a:cs typeface="Arial"/>
                <a:sym typeface="Arial"/>
              </a:rPr>
              <a:t>Sponsor: </a:t>
            </a:r>
            <a:r>
              <a:rPr lang="en-US" sz="3600" b="0" i="0" u="none" strike="noStrike" cap="none">
                <a:solidFill>
                  <a:srgbClr val="3C3C3B"/>
                </a:solidFill>
                <a:latin typeface="Arial"/>
                <a:ea typeface="Arial"/>
                <a:cs typeface="Arial"/>
                <a:sym typeface="Arial"/>
              </a:rPr>
              <a:t>VCU School of Nursing |  </a:t>
            </a:r>
            <a:r>
              <a:rPr lang="en-US" sz="3600" b="1" i="0" u="none" strike="noStrike" cap="none">
                <a:solidFill>
                  <a:srgbClr val="3C3C3B"/>
                </a:solidFill>
                <a:latin typeface="Arial"/>
                <a:ea typeface="Arial"/>
                <a:cs typeface="Arial"/>
                <a:sym typeface="Arial"/>
              </a:rPr>
              <a:t>Mentor: </a:t>
            </a:r>
            <a:r>
              <a:rPr lang="en-US" sz="3600">
                <a:solidFill>
                  <a:srgbClr val="3C3C3B"/>
                </a:solidFill>
                <a:latin typeface="Arial"/>
                <a:ea typeface="Arial"/>
                <a:cs typeface="Arial"/>
                <a:sym typeface="Arial"/>
              </a:rPr>
              <a:t>Jered Wendte</a:t>
            </a:r>
            <a:endParaRPr sz="3600" i="0" u="none" strike="noStrike" cap="none">
              <a:solidFill>
                <a:srgbClr val="3C3C3B"/>
              </a:solidFill>
              <a:latin typeface="Arial"/>
              <a:ea typeface="Arial"/>
              <a:cs typeface="Arial"/>
              <a:sym typeface="Arial"/>
            </a:endParaRPr>
          </a:p>
          <a:p>
            <a:pPr marL="0" marR="0" lvl="0" indent="0" rtl="0">
              <a:lnSpc>
                <a:spcPct val="100000"/>
              </a:lnSpc>
              <a:spcBef>
                <a:spcPts val="0"/>
              </a:spcBef>
              <a:spcAft>
                <a:spcPts val="0"/>
              </a:spcAft>
              <a:buClr>
                <a:srgbClr val="000000"/>
              </a:buClr>
              <a:buSzPts val="4800"/>
              <a:buFont typeface="Arial"/>
              <a:buNone/>
            </a:pPr>
            <a:r>
              <a:rPr lang="en-US" sz="4800" b="0" i="0" u="none" strike="noStrike" cap="none">
                <a:solidFill>
                  <a:schemeClr val="dk1"/>
                </a:solidFill>
                <a:latin typeface="Arial"/>
                <a:ea typeface="Arial"/>
                <a:cs typeface="Arial"/>
                <a:sym typeface="Arial"/>
              </a:rPr>
              <a:t> </a:t>
            </a:r>
            <a:r>
              <a:rPr lang="en-US" sz="4800" b="1" i="0" u="none" strike="noStrike" cap="none">
                <a:solidFill>
                  <a:schemeClr val="dk1"/>
                </a:solidFill>
                <a:latin typeface="Arial"/>
                <a:ea typeface="Arial"/>
                <a:cs typeface="Arial"/>
                <a:sym typeface="Arial"/>
              </a:rPr>
              <a:t> </a:t>
            </a:r>
            <a:endParaRPr sz="4800" b="1" i="0" u="none" strike="noStrike" cap="none">
              <a:solidFill>
                <a:schemeClr val="dk1"/>
              </a:solidFill>
              <a:latin typeface="Arial"/>
              <a:ea typeface="Arial"/>
              <a:cs typeface="Arial"/>
              <a:sym typeface="Arial"/>
            </a:endParaRPr>
          </a:p>
        </p:txBody>
      </p:sp>
      <p:sp>
        <p:nvSpPr>
          <p:cNvPr id="3" name="TextBox 2">
            <a:extLst>
              <a:ext uri="{FF2B5EF4-FFF2-40B4-BE49-F238E27FC236}">
                <a16:creationId xmlns:a16="http://schemas.microsoft.com/office/drawing/2014/main" id="{D92BA67A-EEF7-407B-9A04-D58290204506}"/>
              </a:ext>
            </a:extLst>
          </p:cNvPr>
          <p:cNvSpPr txBox="1"/>
          <p:nvPr/>
        </p:nvSpPr>
        <p:spPr>
          <a:xfrm>
            <a:off x="37966022" y="830849"/>
            <a:ext cx="4963886" cy="1323439"/>
          </a:xfrm>
          <a:prstGeom prst="rect">
            <a:avLst/>
          </a:prstGeom>
          <a:noFill/>
        </p:spPr>
        <p:txBody>
          <a:bodyPr wrap="square">
            <a:spAutoFit/>
          </a:bodyPr>
          <a:lstStyle/>
          <a:p>
            <a:r>
              <a:rPr lang="en-US" sz="8000" b="0" i="0">
                <a:solidFill>
                  <a:srgbClr val="77C159"/>
                </a:solidFill>
                <a:effectLst/>
                <a:latin typeface="Arial" panose="020B0604020202020204" pitchFamily="34" charset="0"/>
              </a:rPr>
              <a:t>25-303</a:t>
            </a:r>
            <a:endParaRPr lang="en-US" sz="8000">
              <a:solidFill>
                <a:srgbClr val="77C159"/>
              </a:solidFill>
            </a:endParaRPr>
          </a:p>
        </p:txBody>
      </p:sp>
      <p:sp>
        <p:nvSpPr>
          <p:cNvPr id="4" name="TextBox 3">
            <a:extLst>
              <a:ext uri="{FF2B5EF4-FFF2-40B4-BE49-F238E27FC236}">
                <a16:creationId xmlns:a16="http://schemas.microsoft.com/office/drawing/2014/main" id="{2E7B324F-8AFD-5D9A-B69E-4B1BA72A67AA}"/>
              </a:ext>
            </a:extLst>
          </p:cNvPr>
          <p:cNvSpPr txBox="1"/>
          <p:nvPr/>
        </p:nvSpPr>
        <p:spPr>
          <a:xfrm>
            <a:off x="1019617" y="8111583"/>
            <a:ext cx="11729355" cy="3170099"/>
          </a:xfrm>
          <a:prstGeom prst="rect">
            <a:avLst/>
          </a:prstGeom>
          <a:noFill/>
        </p:spPr>
        <p:txBody>
          <a:bodyPr wrap="square" rtlCol="0">
            <a:spAutoFit/>
          </a:bodyPr>
          <a:lstStyle/>
          <a:p>
            <a:r>
              <a:rPr lang="en-US" sz="4000">
                <a:solidFill>
                  <a:srgbClr val="000000"/>
                </a:solidFill>
                <a:effectLst/>
                <a:latin typeface="Times New Roman" panose="02020603050405020304" pitchFamily="18" charset="0"/>
              </a:rPr>
              <a:t>Create and document a prototype for a tablet app that helps clinicians review past survey responses before patient meetings, enhancing their preparation.</a:t>
            </a:r>
            <a:endParaRPr lang="en-US" sz="4000">
              <a:latin typeface="Times New Roman" panose="02020603050405020304" pitchFamily="18" charset="0"/>
              <a:cs typeface="Times New Roman" panose="02020603050405020304" pitchFamily="18" charset="0"/>
            </a:endParaRPr>
          </a:p>
        </p:txBody>
      </p:sp>
      <p:sp>
        <p:nvSpPr>
          <p:cNvPr id="17" name="TextBox 16">
            <a:extLst>
              <a:ext uri="{FF2B5EF4-FFF2-40B4-BE49-F238E27FC236}">
                <a16:creationId xmlns:a16="http://schemas.microsoft.com/office/drawing/2014/main" id="{B1EF49AB-F9E4-6D0F-8D18-C784EDDDC200}"/>
              </a:ext>
            </a:extLst>
          </p:cNvPr>
          <p:cNvSpPr txBox="1"/>
          <p:nvPr/>
        </p:nvSpPr>
        <p:spPr>
          <a:xfrm>
            <a:off x="1014799" y="12452856"/>
            <a:ext cx="11729355" cy="5632311"/>
          </a:xfrm>
          <a:prstGeom prst="rect">
            <a:avLst/>
          </a:prstGeom>
          <a:noFill/>
        </p:spPr>
        <p:txBody>
          <a:bodyPr wrap="square" rtlCol="0">
            <a:spAutoFit/>
          </a:bodyPr>
          <a:lstStyle/>
          <a:p>
            <a:r>
              <a:rPr lang="en-US" sz="4000">
                <a:solidFill>
                  <a:srgbClr val="000000"/>
                </a:solidFill>
                <a:effectLst/>
                <a:latin typeface="Times New Roman" panose="02020603050405020304" pitchFamily="18" charset="0"/>
              </a:rPr>
              <a:t>This project aims to improve the efficiency and quality of care in the MHWP by providing clinicians with swift access to accurate participant information. This will help prevent data loss, reduce delays, and ensure consistent care with varying clinicians, ultimately enhancing participant outcomes and clinician workflow in mobile healthcare.</a:t>
            </a:r>
            <a:endParaRPr lang="en-US" sz="4000">
              <a:latin typeface="Times New Roman" panose="02020603050405020304" pitchFamily="18" charset="0"/>
              <a:cs typeface="Times New Roman" panose="02020603050405020304" pitchFamily="18" charset="0"/>
            </a:endParaRPr>
          </a:p>
        </p:txBody>
      </p:sp>
      <p:sp>
        <p:nvSpPr>
          <p:cNvPr id="32" name="TextBox 31">
            <a:extLst>
              <a:ext uri="{FF2B5EF4-FFF2-40B4-BE49-F238E27FC236}">
                <a16:creationId xmlns:a16="http://schemas.microsoft.com/office/drawing/2014/main" id="{AA9DE997-3D4B-F8D8-9706-92DAB58908E3}"/>
              </a:ext>
            </a:extLst>
          </p:cNvPr>
          <p:cNvSpPr txBox="1"/>
          <p:nvPr/>
        </p:nvSpPr>
        <p:spPr>
          <a:xfrm>
            <a:off x="28246436" y="8151839"/>
            <a:ext cx="14046604" cy="6863417"/>
          </a:xfrm>
          <a:prstGeom prst="rect">
            <a:avLst/>
          </a:prstGeom>
          <a:noFill/>
        </p:spPr>
        <p:txBody>
          <a:bodyPr wrap="square" rtlCol="0">
            <a:spAutoFit/>
          </a:bodyPr>
          <a:lstStyle/>
          <a:p>
            <a:r>
              <a:rPr lang="en-US" sz="4000">
                <a:latin typeface="Times New Roman" panose="02020603050405020304" pitchFamily="18" charset="0"/>
                <a:cs typeface="Times New Roman" panose="02020603050405020304" pitchFamily="18" charset="0"/>
              </a:rPr>
              <a:t>This database design is based on the previously existing </a:t>
            </a:r>
            <a:r>
              <a:rPr lang="en-US" sz="4000" err="1">
                <a:latin typeface="Times New Roman" panose="02020603050405020304" pitchFamily="18" charset="0"/>
                <a:cs typeface="Times New Roman" panose="02020603050405020304" pitchFamily="18" charset="0"/>
              </a:rPr>
              <a:t>RedCap</a:t>
            </a:r>
            <a:r>
              <a:rPr lang="en-US" sz="4000">
                <a:latin typeface="Times New Roman" panose="02020603050405020304" pitchFamily="18" charset="0"/>
                <a:cs typeface="Times New Roman" panose="02020603050405020304" pitchFamily="18" charset="0"/>
              </a:rPr>
              <a:t> System that is being utilized by the MHWP currently, with changes to ensure for interoperability &amp; future scalability as well. We have made some changes that allow for more consistent data, while at the same time entirely mapping to the forms that the clinicians are already accustomed to interacting with. Also, by making a full mapping of the data that already exists in the database, it has allowed us to broaden the scope of possibilities to allow for editing of participant data in real time. This system that backend has been design in such a way that allowed for Researchers and Participants groups to also use this backend. </a:t>
            </a:r>
          </a:p>
        </p:txBody>
      </p:sp>
      <p:sp>
        <p:nvSpPr>
          <p:cNvPr id="36" name="Rectangle 35">
            <a:extLst>
              <a:ext uri="{FF2B5EF4-FFF2-40B4-BE49-F238E27FC236}">
                <a16:creationId xmlns:a16="http://schemas.microsoft.com/office/drawing/2014/main" id="{89C06824-5480-1F55-2E52-F5F28BE56CD3}"/>
              </a:ext>
            </a:extLst>
          </p:cNvPr>
          <p:cNvSpPr/>
          <p:nvPr/>
        </p:nvSpPr>
        <p:spPr>
          <a:xfrm>
            <a:off x="14939138" y="6685883"/>
            <a:ext cx="11729355" cy="1060537"/>
          </a:xfrm>
          <a:prstGeom prst="rect">
            <a:avLst/>
          </a:prstGeom>
          <a:solidFill>
            <a:srgbClr val="76C259"/>
          </a:solidFill>
        </p:spPr>
        <p:style>
          <a:lnRef idx="2">
            <a:schemeClr val="accent6">
              <a:shade val="15000"/>
            </a:schemeClr>
          </a:lnRef>
          <a:fillRef idx="1">
            <a:schemeClr val="accent6"/>
          </a:fillRef>
          <a:effectRef idx="0">
            <a:schemeClr val="accent6"/>
          </a:effectRef>
          <a:fontRef idx="minor">
            <a:schemeClr val="lt1"/>
          </a:fontRef>
        </p:style>
        <p:txBody>
          <a:bodyPr lIns="91440" tIns="45720" rIns="91440" bIns="45720" rtlCol="0" anchor="ctr"/>
          <a:lstStyle/>
          <a:p>
            <a:pPr algn="ctr"/>
            <a:r>
              <a:rPr lang="en-US" sz="5400" b="1">
                <a:solidFill>
                  <a:schemeClr val="tx1"/>
                </a:solidFill>
                <a:latin typeface="Times New Roman" panose="02020603050405020304" pitchFamily="18" charset="0"/>
                <a:cs typeface="Times New Roman" panose="02020603050405020304" pitchFamily="18" charset="0"/>
              </a:rPr>
              <a:t>The Design</a:t>
            </a:r>
            <a:endParaRPr lang="en-US"/>
          </a:p>
        </p:txBody>
      </p:sp>
      <p:sp>
        <p:nvSpPr>
          <p:cNvPr id="37" name="Rectangle 36">
            <a:extLst>
              <a:ext uri="{FF2B5EF4-FFF2-40B4-BE49-F238E27FC236}">
                <a16:creationId xmlns:a16="http://schemas.microsoft.com/office/drawing/2014/main" id="{1B061E49-FA04-3C12-88DD-EE1434C4B7FB}"/>
              </a:ext>
            </a:extLst>
          </p:cNvPr>
          <p:cNvSpPr/>
          <p:nvPr/>
        </p:nvSpPr>
        <p:spPr>
          <a:xfrm>
            <a:off x="957939" y="11060520"/>
            <a:ext cx="11729355" cy="1060537"/>
          </a:xfrm>
          <a:prstGeom prst="rect">
            <a:avLst/>
          </a:prstGeom>
          <a:solidFill>
            <a:srgbClr val="76C259"/>
          </a:solidFill>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sz="5400" b="1">
                <a:solidFill>
                  <a:schemeClr val="tx1"/>
                </a:solidFill>
                <a:latin typeface="Times New Roman" panose="02020603050405020304" pitchFamily="18" charset="0"/>
                <a:cs typeface="Times New Roman" panose="02020603050405020304" pitchFamily="18" charset="0"/>
              </a:rPr>
              <a:t>Expected Impact</a:t>
            </a:r>
          </a:p>
        </p:txBody>
      </p:sp>
      <p:sp>
        <p:nvSpPr>
          <p:cNvPr id="38" name="Rectangle 37">
            <a:extLst>
              <a:ext uri="{FF2B5EF4-FFF2-40B4-BE49-F238E27FC236}">
                <a16:creationId xmlns:a16="http://schemas.microsoft.com/office/drawing/2014/main" id="{0555DCE0-3CC3-D514-4660-9F5D2526AAE3}"/>
              </a:ext>
            </a:extLst>
          </p:cNvPr>
          <p:cNvSpPr/>
          <p:nvPr/>
        </p:nvSpPr>
        <p:spPr>
          <a:xfrm>
            <a:off x="957944" y="6685883"/>
            <a:ext cx="11729355" cy="1060537"/>
          </a:xfrm>
          <a:prstGeom prst="rect">
            <a:avLst/>
          </a:prstGeom>
          <a:solidFill>
            <a:srgbClr val="76C259"/>
          </a:solidFill>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sz="5400" b="1">
                <a:solidFill>
                  <a:schemeClr val="tx1"/>
                </a:solidFill>
                <a:latin typeface="Times New Roman" panose="02020603050405020304" pitchFamily="18" charset="0"/>
                <a:cs typeface="Times New Roman" panose="02020603050405020304" pitchFamily="18" charset="0"/>
              </a:rPr>
              <a:t>Problem Statement</a:t>
            </a:r>
          </a:p>
        </p:txBody>
      </p:sp>
      <p:sp>
        <p:nvSpPr>
          <p:cNvPr id="39" name="Rectangle 38">
            <a:extLst>
              <a:ext uri="{FF2B5EF4-FFF2-40B4-BE49-F238E27FC236}">
                <a16:creationId xmlns:a16="http://schemas.microsoft.com/office/drawing/2014/main" id="{44B3AD5E-0E93-0303-11E3-CC0C0CBFD78E}"/>
              </a:ext>
            </a:extLst>
          </p:cNvPr>
          <p:cNvSpPr/>
          <p:nvPr/>
        </p:nvSpPr>
        <p:spPr>
          <a:xfrm>
            <a:off x="28246436" y="6685882"/>
            <a:ext cx="14691360" cy="1060537"/>
          </a:xfrm>
          <a:prstGeom prst="rect">
            <a:avLst/>
          </a:prstGeom>
          <a:solidFill>
            <a:srgbClr val="76C259"/>
          </a:solidFill>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sz="5400" b="1">
                <a:solidFill>
                  <a:schemeClr val="tx1"/>
                </a:solidFill>
                <a:latin typeface="Times New Roman" panose="02020603050405020304" pitchFamily="18" charset="0"/>
                <a:cs typeface="Times New Roman" panose="02020603050405020304" pitchFamily="18" charset="0"/>
              </a:rPr>
              <a:t>Technical Process</a:t>
            </a:r>
          </a:p>
        </p:txBody>
      </p:sp>
      <p:sp>
        <p:nvSpPr>
          <p:cNvPr id="8" name="Rectangle 7">
            <a:extLst>
              <a:ext uri="{FF2B5EF4-FFF2-40B4-BE49-F238E27FC236}">
                <a16:creationId xmlns:a16="http://schemas.microsoft.com/office/drawing/2014/main" id="{329428BF-04E6-83E3-605E-9A5A322E728D}"/>
              </a:ext>
            </a:extLst>
          </p:cNvPr>
          <p:cNvSpPr/>
          <p:nvPr/>
        </p:nvSpPr>
        <p:spPr>
          <a:xfrm>
            <a:off x="28238548" y="18979304"/>
            <a:ext cx="14691360" cy="1060537"/>
          </a:xfrm>
          <a:prstGeom prst="rect">
            <a:avLst/>
          </a:prstGeom>
          <a:solidFill>
            <a:srgbClr val="76C259"/>
          </a:solidFill>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sz="5400" b="1">
                <a:solidFill>
                  <a:schemeClr val="tx1"/>
                </a:solidFill>
                <a:latin typeface="Times New Roman" panose="02020603050405020304" pitchFamily="18" charset="0"/>
                <a:cs typeface="Times New Roman" panose="02020603050405020304" pitchFamily="18" charset="0"/>
              </a:rPr>
              <a:t>Future Considerations</a:t>
            </a:r>
          </a:p>
        </p:txBody>
      </p:sp>
      <p:sp>
        <p:nvSpPr>
          <p:cNvPr id="9" name="TextBox 8">
            <a:extLst>
              <a:ext uri="{FF2B5EF4-FFF2-40B4-BE49-F238E27FC236}">
                <a16:creationId xmlns:a16="http://schemas.microsoft.com/office/drawing/2014/main" id="{11B82E72-23A3-74E3-F885-67AA4CAC9A50}"/>
              </a:ext>
            </a:extLst>
          </p:cNvPr>
          <p:cNvSpPr txBox="1"/>
          <p:nvPr/>
        </p:nvSpPr>
        <p:spPr>
          <a:xfrm>
            <a:off x="28246436" y="20457423"/>
            <a:ext cx="14691360" cy="3785652"/>
          </a:xfrm>
          <a:prstGeom prst="rect">
            <a:avLst/>
          </a:prstGeom>
          <a:noFill/>
        </p:spPr>
        <p:txBody>
          <a:bodyPr wrap="square" lIns="91440" tIns="45720" rIns="91440" bIns="45720" rtlCol="0" anchor="t">
            <a:spAutoFit/>
          </a:bodyPr>
          <a:lstStyle/>
          <a:p>
            <a:r>
              <a:rPr lang="en-US" sz="4000">
                <a:latin typeface="Times New Roman"/>
                <a:ea typeface="+mn-lt"/>
                <a:cs typeface="Times New Roman"/>
              </a:rPr>
              <a:t>Our current design has </a:t>
            </a:r>
            <a:r>
              <a:rPr lang="en-US" sz="4000">
                <a:latin typeface="Times New Roman"/>
                <a:ea typeface="Calibri"/>
                <a:cs typeface="Times New Roman"/>
              </a:rPr>
              <a:t>significantly expanded the possibilities for the Mobile Health and Wellness Program. It facilitates advanced research using data from </a:t>
            </a:r>
            <a:r>
              <a:rPr lang="en-US" sz="4000" err="1">
                <a:latin typeface="Times New Roman"/>
                <a:ea typeface="Calibri"/>
                <a:cs typeface="Times New Roman"/>
              </a:rPr>
              <a:t>RedCap</a:t>
            </a:r>
            <a:r>
              <a:rPr lang="en-US" sz="4000">
                <a:latin typeface="Times New Roman"/>
                <a:ea typeface="Calibri"/>
                <a:cs typeface="Times New Roman"/>
              </a:rPr>
              <a:t> and supports the development of mobile apps that streamline data entry for clinicians. Moreover, the backend design of our system enhances participant interactions and enriches the overall experience for clinicians.</a:t>
            </a:r>
            <a:endParaRPr lang="en-US"/>
          </a:p>
        </p:txBody>
      </p:sp>
      <p:pic>
        <p:nvPicPr>
          <p:cNvPr id="11" name="Picture 10" descr="A screenshot of a medical form&#10;&#10;AI-generated content may be incorrect.">
            <a:extLst>
              <a:ext uri="{FF2B5EF4-FFF2-40B4-BE49-F238E27FC236}">
                <a16:creationId xmlns:a16="http://schemas.microsoft.com/office/drawing/2014/main" id="{A38D316C-8B61-D026-2980-0E199F6CF2C4}"/>
              </a:ext>
            </a:extLst>
          </p:cNvPr>
          <p:cNvPicPr>
            <a:picLocks noChangeAspect="1"/>
          </p:cNvPicPr>
          <p:nvPr/>
        </p:nvPicPr>
        <p:blipFill>
          <a:blip r:embed="rId2"/>
          <a:stretch>
            <a:fillRect/>
          </a:stretch>
        </p:blipFill>
        <p:spPr>
          <a:xfrm>
            <a:off x="14422721" y="8161443"/>
            <a:ext cx="12846143" cy="7381944"/>
          </a:xfrm>
          <a:prstGeom prst="rect">
            <a:avLst/>
          </a:prstGeom>
        </p:spPr>
      </p:pic>
      <p:sp>
        <p:nvSpPr>
          <p:cNvPr id="22" name="Rectangle 21">
            <a:extLst>
              <a:ext uri="{FF2B5EF4-FFF2-40B4-BE49-F238E27FC236}">
                <a16:creationId xmlns:a16="http://schemas.microsoft.com/office/drawing/2014/main" id="{4BB1526A-544D-F366-49FB-C64AEB7D44F2}"/>
              </a:ext>
            </a:extLst>
          </p:cNvPr>
          <p:cNvSpPr/>
          <p:nvPr/>
        </p:nvSpPr>
        <p:spPr>
          <a:xfrm>
            <a:off x="14995991" y="16745283"/>
            <a:ext cx="11729355" cy="1060537"/>
          </a:xfrm>
          <a:prstGeom prst="rect">
            <a:avLst/>
          </a:prstGeom>
          <a:solidFill>
            <a:srgbClr val="76C259"/>
          </a:solidFill>
        </p:spPr>
        <p:style>
          <a:lnRef idx="2">
            <a:schemeClr val="accent6">
              <a:shade val="15000"/>
            </a:schemeClr>
          </a:lnRef>
          <a:fillRef idx="1">
            <a:schemeClr val="accent6"/>
          </a:fillRef>
          <a:effectRef idx="0">
            <a:schemeClr val="accent6"/>
          </a:effectRef>
          <a:fontRef idx="minor">
            <a:schemeClr val="lt1"/>
          </a:fontRef>
        </p:style>
        <p:txBody>
          <a:bodyPr lIns="91440" tIns="45720" rIns="91440" bIns="45720" rtlCol="0" anchor="ctr"/>
          <a:lstStyle/>
          <a:p>
            <a:pPr algn="ctr"/>
            <a:r>
              <a:rPr lang="en-US" sz="5400" b="1">
                <a:solidFill>
                  <a:schemeClr val="tx1"/>
                </a:solidFill>
                <a:latin typeface="Times New Roman" panose="02020603050405020304" pitchFamily="18" charset="0"/>
                <a:cs typeface="Times New Roman" panose="02020603050405020304" pitchFamily="18" charset="0"/>
              </a:rPr>
              <a:t>Blood Pressure Trends</a:t>
            </a:r>
            <a:endParaRPr lang="en-US"/>
          </a:p>
        </p:txBody>
      </p:sp>
      <p:sp>
        <p:nvSpPr>
          <p:cNvPr id="23" name="Rectangle 22">
            <a:extLst>
              <a:ext uri="{FF2B5EF4-FFF2-40B4-BE49-F238E27FC236}">
                <a16:creationId xmlns:a16="http://schemas.microsoft.com/office/drawing/2014/main" id="{6FEA93EA-3BBB-886B-43C6-866EBC5C88F7}"/>
              </a:ext>
            </a:extLst>
          </p:cNvPr>
          <p:cNvSpPr/>
          <p:nvPr/>
        </p:nvSpPr>
        <p:spPr>
          <a:xfrm>
            <a:off x="14981113" y="23272133"/>
            <a:ext cx="11729355" cy="1060537"/>
          </a:xfrm>
          <a:prstGeom prst="rect">
            <a:avLst/>
          </a:prstGeom>
          <a:solidFill>
            <a:srgbClr val="76C259"/>
          </a:solidFill>
        </p:spPr>
        <p:style>
          <a:lnRef idx="2">
            <a:schemeClr val="accent6">
              <a:shade val="15000"/>
            </a:schemeClr>
          </a:lnRef>
          <a:fillRef idx="1">
            <a:schemeClr val="accent6"/>
          </a:fillRef>
          <a:effectRef idx="0">
            <a:schemeClr val="accent6"/>
          </a:effectRef>
          <a:fontRef idx="minor">
            <a:schemeClr val="lt1"/>
          </a:fontRef>
        </p:style>
        <p:txBody>
          <a:bodyPr lIns="91440" tIns="45720" rIns="91440" bIns="45720" rtlCol="0" anchor="ctr"/>
          <a:lstStyle/>
          <a:p>
            <a:pPr algn="ctr"/>
            <a:r>
              <a:rPr lang="en-US" sz="5400" b="1">
                <a:solidFill>
                  <a:schemeClr val="tx1"/>
                </a:solidFill>
                <a:latin typeface="Times New Roman" panose="02020603050405020304" pitchFamily="18" charset="0"/>
                <a:cs typeface="Times New Roman" panose="02020603050405020304" pitchFamily="18" charset="0"/>
              </a:rPr>
              <a:t>Weight Trends</a:t>
            </a:r>
            <a:endParaRPr lang="en-US" sz="5400"/>
          </a:p>
        </p:txBody>
      </p:sp>
      <p:sp>
        <p:nvSpPr>
          <p:cNvPr id="24" name="Rectangle 23">
            <a:extLst>
              <a:ext uri="{FF2B5EF4-FFF2-40B4-BE49-F238E27FC236}">
                <a16:creationId xmlns:a16="http://schemas.microsoft.com/office/drawing/2014/main" id="{D90B07F8-AF1A-B67F-A764-8FD0A8A4086E}"/>
              </a:ext>
            </a:extLst>
          </p:cNvPr>
          <p:cNvSpPr/>
          <p:nvPr/>
        </p:nvSpPr>
        <p:spPr>
          <a:xfrm>
            <a:off x="1071644" y="18998614"/>
            <a:ext cx="11729357" cy="975256"/>
          </a:xfrm>
          <a:prstGeom prst="rect">
            <a:avLst/>
          </a:prstGeom>
          <a:solidFill>
            <a:srgbClr val="76C259"/>
          </a:solidFill>
        </p:spPr>
        <p:style>
          <a:lnRef idx="2">
            <a:schemeClr val="accent6">
              <a:shade val="15000"/>
            </a:schemeClr>
          </a:lnRef>
          <a:fillRef idx="1">
            <a:schemeClr val="accent6"/>
          </a:fillRef>
          <a:effectRef idx="0">
            <a:schemeClr val="accent6"/>
          </a:effectRef>
          <a:fontRef idx="minor">
            <a:schemeClr val="lt1"/>
          </a:fontRef>
        </p:style>
        <p:txBody>
          <a:bodyPr lIns="91440" tIns="45720" rIns="91440" bIns="45720" rtlCol="0" anchor="ctr"/>
          <a:lstStyle/>
          <a:p>
            <a:pPr algn="ctr"/>
            <a:r>
              <a:rPr lang="en-US" sz="5400" b="1">
                <a:solidFill>
                  <a:schemeClr val="tx1"/>
                </a:solidFill>
                <a:latin typeface="Times New Roman" panose="02020603050405020304" pitchFamily="18" charset="0"/>
                <a:cs typeface="Times New Roman" panose="02020603050405020304" pitchFamily="18" charset="0"/>
              </a:rPr>
              <a:t>Monitoring Goals</a:t>
            </a:r>
            <a:endParaRPr lang="en-US"/>
          </a:p>
        </p:txBody>
      </p:sp>
      <p:pic>
        <p:nvPicPr>
          <p:cNvPr id="25" name="Picture 24" descr="A screenshot of a login form&#10;&#10;AI-generated content may be incorrect.">
            <a:extLst>
              <a:ext uri="{FF2B5EF4-FFF2-40B4-BE49-F238E27FC236}">
                <a16:creationId xmlns:a16="http://schemas.microsoft.com/office/drawing/2014/main" id="{5116A176-4643-7661-6318-1532BD320EDA}"/>
              </a:ext>
            </a:extLst>
          </p:cNvPr>
          <p:cNvPicPr>
            <a:picLocks noChangeAspect="1"/>
          </p:cNvPicPr>
          <p:nvPr/>
        </p:nvPicPr>
        <p:blipFill>
          <a:blip r:embed="rId3"/>
          <a:stretch>
            <a:fillRect/>
          </a:stretch>
        </p:blipFill>
        <p:spPr>
          <a:xfrm>
            <a:off x="1242214" y="20427216"/>
            <a:ext cx="11878977" cy="6826169"/>
          </a:xfrm>
          <a:prstGeom prst="rect">
            <a:avLst/>
          </a:prstGeom>
        </p:spPr>
      </p:pic>
      <p:pic>
        <p:nvPicPr>
          <p:cNvPr id="27" name="Picture 26" descr="A screenshot of a computer&#10;&#10;AI-generated content may be incorrect.">
            <a:extLst>
              <a:ext uri="{FF2B5EF4-FFF2-40B4-BE49-F238E27FC236}">
                <a16:creationId xmlns:a16="http://schemas.microsoft.com/office/drawing/2014/main" id="{68E7C084-4EDE-3314-14D8-864711BCDE35}"/>
              </a:ext>
            </a:extLst>
          </p:cNvPr>
          <p:cNvPicPr>
            <a:picLocks noChangeAspect="1"/>
          </p:cNvPicPr>
          <p:nvPr/>
        </p:nvPicPr>
        <p:blipFill>
          <a:blip r:embed="rId4"/>
          <a:stretch>
            <a:fillRect/>
          </a:stretch>
        </p:blipFill>
        <p:spPr>
          <a:xfrm>
            <a:off x="14411268" y="24725013"/>
            <a:ext cx="12857595" cy="3560764"/>
          </a:xfrm>
          <a:prstGeom prst="rect">
            <a:avLst/>
          </a:prstGeom>
        </p:spPr>
      </p:pic>
      <p:pic>
        <p:nvPicPr>
          <p:cNvPr id="31" name="Picture 30" descr="A screenshot of a computer&#10;&#10;AI-generated content may be incorrect.">
            <a:extLst>
              <a:ext uri="{FF2B5EF4-FFF2-40B4-BE49-F238E27FC236}">
                <a16:creationId xmlns:a16="http://schemas.microsoft.com/office/drawing/2014/main" id="{A27FEE19-C679-4F37-BEDF-7D590F9B4A85}"/>
              </a:ext>
            </a:extLst>
          </p:cNvPr>
          <p:cNvPicPr>
            <a:picLocks noChangeAspect="1"/>
          </p:cNvPicPr>
          <p:nvPr/>
        </p:nvPicPr>
        <p:blipFill>
          <a:blip r:embed="rId5"/>
          <a:stretch>
            <a:fillRect/>
          </a:stretch>
        </p:blipFill>
        <p:spPr>
          <a:xfrm>
            <a:off x="14422720" y="18256610"/>
            <a:ext cx="12833581" cy="3743707"/>
          </a:xfrm>
          <a:prstGeom prst="rect">
            <a:avLst/>
          </a:prstGeom>
        </p:spPr>
      </p:pic>
    </p:spTree>
    <p:extLst>
      <p:ext uri="{BB962C8B-B14F-4D97-AF65-F5344CB8AC3E}">
        <p14:creationId xmlns:p14="http://schemas.microsoft.com/office/powerpoint/2010/main" val="11819390"/>
      </p:ext>
    </p:extLst>
  </p:cSld>
  <p:clrMapOvr>
    <a:masterClrMapping/>
  </p:clrMapOvr>
</p:sld>
</file>

<file path=ppt/theme/theme1.xml><?xml version="1.0" encoding="utf-8"?>
<a:theme xmlns:a="http://schemas.openxmlformats.org/drawingml/2006/main" name="Office 2013 - 2022 Theme">
  <a:themeElements>
    <a:clrScheme name="Office 2013 - 2022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13 - 2022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2013 - 2022 Theme</Template>
  <Application>Microsoft Office PowerPoint</Application>
  <PresentationFormat>Custom</PresentationFormat>
  <Slides>1</Slides>
  <Notes>0</Notes>
  <HiddenSlides>0</HiddenSlide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2013 - 2022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revision>1</cp:revision>
  <cp:lastPrinted>2020-02-13T13:03:36Z</cp:lastPrinted>
  <dcterms:created xsi:type="dcterms:W3CDTF">2018-02-06T18:12:23Z</dcterms:created>
  <dcterms:modified xsi:type="dcterms:W3CDTF">2025-03-28T16:37:00Z</dcterms:modified>
</cp:coreProperties>
</file>