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gqh8SbaQvxhhKGLtP3n9XApXe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rectangular object with black background&#10;&#10;Description automatically generated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046" y="29896909"/>
            <a:ext cx="15298498" cy="18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3891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/>
          <p:nvPr>
            <p:ph idx="2" type="pic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b="1" sz="1152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b="1" sz="864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20396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indent="-108204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indent="-96012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indent="-8382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indent="-8382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indent="-8382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indent="-8382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indent="-8382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indent="-8382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indent="-22860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indent="-22860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indent="-22860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indent="-22860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indent="-22860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indent="-22860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indent="-22860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indent="-22860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b="0" i="0" sz="21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1082040" lvl="0" marL="457200" marR="0" rtl="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b="0" i="0" sz="134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6012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b="0" i="0" sz="1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382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77239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77239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77239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77239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77239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7724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b="0" i="0" sz="86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7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957945" y="3409407"/>
            <a:ext cx="43107427" cy="289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b="1" i="0" lang="en-US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Reptile Database</a:t>
            </a:r>
            <a:endParaRPr b="1" i="0" sz="1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Joshua Grove, Nathaniel Grove, Sanie Fragata, Elyse O’Rahilly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advisor: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John Leonard, Ph.D.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Peter Uetz, Ph.D.  |  </a:t>
            </a:r>
            <a:r>
              <a:rPr b="1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b="0" i="0" lang="en-US" sz="3600" u="none" cap="none" strike="noStrik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Joao Soares, Ph.D.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25-305</a:t>
            </a:r>
            <a:endParaRPr sz="8000">
              <a:solidFill>
                <a:srgbClr val="77C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3197050" y="13549925"/>
            <a:ext cx="87699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➢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next iteration of the Database Converter to further normalize the information presented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➢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searchability of database and provide options for downloading specific entries</a:t>
            </a:r>
            <a:endParaRPr sz="1600"/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➢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images and range information from sites like iNaturalist </a:t>
            </a:r>
            <a:endParaRPr sz="1600"/>
          </a:p>
          <a:p>
            <a:pPr indent="-495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➢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Redesign front end to make a more user-friendly interface and allow for future integration of other services</a:t>
            </a:r>
            <a:endParaRPr sz="1600"/>
          </a:p>
        </p:txBody>
      </p:sp>
      <p:pic>
        <p:nvPicPr>
          <p:cNvPr descr="A screenshot of a computer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4850" y="15541675"/>
            <a:ext cx="11753750" cy="1357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419650" y="6302475"/>
            <a:ext cx="202422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iteration of Reptile Database converter lacks some functionality. Ideally, the converter will produce a well normalized database that allows for searchability. The current front end will need to be reworked from the ground up in order to allow for integration with sites like iNaturalist.  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83" y="9604643"/>
            <a:ext cx="3357206" cy="2241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quare with a feather and a blue square with text&#10;&#10;Description automatically generated"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208" y="992530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een and black logo&#10;&#10;Description automatically generated" id="94" name="Google Shape;9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9772" y="10400176"/>
            <a:ext cx="2666821" cy="266682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32183725" y="29710650"/>
            <a:ext cx="11016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iNaturalist. (n.d.).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Pygmy short-horned lizard (phrynosoma douglasii)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https://www.inaturalist.org/taxa/36316-Phrynosoma-douglasii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9650" y="15148350"/>
            <a:ext cx="88971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</a:t>
            </a:r>
            <a:b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Peter Uetz has been hand-maintaining the only complete database of taxonomy for all known reptile species on earth. With over twelve thousand species, this information needs to be organized in a format that allows for use by biologists all over the world. </a:t>
            </a:r>
            <a:endParaRPr/>
          </a:p>
        </p:txBody>
      </p:sp>
      <p:pic>
        <p:nvPicPr>
          <p:cNvPr descr="A diagram of a computer&#10;&#10;Description automatically generated"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18110" y="10210725"/>
            <a:ext cx="13747440" cy="103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10112" y="6529504"/>
            <a:ext cx="20242087" cy="6793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product&#10;&#10;Description automatically generated with medium confidence"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13951" t="0"/>
          <a:stretch/>
        </p:blipFill>
        <p:spPr>
          <a:xfrm>
            <a:off x="957950" y="22629162"/>
            <a:ext cx="11016000" cy="7201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22377" y="12339387"/>
            <a:ext cx="3091635" cy="185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605112" y="11381163"/>
            <a:ext cx="4724796" cy="3104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186162" y="21141355"/>
            <a:ext cx="18395013" cy="11643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2018-02-06T18:12:23Z</dcterms:created>
  <dc:creator>Microsoft Office User</dc:creator>
</cp:coreProperties>
</file>