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32918400" cx="438912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 uri="GoogleSlidesCustomDataVersion2">
      <go:slidesCustomData xmlns:go="http://customooxmlschemas.google.com/" r:id="rId7" roundtripDataSignature="AMtx7mjz3WkYAuFfkF7n+Pos9Yj2ZFTk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1" name="Shape 11"/>
        <p:cNvGrpSpPr/>
        <p:nvPr/>
      </p:nvGrpSpPr>
      <p:grpSpPr>
        <a:xfrm>
          <a:off x="0" y="0"/>
          <a:ext cx="0" cy="0"/>
          <a:chOff x="0" y="0"/>
          <a:chExt cx="0" cy="0"/>
        </a:xfrm>
      </p:grpSpPr>
      <p:pic>
        <p:nvPicPr>
          <p:cNvPr descr="A yellow rectangular object with black background&#10;&#10;Description automatically generated" id="12" name="Google Shape;12;p3"/>
          <p:cNvPicPr preferRelativeResize="0"/>
          <p:nvPr/>
        </p:nvPicPr>
        <p:blipFill rotWithShape="1">
          <a:blip r:embed="rId2">
            <a:alphaModFix/>
          </a:blip>
          <a:srcRect b="0" l="0" r="0" t="0"/>
          <a:stretch/>
        </p:blipFill>
        <p:spPr>
          <a:xfrm>
            <a:off x="2184401" y="29499339"/>
            <a:ext cx="15298498" cy="1876010"/>
          </a:xfrm>
          <a:prstGeom prst="rect">
            <a:avLst/>
          </a:prstGeom>
          <a:noFill/>
          <a:ln>
            <a:noFill/>
          </a:ln>
        </p:spPr>
      </p:pic>
      <p:pic>
        <p:nvPicPr>
          <p:cNvPr id="13" name="Google Shape;13;p3"/>
          <p:cNvPicPr preferRelativeResize="0"/>
          <p:nvPr/>
        </p:nvPicPr>
        <p:blipFill rotWithShape="1">
          <a:blip r:embed="rId3">
            <a:alphaModFix/>
          </a:blip>
          <a:srcRect b="0" l="0" r="0" t="0"/>
          <a:stretch/>
        </p:blipFill>
        <p:spPr>
          <a:xfrm>
            <a:off x="0" y="0"/>
            <a:ext cx="43891200" cy="27432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4" name="Shape 64"/>
        <p:cNvGrpSpPr/>
        <p:nvPr/>
      </p:nvGrpSpPr>
      <p:grpSpPr>
        <a:xfrm>
          <a:off x="0" y="0"/>
          <a:ext cx="0" cy="0"/>
          <a:chOff x="0" y="0"/>
          <a:chExt cx="0" cy="0"/>
        </a:xfrm>
      </p:grpSpPr>
      <p:sp>
        <p:nvSpPr>
          <p:cNvPr id="65" name="Google Shape;65;p12"/>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2"/>
          <p:cNvSpPr/>
          <p:nvPr>
            <p:ph idx="2" type="pic"/>
          </p:nvPr>
        </p:nvSpPr>
        <p:spPr>
          <a:xfrm>
            <a:off x="18659477" y="4739647"/>
            <a:ext cx="22219920" cy="23393400"/>
          </a:xfrm>
          <a:prstGeom prst="rect">
            <a:avLst/>
          </a:prstGeom>
          <a:noFill/>
          <a:ln>
            <a:noFill/>
          </a:ln>
        </p:spPr>
      </p:sp>
      <p:sp>
        <p:nvSpPr>
          <p:cNvPr id="67" name="Google Shape;67;p12"/>
          <p:cNvSpPr txBox="1"/>
          <p:nvPr>
            <p:ph idx="1"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8" name="Google Shape;68;p1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1" name="Shape 71"/>
        <p:cNvGrpSpPr/>
        <p:nvPr/>
      </p:nvGrpSpPr>
      <p:grpSpPr>
        <a:xfrm>
          <a:off x="0" y="0"/>
          <a:ext cx="0" cy="0"/>
          <a:chOff x="0" y="0"/>
          <a:chExt cx="0" cy="0"/>
        </a:xfrm>
      </p:grpSpPr>
      <p:sp>
        <p:nvSpPr>
          <p:cNvPr id="72" name="Google Shape;72;p13"/>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3"/>
          <p:cNvSpPr txBox="1"/>
          <p:nvPr>
            <p:ph idx="1" type="body"/>
          </p:nvPr>
        </p:nvSpPr>
        <p:spPr>
          <a:xfrm rot="5400000">
            <a:off x="11502389" y="278131"/>
            <a:ext cx="20886422" cy="378561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74" name="Google Shape;74;p13"/>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3"/>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3"/>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7" name="Shape 77"/>
        <p:cNvGrpSpPr/>
        <p:nvPr/>
      </p:nvGrpSpPr>
      <p:grpSpPr>
        <a:xfrm>
          <a:off x="0" y="0"/>
          <a:ext cx="0" cy="0"/>
          <a:chOff x="0" y="0"/>
          <a:chExt cx="0" cy="0"/>
        </a:xfrm>
      </p:grpSpPr>
      <p:sp>
        <p:nvSpPr>
          <p:cNvPr id="78" name="Google Shape;78;p14"/>
          <p:cNvSpPr txBox="1"/>
          <p:nvPr>
            <p:ph type="title"/>
          </p:nvPr>
        </p:nvSpPr>
        <p:spPr>
          <a:xfrm rot="5400000">
            <a:off x="22193251" y="10968991"/>
            <a:ext cx="27896822" cy="946404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4"/>
          <p:cNvSpPr txBox="1"/>
          <p:nvPr>
            <p:ph idx="1" type="body"/>
          </p:nvPr>
        </p:nvSpPr>
        <p:spPr>
          <a:xfrm rot="5400000">
            <a:off x="2990851" y="1779271"/>
            <a:ext cx="27896822" cy="2784348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80" name="Google Shape;80;p14"/>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14"/>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4"/>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4" name="Shape 14"/>
        <p:cNvGrpSpPr/>
        <p:nvPr/>
      </p:nvGrpSpPr>
      <p:grpSpPr>
        <a:xfrm>
          <a:off x="0" y="0"/>
          <a:ext cx="0" cy="0"/>
          <a:chOff x="0" y="0"/>
          <a:chExt cx="0" cy="0"/>
        </a:xfrm>
      </p:grpSpPr>
      <p:sp>
        <p:nvSpPr>
          <p:cNvPr id="15" name="Google Shape;15;p4"/>
          <p:cNvSpPr txBox="1"/>
          <p:nvPr>
            <p:ph type="ctrTitle"/>
          </p:nvPr>
        </p:nvSpPr>
        <p:spPr>
          <a:xfrm>
            <a:off x="3291840" y="5387342"/>
            <a:ext cx="37307520" cy="1146048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4"/>
          <p:cNvSpPr txBox="1"/>
          <p:nvPr>
            <p:ph idx="1" type="subTitle"/>
          </p:nvPr>
        </p:nvSpPr>
        <p:spPr>
          <a:xfrm>
            <a:off x="5486400" y="17289782"/>
            <a:ext cx="32918400" cy="7947658"/>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4800"/>
              </a:spcBef>
              <a:spcAft>
                <a:spcPts val="0"/>
              </a:spcAft>
              <a:buClr>
                <a:schemeClr val="dk1"/>
              </a:buClr>
              <a:buSzPts val="11520"/>
              <a:buNone/>
              <a:defRPr sz="11520"/>
            </a:lvl1pPr>
            <a:lvl2pPr lvl="1" algn="ctr">
              <a:lnSpc>
                <a:spcPct val="90000"/>
              </a:lnSpc>
              <a:spcBef>
                <a:spcPts val="2400"/>
              </a:spcBef>
              <a:spcAft>
                <a:spcPts val="0"/>
              </a:spcAft>
              <a:buClr>
                <a:schemeClr val="dk1"/>
              </a:buClr>
              <a:buSzPts val="9600"/>
              <a:buNone/>
              <a:defRPr sz="9600"/>
            </a:lvl2pPr>
            <a:lvl3pPr lvl="2" algn="ctr">
              <a:lnSpc>
                <a:spcPct val="90000"/>
              </a:lnSpc>
              <a:spcBef>
                <a:spcPts val="2400"/>
              </a:spcBef>
              <a:spcAft>
                <a:spcPts val="0"/>
              </a:spcAft>
              <a:buClr>
                <a:schemeClr val="dk1"/>
              </a:buClr>
              <a:buSzPts val="8640"/>
              <a:buNone/>
              <a:defRPr sz="8640"/>
            </a:lvl3pPr>
            <a:lvl4pPr lvl="3" algn="ctr">
              <a:lnSpc>
                <a:spcPct val="90000"/>
              </a:lnSpc>
              <a:spcBef>
                <a:spcPts val="2400"/>
              </a:spcBef>
              <a:spcAft>
                <a:spcPts val="0"/>
              </a:spcAft>
              <a:buClr>
                <a:schemeClr val="dk1"/>
              </a:buClr>
              <a:buSzPts val="7680"/>
              <a:buNone/>
              <a:defRPr sz="7680"/>
            </a:lvl4pPr>
            <a:lvl5pPr lvl="4" algn="ctr">
              <a:lnSpc>
                <a:spcPct val="90000"/>
              </a:lnSpc>
              <a:spcBef>
                <a:spcPts val="2400"/>
              </a:spcBef>
              <a:spcAft>
                <a:spcPts val="0"/>
              </a:spcAft>
              <a:buClr>
                <a:schemeClr val="dk1"/>
              </a:buClr>
              <a:buSzPts val="7680"/>
              <a:buNone/>
              <a:defRPr sz="7680"/>
            </a:lvl5pPr>
            <a:lvl6pPr lvl="5" algn="ctr">
              <a:lnSpc>
                <a:spcPct val="90000"/>
              </a:lnSpc>
              <a:spcBef>
                <a:spcPts val="2400"/>
              </a:spcBef>
              <a:spcAft>
                <a:spcPts val="0"/>
              </a:spcAft>
              <a:buClr>
                <a:schemeClr val="dk1"/>
              </a:buClr>
              <a:buSzPts val="7680"/>
              <a:buNone/>
              <a:defRPr sz="7680"/>
            </a:lvl6pPr>
            <a:lvl7pPr lvl="6" algn="ctr">
              <a:lnSpc>
                <a:spcPct val="90000"/>
              </a:lnSpc>
              <a:spcBef>
                <a:spcPts val="2400"/>
              </a:spcBef>
              <a:spcAft>
                <a:spcPts val="0"/>
              </a:spcAft>
              <a:buClr>
                <a:schemeClr val="dk1"/>
              </a:buClr>
              <a:buSzPts val="7680"/>
              <a:buNone/>
              <a:defRPr sz="7680"/>
            </a:lvl7pPr>
            <a:lvl8pPr lvl="7" algn="ctr">
              <a:lnSpc>
                <a:spcPct val="90000"/>
              </a:lnSpc>
              <a:spcBef>
                <a:spcPts val="2400"/>
              </a:spcBef>
              <a:spcAft>
                <a:spcPts val="0"/>
              </a:spcAft>
              <a:buClr>
                <a:schemeClr val="dk1"/>
              </a:buClr>
              <a:buSzPts val="7680"/>
              <a:buNone/>
              <a:defRPr sz="7680"/>
            </a:lvl8pPr>
            <a:lvl9pPr lvl="8" algn="ctr">
              <a:lnSpc>
                <a:spcPct val="90000"/>
              </a:lnSpc>
              <a:spcBef>
                <a:spcPts val="2400"/>
              </a:spcBef>
              <a:spcAft>
                <a:spcPts val="0"/>
              </a:spcAft>
              <a:buClr>
                <a:schemeClr val="dk1"/>
              </a:buClr>
              <a:buSzPts val="7680"/>
              <a:buNone/>
              <a:defRPr sz="7680"/>
            </a:lvl9pPr>
          </a:lstStyle>
          <a:p/>
        </p:txBody>
      </p:sp>
      <p:sp>
        <p:nvSpPr>
          <p:cNvPr id="17" name="Google Shape;17;p4"/>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4"/>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4"/>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 name="Shape 20"/>
        <p:cNvGrpSpPr/>
        <p:nvPr/>
      </p:nvGrpSpPr>
      <p:grpSpPr>
        <a:xfrm>
          <a:off x="0" y="0"/>
          <a:ext cx="0" cy="0"/>
          <a:chOff x="0" y="0"/>
          <a:chExt cx="0" cy="0"/>
        </a:xfrm>
      </p:grpSpPr>
      <p:sp>
        <p:nvSpPr>
          <p:cNvPr id="21" name="Google Shape;21;p5"/>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5"/>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23" name="Google Shape;23;p5"/>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5"/>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6"/>
          <p:cNvSpPr txBox="1"/>
          <p:nvPr>
            <p:ph type="title"/>
          </p:nvPr>
        </p:nvSpPr>
        <p:spPr>
          <a:xfrm>
            <a:off x="2994662" y="8206749"/>
            <a:ext cx="37856160" cy="13693138"/>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8800"/>
              <a:buFont typeface="Calibri"/>
              <a:buNone/>
              <a:defRPr sz="28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6"/>
          <p:cNvSpPr txBox="1"/>
          <p:nvPr>
            <p:ph idx="1" type="body"/>
          </p:nvPr>
        </p:nvSpPr>
        <p:spPr>
          <a:xfrm>
            <a:off x="2994662" y="22029429"/>
            <a:ext cx="37856160" cy="720089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sz="11520">
                <a:solidFill>
                  <a:schemeClr val="dk1"/>
                </a:solidFill>
              </a:defRPr>
            </a:lvl1pPr>
            <a:lvl2pPr indent="-228600" lvl="1" marL="914400" algn="l">
              <a:lnSpc>
                <a:spcPct val="90000"/>
              </a:lnSpc>
              <a:spcBef>
                <a:spcPts val="2400"/>
              </a:spcBef>
              <a:spcAft>
                <a:spcPts val="0"/>
              </a:spcAft>
              <a:buClr>
                <a:srgbClr val="888888"/>
              </a:buClr>
              <a:buSzPts val="9600"/>
              <a:buNone/>
              <a:defRPr sz="9600">
                <a:solidFill>
                  <a:srgbClr val="888888"/>
                </a:solidFill>
              </a:defRPr>
            </a:lvl2pPr>
            <a:lvl3pPr indent="-228600" lvl="2" marL="1371600" algn="l">
              <a:lnSpc>
                <a:spcPct val="90000"/>
              </a:lnSpc>
              <a:spcBef>
                <a:spcPts val="2400"/>
              </a:spcBef>
              <a:spcAft>
                <a:spcPts val="0"/>
              </a:spcAft>
              <a:buClr>
                <a:srgbClr val="888888"/>
              </a:buClr>
              <a:buSzPts val="8640"/>
              <a:buNone/>
              <a:defRPr sz="8640">
                <a:solidFill>
                  <a:srgbClr val="888888"/>
                </a:solidFill>
              </a:defRPr>
            </a:lvl3pPr>
            <a:lvl4pPr indent="-228600" lvl="3" marL="1828800" algn="l">
              <a:lnSpc>
                <a:spcPct val="90000"/>
              </a:lnSpc>
              <a:spcBef>
                <a:spcPts val="2400"/>
              </a:spcBef>
              <a:spcAft>
                <a:spcPts val="0"/>
              </a:spcAft>
              <a:buClr>
                <a:srgbClr val="888888"/>
              </a:buClr>
              <a:buSzPts val="7680"/>
              <a:buNone/>
              <a:defRPr sz="7680">
                <a:solidFill>
                  <a:srgbClr val="888888"/>
                </a:solidFill>
              </a:defRPr>
            </a:lvl4pPr>
            <a:lvl5pPr indent="-228600" lvl="4" marL="2286000" algn="l">
              <a:lnSpc>
                <a:spcPct val="90000"/>
              </a:lnSpc>
              <a:spcBef>
                <a:spcPts val="2400"/>
              </a:spcBef>
              <a:spcAft>
                <a:spcPts val="0"/>
              </a:spcAft>
              <a:buClr>
                <a:srgbClr val="888888"/>
              </a:buClr>
              <a:buSzPts val="7680"/>
              <a:buNone/>
              <a:defRPr sz="7680">
                <a:solidFill>
                  <a:srgbClr val="888888"/>
                </a:solidFill>
              </a:defRPr>
            </a:lvl5pPr>
            <a:lvl6pPr indent="-228600" lvl="5" marL="2743200" algn="l">
              <a:lnSpc>
                <a:spcPct val="90000"/>
              </a:lnSpc>
              <a:spcBef>
                <a:spcPts val="2400"/>
              </a:spcBef>
              <a:spcAft>
                <a:spcPts val="0"/>
              </a:spcAft>
              <a:buClr>
                <a:srgbClr val="888888"/>
              </a:buClr>
              <a:buSzPts val="7680"/>
              <a:buNone/>
              <a:defRPr sz="7680">
                <a:solidFill>
                  <a:srgbClr val="888888"/>
                </a:solidFill>
              </a:defRPr>
            </a:lvl6pPr>
            <a:lvl7pPr indent="-228600" lvl="6" marL="3200400" algn="l">
              <a:lnSpc>
                <a:spcPct val="90000"/>
              </a:lnSpc>
              <a:spcBef>
                <a:spcPts val="2400"/>
              </a:spcBef>
              <a:spcAft>
                <a:spcPts val="0"/>
              </a:spcAft>
              <a:buClr>
                <a:srgbClr val="888888"/>
              </a:buClr>
              <a:buSzPts val="7680"/>
              <a:buNone/>
              <a:defRPr sz="7680">
                <a:solidFill>
                  <a:srgbClr val="888888"/>
                </a:solidFill>
              </a:defRPr>
            </a:lvl7pPr>
            <a:lvl8pPr indent="-228600" lvl="7" marL="3657600" algn="l">
              <a:lnSpc>
                <a:spcPct val="90000"/>
              </a:lnSpc>
              <a:spcBef>
                <a:spcPts val="2400"/>
              </a:spcBef>
              <a:spcAft>
                <a:spcPts val="0"/>
              </a:spcAft>
              <a:buClr>
                <a:srgbClr val="888888"/>
              </a:buClr>
              <a:buSzPts val="7680"/>
              <a:buNone/>
              <a:defRPr sz="7680">
                <a:solidFill>
                  <a:srgbClr val="888888"/>
                </a:solidFill>
              </a:defRPr>
            </a:lvl8pPr>
            <a:lvl9pPr indent="-228600" lvl="8" marL="4114800" algn="l">
              <a:lnSpc>
                <a:spcPct val="90000"/>
              </a:lnSpc>
              <a:spcBef>
                <a:spcPts val="2400"/>
              </a:spcBef>
              <a:spcAft>
                <a:spcPts val="0"/>
              </a:spcAft>
              <a:buClr>
                <a:srgbClr val="888888"/>
              </a:buClr>
              <a:buSzPts val="7680"/>
              <a:buNone/>
              <a:defRPr sz="7680">
                <a:solidFill>
                  <a:srgbClr val="888888"/>
                </a:solidFill>
              </a:defRPr>
            </a:lvl9pPr>
          </a:lstStyle>
          <a:p/>
        </p:txBody>
      </p:sp>
      <p:sp>
        <p:nvSpPr>
          <p:cNvPr id="29" name="Google Shape;29;p6"/>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6"/>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7"/>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7"/>
          <p:cNvSpPr txBox="1"/>
          <p:nvPr>
            <p:ph idx="1" type="body"/>
          </p:nvPr>
        </p:nvSpPr>
        <p:spPr>
          <a:xfrm>
            <a:off x="30175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5" name="Google Shape;35;p7"/>
          <p:cNvSpPr txBox="1"/>
          <p:nvPr>
            <p:ph idx="2" type="body"/>
          </p:nvPr>
        </p:nvSpPr>
        <p:spPr>
          <a:xfrm>
            <a:off x="22219920" y="8763000"/>
            <a:ext cx="18653760" cy="208864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36" name="Google Shape;36;p7"/>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7"/>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7"/>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9" name="Shape 39"/>
        <p:cNvGrpSpPr/>
        <p:nvPr/>
      </p:nvGrpSpPr>
      <p:grpSpPr>
        <a:xfrm>
          <a:off x="0" y="0"/>
          <a:ext cx="0" cy="0"/>
          <a:chOff x="0" y="0"/>
          <a:chExt cx="0" cy="0"/>
        </a:xfrm>
      </p:grpSpPr>
      <p:sp>
        <p:nvSpPr>
          <p:cNvPr id="40" name="Google Shape;40;p8"/>
          <p:cNvSpPr txBox="1"/>
          <p:nvPr>
            <p:ph type="title"/>
          </p:nvPr>
        </p:nvSpPr>
        <p:spPr>
          <a:xfrm>
            <a:off x="3023237"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8"/>
          <p:cNvSpPr txBox="1"/>
          <p:nvPr>
            <p:ph idx="1" type="body"/>
          </p:nvPr>
        </p:nvSpPr>
        <p:spPr>
          <a:xfrm>
            <a:off x="3023242" y="8069582"/>
            <a:ext cx="18568032"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2" name="Google Shape;42;p8"/>
          <p:cNvSpPr txBox="1"/>
          <p:nvPr>
            <p:ph idx="2" type="body"/>
          </p:nvPr>
        </p:nvSpPr>
        <p:spPr>
          <a:xfrm>
            <a:off x="3023242" y="12024360"/>
            <a:ext cx="18568032"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3" name="Google Shape;43;p8"/>
          <p:cNvSpPr txBox="1"/>
          <p:nvPr>
            <p:ph idx="3" type="body"/>
          </p:nvPr>
        </p:nvSpPr>
        <p:spPr>
          <a:xfrm>
            <a:off x="22219922" y="8069582"/>
            <a:ext cx="18659477" cy="3954778"/>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11520"/>
              <a:buNone/>
              <a:defRPr b="1" sz="11520"/>
            </a:lvl1pPr>
            <a:lvl2pPr indent="-228600" lvl="1" marL="914400" algn="l">
              <a:lnSpc>
                <a:spcPct val="90000"/>
              </a:lnSpc>
              <a:spcBef>
                <a:spcPts val="2400"/>
              </a:spcBef>
              <a:spcAft>
                <a:spcPts val="0"/>
              </a:spcAft>
              <a:buClr>
                <a:schemeClr val="dk1"/>
              </a:buClr>
              <a:buSzPts val="9600"/>
              <a:buNone/>
              <a:defRPr b="1" sz="9600"/>
            </a:lvl2pPr>
            <a:lvl3pPr indent="-228600" lvl="2" marL="1371600" algn="l">
              <a:lnSpc>
                <a:spcPct val="90000"/>
              </a:lnSpc>
              <a:spcBef>
                <a:spcPts val="2400"/>
              </a:spcBef>
              <a:spcAft>
                <a:spcPts val="0"/>
              </a:spcAft>
              <a:buClr>
                <a:schemeClr val="dk1"/>
              </a:buClr>
              <a:buSzPts val="8640"/>
              <a:buNone/>
              <a:defRPr b="1" sz="8640"/>
            </a:lvl3pPr>
            <a:lvl4pPr indent="-228600" lvl="3" marL="1828800" algn="l">
              <a:lnSpc>
                <a:spcPct val="90000"/>
              </a:lnSpc>
              <a:spcBef>
                <a:spcPts val="2400"/>
              </a:spcBef>
              <a:spcAft>
                <a:spcPts val="0"/>
              </a:spcAft>
              <a:buClr>
                <a:schemeClr val="dk1"/>
              </a:buClr>
              <a:buSzPts val="7680"/>
              <a:buNone/>
              <a:defRPr b="1" sz="7680"/>
            </a:lvl4pPr>
            <a:lvl5pPr indent="-228600" lvl="4" marL="2286000" algn="l">
              <a:lnSpc>
                <a:spcPct val="90000"/>
              </a:lnSpc>
              <a:spcBef>
                <a:spcPts val="2400"/>
              </a:spcBef>
              <a:spcAft>
                <a:spcPts val="0"/>
              </a:spcAft>
              <a:buClr>
                <a:schemeClr val="dk1"/>
              </a:buClr>
              <a:buSzPts val="7680"/>
              <a:buNone/>
              <a:defRPr b="1" sz="7680"/>
            </a:lvl5pPr>
            <a:lvl6pPr indent="-228600" lvl="5" marL="2743200" algn="l">
              <a:lnSpc>
                <a:spcPct val="90000"/>
              </a:lnSpc>
              <a:spcBef>
                <a:spcPts val="2400"/>
              </a:spcBef>
              <a:spcAft>
                <a:spcPts val="0"/>
              </a:spcAft>
              <a:buClr>
                <a:schemeClr val="dk1"/>
              </a:buClr>
              <a:buSzPts val="7680"/>
              <a:buNone/>
              <a:defRPr b="1" sz="7680"/>
            </a:lvl6pPr>
            <a:lvl7pPr indent="-228600" lvl="6" marL="3200400" algn="l">
              <a:lnSpc>
                <a:spcPct val="90000"/>
              </a:lnSpc>
              <a:spcBef>
                <a:spcPts val="2400"/>
              </a:spcBef>
              <a:spcAft>
                <a:spcPts val="0"/>
              </a:spcAft>
              <a:buClr>
                <a:schemeClr val="dk1"/>
              </a:buClr>
              <a:buSzPts val="7680"/>
              <a:buNone/>
              <a:defRPr b="1" sz="7680"/>
            </a:lvl7pPr>
            <a:lvl8pPr indent="-228600" lvl="7" marL="3657600" algn="l">
              <a:lnSpc>
                <a:spcPct val="90000"/>
              </a:lnSpc>
              <a:spcBef>
                <a:spcPts val="2400"/>
              </a:spcBef>
              <a:spcAft>
                <a:spcPts val="0"/>
              </a:spcAft>
              <a:buClr>
                <a:schemeClr val="dk1"/>
              </a:buClr>
              <a:buSzPts val="7680"/>
              <a:buNone/>
              <a:defRPr b="1" sz="7680"/>
            </a:lvl8pPr>
            <a:lvl9pPr indent="-228600" lvl="8" marL="4114800" algn="l">
              <a:lnSpc>
                <a:spcPct val="90000"/>
              </a:lnSpc>
              <a:spcBef>
                <a:spcPts val="2400"/>
              </a:spcBef>
              <a:spcAft>
                <a:spcPts val="0"/>
              </a:spcAft>
              <a:buClr>
                <a:schemeClr val="dk1"/>
              </a:buClr>
              <a:buSzPts val="7680"/>
              <a:buNone/>
              <a:defRPr b="1" sz="7680"/>
            </a:lvl9pPr>
          </a:lstStyle>
          <a:p/>
        </p:txBody>
      </p:sp>
      <p:sp>
        <p:nvSpPr>
          <p:cNvPr id="44" name="Google Shape;44;p8"/>
          <p:cNvSpPr txBox="1"/>
          <p:nvPr>
            <p:ph idx="4" type="body"/>
          </p:nvPr>
        </p:nvSpPr>
        <p:spPr>
          <a:xfrm>
            <a:off x="22219922" y="12024360"/>
            <a:ext cx="18659477" cy="17686022"/>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4800"/>
              </a:spcBef>
              <a:spcAft>
                <a:spcPts val="0"/>
              </a:spcAft>
              <a:buClr>
                <a:schemeClr val="dk1"/>
              </a:buClr>
              <a:buSzPts val="1800"/>
              <a:buChar char="•"/>
              <a:defRPr/>
            </a:lvl1pPr>
            <a:lvl2pPr indent="-342900" lvl="1" marL="914400" algn="l">
              <a:lnSpc>
                <a:spcPct val="90000"/>
              </a:lnSpc>
              <a:spcBef>
                <a:spcPts val="2400"/>
              </a:spcBef>
              <a:spcAft>
                <a:spcPts val="0"/>
              </a:spcAft>
              <a:buClr>
                <a:schemeClr val="dk1"/>
              </a:buClr>
              <a:buSzPts val="1800"/>
              <a:buChar char="•"/>
              <a:defRPr/>
            </a:lvl2pPr>
            <a:lvl3pPr indent="-342900" lvl="2" marL="1371600" algn="l">
              <a:lnSpc>
                <a:spcPct val="90000"/>
              </a:lnSpc>
              <a:spcBef>
                <a:spcPts val="2400"/>
              </a:spcBef>
              <a:spcAft>
                <a:spcPts val="0"/>
              </a:spcAft>
              <a:buClr>
                <a:schemeClr val="dk1"/>
              </a:buClr>
              <a:buSzPts val="1800"/>
              <a:buChar char="•"/>
              <a:defRPr/>
            </a:lvl3pPr>
            <a:lvl4pPr indent="-342900" lvl="3" marL="1828800" algn="l">
              <a:lnSpc>
                <a:spcPct val="90000"/>
              </a:lnSpc>
              <a:spcBef>
                <a:spcPts val="2400"/>
              </a:spcBef>
              <a:spcAft>
                <a:spcPts val="0"/>
              </a:spcAft>
              <a:buClr>
                <a:schemeClr val="dk1"/>
              </a:buClr>
              <a:buSzPts val="1800"/>
              <a:buChar char="•"/>
              <a:defRPr/>
            </a:lvl4pPr>
            <a:lvl5pPr indent="-342900" lvl="4" marL="2286000" algn="l">
              <a:lnSpc>
                <a:spcPct val="90000"/>
              </a:lnSpc>
              <a:spcBef>
                <a:spcPts val="2400"/>
              </a:spcBef>
              <a:spcAft>
                <a:spcPts val="0"/>
              </a:spcAft>
              <a:buClr>
                <a:schemeClr val="dk1"/>
              </a:buClr>
              <a:buSzPts val="1800"/>
              <a:buChar char="•"/>
              <a:defRPr/>
            </a:lvl5pPr>
            <a:lvl6pPr indent="-342900" lvl="5" marL="2743200" algn="l">
              <a:lnSpc>
                <a:spcPct val="90000"/>
              </a:lnSpc>
              <a:spcBef>
                <a:spcPts val="2400"/>
              </a:spcBef>
              <a:spcAft>
                <a:spcPts val="0"/>
              </a:spcAft>
              <a:buClr>
                <a:schemeClr val="dk1"/>
              </a:buClr>
              <a:buSzPts val="1800"/>
              <a:buChar char="•"/>
              <a:defRPr/>
            </a:lvl6pPr>
            <a:lvl7pPr indent="-342900" lvl="6" marL="3200400" algn="l">
              <a:lnSpc>
                <a:spcPct val="90000"/>
              </a:lnSpc>
              <a:spcBef>
                <a:spcPts val="2400"/>
              </a:spcBef>
              <a:spcAft>
                <a:spcPts val="0"/>
              </a:spcAft>
              <a:buClr>
                <a:schemeClr val="dk1"/>
              </a:buClr>
              <a:buSzPts val="1800"/>
              <a:buChar char="•"/>
              <a:defRPr/>
            </a:lvl7pPr>
            <a:lvl8pPr indent="-342900" lvl="7" marL="3657600" algn="l">
              <a:lnSpc>
                <a:spcPct val="90000"/>
              </a:lnSpc>
              <a:spcBef>
                <a:spcPts val="2400"/>
              </a:spcBef>
              <a:spcAft>
                <a:spcPts val="0"/>
              </a:spcAft>
              <a:buClr>
                <a:schemeClr val="dk1"/>
              </a:buClr>
              <a:buSzPts val="1800"/>
              <a:buChar char="•"/>
              <a:defRPr/>
            </a:lvl8pPr>
            <a:lvl9pPr indent="-342900" lvl="8" marL="4114800" algn="l">
              <a:lnSpc>
                <a:spcPct val="90000"/>
              </a:lnSpc>
              <a:spcBef>
                <a:spcPts val="2400"/>
              </a:spcBef>
              <a:spcAft>
                <a:spcPts val="0"/>
              </a:spcAft>
              <a:buClr>
                <a:schemeClr val="dk1"/>
              </a:buClr>
              <a:buSzPts val="1800"/>
              <a:buChar char="•"/>
              <a:defRPr/>
            </a:lvl9pPr>
          </a:lstStyle>
          <a:p/>
        </p:txBody>
      </p:sp>
      <p:sp>
        <p:nvSpPr>
          <p:cNvPr id="45" name="Google Shape;45;p8"/>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8"/>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8"/>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9"/>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9"/>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9"/>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9"/>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0"/>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10"/>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0"/>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7" name="Shape 57"/>
        <p:cNvGrpSpPr/>
        <p:nvPr/>
      </p:nvGrpSpPr>
      <p:grpSpPr>
        <a:xfrm>
          <a:off x="0" y="0"/>
          <a:ext cx="0" cy="0"/>
          <a:chOff x="0" y="0"/>
          <a:chExt cx="0" cy="0"/>
        </a:xfrm>
      </p:grpSpPr>
      <p:sp>
        <p:nvSpPr>
          <p:cNvPr id="58" name="Google Shape;58;p11"/>
          <p:cNvSpPr txBox="1"/>
          <p:nvPr>
            <p:ph type="title"/>
          </p:nvPr>
        </p:nvSpPr>
        <p:spPr>
          <a:xfrm>
            <a:off x="3023237" y="2194560"/>
            <a:ext cx="14156054" cy="76809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5360"/>
              <a:buFont typeface="Calibri"/>
              <a:buNone/>
              <a:defRPr sz="1536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9" name="Google Shape;59;p11"/>
          <p:cNvSpPr txBox="1"/>
          <p:nvPr>
            <p:ph idx="1" type="body"/>
          </p:nvPr>
        </p:nvSpPr>
        <p:spPr>
          <a:xfrm>
            <a:off x="18659477" y="4739647"/>
            <a:ext cx="22219920" cy="23393400"/>
          </a:xfrm>
          <a:prstGeom prst="rect">
            <a:avLst/>
          </a:prstGeom>
          <a:noFill/>
          <a:ln>
            <a:noFill/>
          </a:ln>
        </p:spPr>
        <p:txBody>
          <a:bodyPr anchorCtr="0" anchor="t" bIns="45700" lIns="91425" spcFirstLastPara="1" rIns="91425" wrap="square" tIns="45700">
            <a:normAutofit/>
          </a:bodyPr>
          <a:lstStyle>
            <a:lvl1pPr indent="-1203960" lvl="0" marL="457200" algn="l">
              <a:lnSpc>
                <a:spcPct val="90000"/>
              </a:lnSpc>
              <a:spcBef>
                <a:spcPts val="4800"/>
              </a:spcBef>
              <a:spcAft>
                <a:spcPts val="0"/>
              </a:spcAft>
              <a:buClr>
                <a:schemeClr val="dk1"/>
              </a:buClr>
              <a:buSzPts val="15360"/>
              <a:buChar char="•"/>
              <a:defRPr sz="15360"/>
            </a:lvl1pPr>
            <a:lvl2pPr indent="-1082040" lvl="1" marL="914400" algn="l">
              <a:lnSpc>
                <a:spcPct val="90000"/>
              </a:lnSpc>
              <a:spcBef>
                <a:spcPts val="2400"/>
              </a:spcBef>
              <a:spcAft>
                <a:spcPts val="0"/>
              </a:spcAft>
              <a:buClr>
                <a:schemeClr val="dk1"/>
              </a:buClr>
              <a:buSzPts val="13440"/>
              <a:buChar char="•"/>
              <a:defRPr sz="13439"/>
            </a:lvl2pPr>
            <a:lvl3pPr indent="-960120" lvl="2" marL="1371600" algn="l">
              <a:lnSpc>
                <a:spcPct val="90000"/>
              </a:lnSpc>
              <a:spcBef>
                <a:spcPts val="2400"/>
              </a:spcBef>
              <a:spcAft>
                <a:spcPts val="0"/>
              </a:spcAft>
              <a:buClr>
                <a:schemeClr val="dk1"/>
              </a:buClr>
              <a:buSzPts val="11520"/>
              <a:buChar char="•"/>
              <a:defRPr sz="11520"/>
            </a:lvl3pPr>
            <a:lvl4pPr indent="-838200" lvl="3" marL="1828800" algn="l">
              <a:lnSpc>
                <a:spcPct val="90000"/>
              </a:lnSpc>
              <a:spcBef>
                <a:spcPts val="2400"/>
              </a:spcBef>
              <a:spcAft>
                <a:spcPts val="0"/>
              </a:spcAft>
              <a:buClr>
                <a:schemeClr val="dk1"/>
              </a:buClr>
              <a:buSzPts val="9600"/>
              <a:buChar char="•"/>
              <a:defRPr sz="9600"/>
            </a:lvl4pPr>
            <a:lvl5pPr indent="-838200" lvl="4" marL="2286000" algn="l">
              <a:lnSpc>
                <a:spcPct val="90000"/>
              </a:lnSpc>
              <a:spcBef>
                <a:spcPts val="2400"/>
              </a:spcBef>
              <a:spcAft>
                <a:spcPts val="0"/>
              </a:spcAft>
              <a:buClr>
                <a:schemeClr val="dk1"/>
              </a:buClr>
              <a:buSzPts val="9600"/>
              <a:buChar char="•"/>
              <a:defRPr sz="9600"/>
            </a:lvl5pPr>
            <a:lvl6pPr indent="-838200" lvl="5" marL="2743200" algn="l">
              <a:lnSpc>
                <a:spcPct val="90000"/>
              </a:lnSpc>
              <a:spcBef>
                <a:spcPts val="2400"/>
              </a:spcBef>
              <a:spcAft>
                <a:spcPts val="0"/>
              </a:spcAft>
              <a:buClr>
                <a:schemeClr val="dk1"/>
              </a:buClr>
              <a:buSzPts val="9600"/>
              <a:buChar char="•"/>
              <a:defRPr sz="9600"/>
            </a:lvl6pPr>
            <a:lvl7pPr indent="-838200" lvl="6" marL="3200400" algn="l">
              <a:lnSpc>
                <a:spcPct val="90000"/>
              </a:lnSpc>
              <a:spcBef>
                <a:spcPts val="2400"/>
              </a:spcBef>
              <a:spcAft>
                <a:spcPts val="0"/>
              </a:spcAft>
              <a:buClr>
                <a:schemeClr val="dk1"/>
              </a:buClr>
              <a:buSzPts val="9600"/>
              <a:buChar char="•"/>
              <a:defRPr sz="9600"/>
            </a:lvl7pPr>
            <a:lvl8pPr indent="-838200" lvl="7" marL="3657600" algn="l">
              <a:lnSpc>
                <a:spcPct val="90000"/>
              </a:lnSpc>
              <a:spcBef>
                <a:spcPts val="2400"/>
              </a:spcBef>
              <a:spcAft>
                <a:spcPts val="0"/>
              </a:spcAft>
              <a:buClr>
                <a:schemeClr val="dk1"/>
              </a:buClr>
              <a:buSzPts val="9600"/>
              <a:buChar char="•"/>
              <a:defRPr sz="9600"/>
            </a:lvl8pPr>
            <a:lvl9pPr indent="-838200" lvl="8" marL="4114800" algn="l">
              <a:lnSpc>
                <a:spcPct val="90000"/>
              </a:lnSpc>
              <a:spcBef>
                <a:spcPts val="2400"/>
              </a:spcBef>
              <a:spcAft>
                <a:spcPts val="0"/>
              </a:spcAft>
              <a:buClr>
                <a:schemeClr val="dk1"/>
              </a:buClr>
              <a:buSzPts val="9600"/>
              <a:buChar char="•"/>
              <a:defRPr sz="9600"/>
            </a:lvl9pPr>
          </a:lstStyle>
          <a:p/>
        </p:txBody>
      </p:sp>
      <p:sp>
        <p:nvSpPr>
          <p:cNvPr id="60" name="Google Shape;60;p11"/>
          <p:cNvSpPr txBox="1"/>
          <p:nvPr>
            <p:ph idx="2" type="body"/>
          </p:nvPr>
        </p:nvSpPr>
        <p:spPr>
          <a:xfrm>
            <a:off x="3023237" y="9875520"/>
            <a:ext cx="14156054" cy="18295622"/>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4800"/>
              </a:spcBef>
              <a:spcAft>
                <a:spcPts val="0"/>
              </a:spcAft>
              <a:buClr>
                <a:schemeClr val="dk1"/>
              </a:buClr>
              <a:buSzPts val="7680"/>
              <a:buNone/>
              <a:defRPr sz="7680"/>
            </a:lvl1pPr>
            <a:lvl2pPr indent="-228600" lvl="1" marL="914400" algn="l">
              <a:lnSpc>
                <a:spcPct val="90000"/>
              </a:lnSpc>
              <a:spcBef>
                <a:spcPts val="2400"/>
              </a:spcBef>
              <a:spcAft>
                <a:spcPts val="0"/>
              </a:spcAft>
              <a:buClr>
                <a:schemeClr val="dk1"/>
              </a:buClr>
              <a:buSzPts val="6720"/>
              <a:buNone/>
              <a:defRPr sz="6719"/>
            </a:lvl2pPr>
            <a:lvl3pPr indent="-228600" lvl="2" marL="1371600" algn="l">
              <a:lnSpc>
                <a:spcPct val="90000"/>
              </a:lnSpc>
              <a:spcBef>
                <a:spcPts val="2400"/>
              </a:spcBef>
              <a:spcAft>
                <a:spcPts val="0"/>
              </a:spcAft>
              <a:buClr>
                <a:schemeClr val="dk1"/>
              </a:buClr>
              <a:buSzPts val="5760"/>
              <a:buNone/>
              <a:defRPr sz="5760"/>
            </a:lvl3pPr>
            <a:lvl4pPr indent="-228600" lvl="3" marL="1828800" algn="l">
              <a:lnSpc>
                <a:spcPct val="90000"/>
              </a:lnSpc>
              <a:spcBef>
                <a:spcPts val="2400"/>
              </a:spcBef>
              <a:spcAft>
                <a:spcPts val="0"/>
              </a:spcAft>
              <a:buClr>
                <a:schemeClr val="dk1"/>
              </a:buClr>
              <a:buSzPts val="4800"/>
              <a:buNone/>
              <a:defRPr sz="4800"/>
            </a:lvl4pPr>
            <a:lvl5pPr indent="-228600" lvl="4" marL="2286000" algn="l">
              <a:lnSpc>
                <a:spcPct val="90000"/>
              </a:lnSpc>
              <a:spcBef>
                <a:spcPts val="2400"/>
              </a:spcBef>
              <a:spcAft>
                <a:spcPts val="0"/>
              </a:spcAft>
              <a:buClr>
                <a:schemeClr val="dk1"/>
              </a:buClr>
              <a:buSzPts val="4800"/>
              <a:buNone/>
              <a:defRPr sz="4800"/>
            </a:lvl5pPr>
            <a:lvl6pPr indent="-228600" lvl="5" marL="2743200" algn="l">
              <a:lnSpc>
                <a:spcPct val="90000"/>
              </a:lnSpc>
              <a:spcBef>
                <a:spcPts val="2400"/>
              </a:spcBef>
              <a:spcAft>
                <a:spcPts val="0"/>
              </a:spcAft>
              <a:buClr>
                <a:schemeClr val="dk1"/>
              </a:buClr>
              <a:buSzPts val="4800"/>
              <a:buNone/>
              <a:defRPr sz="4800"/>
            </a:lvl6pPr>
            <a:lvl7pPr indent="-228600" lvl="6" marL="3200400" algn="l">
              <a:lnSpc>
                <a:spcPct val="90000"/>
              </a:lnSpc>
              <a:spcBef>
                <a:spcPts val="2400"/>
              </a:spcBef>
              <a:spcAft>
                <a:spcPts val="0"/>
              </a:spcAft>
              <a:buClr>
                <a:schemeClr val="dk1"/>
              </a:buClr>
              <a:buSzPts val="4800"/>
              <a:buNone/>
              <a:defRPr sz="4800"/>
            </a:lvl7pPr>
            <a:lvl8pPr indent="-228600" lvl="7" marL="3657600" algn="l">
              <a:lnSpc>
                <a:spcPct val="90000"/>
              </a:lnSpc>
              <a:spcBef>
                <a:spcPts val="2400"/>
              </a:spcBef>
              <a:spcAft>
                <a:spcPts val="0"/>
              </a:spcAft>
              <a:buClr>
                <a:schemeClr val="dk1"/>
              </a:buClr>
              <a:buSzPts val="4800"/>
              <a:buNone/>
              <a:defRPr sz="4800"/>
            </a:lvl8pPr>
            <a:lvl9pPr indent="-228600" lvl="8" marL="4114800" algn="l">
              <a:lnSpc>
                <a:spcPct val="90000"/>
              </a:lnSpc>
              <a:spcBef>
                <a:spcPts val="2400"/>
              </a:spcBef>
              <a:spcAft>
                <a:spcPts val="0"/>
              </a:spcAft>
              <a:buClr>
                <a:schemeClr val="dk1"/>
              </a:buClr>
              <a:buSzPts val="4800"/>
              <a:buNone/>
              <a:defRPr sz="4800"/>
            </a:lvl9pPr>
          </a:lstStyle>
          <a:p/>
        </p:txBody>
      </p:sp>
      <p:sp>
        <p:nvSpPr>
          <p:cNvPr id="61" name="Google Shape;61;p11"/>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1"/>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1"/>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3017520" y="1752607"/>
            <a:ext cx="37856160" cy="6362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21120"/>
              <a:buFont typeface="Calibri"/>
              <a:buNone/>
              <a:defRPr b="0" i="0" sz="2112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3017520" y="8763000"/>
            <a:ext cx="37856160" cy="20886422"/>
          </a:xfrm>
          <a:prstGeom prst="rect">
            <a:avLst/>
          </a:prstGeom>
          <a:noFill/>
          <a:ln>
            <a:noFill/>
          </a:ln>
        </p:spPr>
        <p:txBody>
          <a:bodyPr anchorCtr="0" anchor="t" bIns="45700" lIns="91425" spcFirstLastPara="1" rIns="91425" wrap="square" tIns="45700">
            <a:normAutofit/>
          </a:bodyPr>
          <a:lstStyle>
            <a:lvl1pPr indent="-1082040" lvl="0" marL="457200" marR="0" rtl="0" algn="l">
              <a:lnSpc>
                <a:spcPct val="90000"/>
              </a:lnSpc>
              <a:spcBef>
                <a:spcPts val="4800"/>
              </a:spcBef>
              <a:spcAft>
                <a:spcPts val="0"/>
              </a:spcAft>
              <a:buClr>
                <a:schemeClr val="dk1"/>
              </a:buClr>
              <a:buSzPts val="13440"/>
              <a:buFont typeface="Arial"/>
              <a:buChar char="•"/>
              <a:defRPr b="0" i="0" sz="13439" u="none" cap="none" strike="noStrike">
                <a:solidFill>
                  <a:schemeClr val="dk1"/>
                </a:solidFill>
                <a:latin typeface="Calibri"/>
                <a:ea typeface="Calibri"/>
                <a:cs typeface="Calibri"/>
                <a:sym typeface="Calibri"/>
              </a:defRPr>
            </a:lvl1pPr>
            <a:lvl2pPr indent="-960120" lvl="1" marL="914400" marR="0" rtl="0" algn="l">
              <a:lnSpc>
                <a:spcPct val="90000"/>
              </a:lnSpc>
              <a:spcBef>
                <a:spcPts val="2400"/>
              </a:spcBef>
              <a:spcAft>
                <a:spcPts val="0"/>
              </a:spcAft>
              <a:buClr>
                <a:schemeClr val="dk1"/>
              </a:buClr>
              <a:buSzPts val="11520"/>
              <a:buFont typeface="Arial"/>
              <a:buChar char="•"/>
              <a:defRPr b="0" i="0" sz="11520" u="none" cap="none" strike="noStrike">
                <a:solidFill>
                  <a:schemeClr val="dk1"/>
                </a:solidFill>
                <a:latin typeface="Calibri"/>
                <a:ea typeface="Calibri"/>
                <a:cs typeface="Calibri"/>
                <a:sym typeface="Calibri"/>
              </a:defRPr>
            </a:lvl2pPr>
            <a:lvl3pPr indent="-838200" lvl="2" marL="1371600" marR="0" rtl="0" algn="l">
              <a:lnSpc>
                <a:spcPct val="90000"/>
              </a:lnSpc>
              <a:spcBef>
                <a:spcPts val="2400"/>
              </a:spcBef>
              <a:spcAft>
                <a:spcPts val="0"/>
              </a:spcAft>
              <a:buClr>
                <a:schemeClr val="dk1"/>
              </a:buClr>
              <a:buSzPts val="9600"/>
              <a:buFont typeface="Arial"/>
              <a:buChar char="•"/>
              <a:defRPr b="0" i="0" sz="9600" u="none" cap="none" strike="noStrike">
                <a:solidFill>
                  <a:schemeClr val="dk1"/>
                </a:solidFill>
                <a:latin typeface="Calibri"/>
                <a:ea typeface="Calibri"/>
                <a:cs typeface="Calibri"/>
                <a:sym typeface="Calibri"/>
              </a:defRPr>
            </a:lvl3pPr>
            <a:lvl4pPr indent="-777239" lvl="3" marL="1828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4pPr>
            <a:lvl5pPr indent="-777239" lvl="4" marL="22860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5pPr>
            <a:lvl6pPr indent="-777239" lvl="5" marL="27432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6pPr>
            <a:lvl7pPr indent="-777239" lvl="6" marL="32004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7pPr>
            <a:lvl8pPr indent="-777239" lvl="7" marL="36576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8pPr>
            <a:lvl9pPr indent="-777240" lvl="8" marL="4114800" marR="0" rtl="0" algn="l">
              <a:lnSpc>
                <a:spcPct val="90000"/>
              </a:lnSpc>
              <a:spcBef>
                <a:spcPts val="2400"/>
              </a:spcBef>
              <a:spcAft>
                <a:spcPts val="0"/>
              </a:spcAft>
              <a:buClr>
                <a:schemeClr val="dk1"/>
              </a:buClr>
              <a:buSzPts val="8640"/>
              <a:buFont typeface="Arial"/>
              <a:buChar char="•"/>
              <a:defRPr b="0" i="0" sz="864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3017520" y="30510487"/>
            <a:ext cx="9875520" cy="1752600"/>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14538960" y="30510487"/>
            <a:ext cx="14813280" cy="1752600"/>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576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30998160" y="30510487"/>
            <a:ext cx="9875520" cy="17526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5760" u="none" cap="none" strike="noStrike">
                <a:solidFill>
                  <a:srgbClr val="888888"/>
                </a:solidFill>
                <a:latin typeface="Calibri"/>
                <a:ea typeface="Calibri"/>
                <a:cs typeface="Calibri"/>
                <a:sym typeface="Calibri"/>
              </a:defRPr>
            </a:lvl1pPr>
            <a:lvl2pPr indent="0" lvl="1" marL="0" marR="0" rtl="0" algn="r">
              <a:spcBef>
                <a:spcPts val="0"/>
              </a:spcBef>
              <a:buNone/>
              <a:defRPr b="0" i="0" sz="5760" u="none" cap="none" strike="noStrike">
                <a:solidFill>
                  <a:srgbClr val="888888"/>
                </a:solidFill>
                <a:latin typeface="Calibri"/>
                <a:ea typeface="Calibri"/>
                <a:cs typeface="Calibri"/>
                <a:sym typeface="Calibri"/>
              </a:defRPr>
            </a:lvl2pPr>
            <a:lvl3pPr indent="0" lvl="2" marL="0" marR="0" rtl="0" algn="r">
              <a:spcBef>
                <a:spcPts val="0"/>
              </a:spcBef>
              <a:buNone/>
              <a:defRPr b="0" i="0" sz="5760" u="none" cap="none" strike="noStrike">
                <a:solidFill>
                  <a:srgbClr val="888888"/>
                </a:solidFill>
                <a:latin typeface="Calibri"/>
                <a:ea typeface="Calibri"/>
                <a:cs typeface="Calibri"/>
                <a:sym typeface="Calibri"/>
              </a:defRPr>
            </a:lvl3pPr>
            <a:lvl4pPr indent="0" lvl="3" marL="0" marR="0" rtl="0" algn="r">
              <a:spcBef>
                <a:spcPts val="0"/>
              </a:spcBef>
              <a:buNone/>
              <a:defRPr b="0" i="0" sz="5760" u="none" cap="none" strike="noStrike">
                <a:solidFill>
                  <a:srgbClr val="888888"/>
                </a:solidFill>
                <a:latin typeface="Calibri"/>
                <a:ea typeface="Calibri"/>
                <a:cs typeface="Calibri"/>
                <a:sym typeface="Calibri"/>
              </a:defRPr>
            </a:lvl4pPr>
            <a:lvl5pPr indent="0" lvl="4" marL="0" marR="0" rtl="0" algn="r">
              <a:spcBef>
                <a:spcPts val="0"/>
              </a:spcBef>
              <a:buNone/>
              <a:defRPr b="0" i="0" sz="5760" u="none" cap="none" strike="noStrike">
                <a:solidFill>
                  <a:srgbClr val="888888"/>
                </a:solidFill>
                <a:latin typeface="Calibri"/>
                <a:ea typeface="Calibri"/>
                <a:cs typeface="Calibri"/>
                <a:sym typeface="Calibri"/>
              </a:defRPr>
            </a:lvl5pPr>
            <a:lvl6pPr indent="0" lvl="5" marL="0" marR="0" rtl="0" algn="r">
              <a:spcBef>
                <a:spcPts val="0"/>
              </a:spcBef>
              <a:buNone/>
              <a:defRPr b="0" i="0" sz="5760" u="none" cap="none" strike="noStrike">
                <a:solidFill>
                  <a:srgbClr val="888888"/>
                </a:solidFill>
                <a:latin typeface="Calibri"/>
                <a:ea typeface="Calibri"/>
                <a:cs typeface="Calibri"/>
                <a:sym typeface="Calibri"/>
              </a:defRPr>
            </a:lvl6pPr>
            <a:lvl7pPr indent="0" lvl="6" marL="0" marR="0" rtl="0" algn="r">
              <a:spcBef>
                <a:spcPts val="0"/>
              </a:spcBef>
              <a:buNone/>
              <a:defRPr b="0" i="0" sz="5760" u="none" cap="none" strike="noStrike">
                <a:solidFill>
                  <a:srgbClr val="888888"/>
                </a:solidFill>
                <a:latin typeface="Calibri"/>
                <a:ea typeface="Calibri"/>
                <a:cs typeface="Calibri"/>
                <a:sym typeface="Calibri"/>
              </a:defRPr>
            </a:lvl7pPr>
            <a:lvl8pPr indent="0" lvl="7" marL="0" marR="0" rtl="0" algn="r">
              <a:spcBef>
                <a:spcPts val="0"/>
              </a:spcBef>
              <a:buNone/>
              <a:defRPr b="0" i="0" sz="5760" u="none" cap="none" strike="noStrike">
                <a:solidFill>
                  <a:srgbClr val="888888"/>
                </a:solidFill>
                <a:latin typeface="Calibri"/>
                <a:ea typeface="Calibri"/>
                <a:cs typeface="Calibri"/>
                <a:sym typeface="Calibri"/>
              </a:defRPr>
            </a:lvl8pPr>
            <a:lvl9pPr indent="0" lvl="8" marL="0" marR="0" rtl="0" algn="r">
              <a:spcBef>
                <a:spcPts val="0"/>
              </a:spcBef>
              <a:buNone/>
              <a:defRPr b="0" i="0" sz="576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 Id="rId4" Type="http://schemas.openxmlformats.org/officeDocument/2006/relationships/image" Target="../media/image1.png"/><Relationship Id="rId5" Type="http://schemas.openxmlformats.org/officeDocument/2006/relationships/image" Target="../media/image4.png"/><Relationship Id="rId6"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
          <p:cNvSpPr txBox="1"/>
          <p:nvPr/>
        </p:nvSpPr>
        <p:spPr>
          <a:xfrm>
            <a:off x="37966022" y="830849"/>
            <a:ext cx="4963886"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8000" u="none" cap="none" strike="noStrike">
                <a:solidFill>
                  <a:srgbClr val="77C159"/>
                </a:solidFill>
                <a:latin typeface="Arial"/>
                <a:ea typeface="Arial"/>
                <a:cs typeface="Arial"/>
                <a:sym typeface="Arial"/>
              </a:rPr>
              <a:t>25-306</a:t>
            </a:r>
            <a:endParaRPr sz="8000">
              <a:solidFill>
                <a:srgbClr val="77C159"/>
              </a:solidFill>
              <a:latin typeface="Calibri"/>
              <a:ea typeface="Calibri"/>
              <a:cs typeface="Calibri"/>
              <a:sym typeface="Calibri"/>
            </a:endParaRPr>
          </a:p>
        </p:txBody>
      </p:sp>
      <p:sp>
        <p:nvSpPr>
          <p:cNvPr id="88" name="Google Shape;88;p1"/>
          <p:cNvSpPr txBox="1"/>
          <p:nvPr/>
        </p:nvSpPr>
        <p:spPr>
          <a:xfrm>
            <a:off x="348343" y="3235235"/>
            <a:ext cx="43107300" cy="2339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1000"/>
              <a:buFont typeface="Arial"/>
              <a:buNone/>
            </a:pPr>
            <a:r>
              <a:rPr b="1" i="0" lang="en-US" sz="11000" u="none" cap="none" strike="noStrike">
                <a:solidFill>
                  <a:schemeClr val="dk1"/>
                </a:solidFill>
                <a:latin typeface="Arial"/>
                <a:ea typeface="Arial"/>
                <a:cs typeface="Arial"/>
                <a:sym typeface="Arial"/>
              </a:rPr>
              <a:t>VCU-CodeRVA Coding Partnership</a:t>
            </a:r>
            <a:endParaRPr b="1" i="0" sz="24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3C3C3B"/>
                </a:solidFill>
                <a:latin typeface="Arial"/>
                <a:ea typeface="Arial"/>
                <a:cs typeface="Arial"/>
                <a:sym typeface="Arial"/>
              </a:rPr>
              <a:t>Team members: </a:t>
            </a:r>
            <a:r>
              <a:rPr lang="en-US" sz="3600">
                <a:solidFill>
                  <a:srgbClr val="3C3C3B"/>
                </a:solidFill>
                <a:latin typeface="Arial"/>
                <a:ea typeface="Arial"/>
                <a:cs typeface="Arial"/>
                <a:sym typeface="Arial"/>
              </a:rPr>
              <a:t>Kibria Malik</a:t>
            </a:r>
            <a:r>
              <a:rPr b="0" i="0" lang="en-US" sz="3600" u="none" cap="none" strike="noStrike">
                <a:solidFill>
                  <a:srgbClr val="3C3C3B"/>
                </a:solidFill>
                <a:latin typeface="Arial"/>
                <a:ea typeface="Arial"/>
                <a:cs typeface="Arial"/>
                <a:sym typeface="Arial"/>
              </a:rPr>
              <a:t>, Ken Mikawa, Bryce Strobel, Kel Raphael  |  </a:t>
            </a:r>
            <a:r>
              <a:rPr b="1" i="0" lang="en-US" sz="3600" u="none" cap="none" strike="noStrike">
                <a:solidFill>
                  <a:srgbClr val="3C3C3B"/>
                </a:solidFill>
                <a:latin typeface="Arial"/>
                <a:ea typeface="Arial"/>
                <a:cs typeface="Arial"/>
                <a:sym typeface="Arial"/>
              </a:rPr>
              <a:t>Faculty adviser: </a:t>
            </a:r>
            <a:r>
              <a:rPr i="0" lang="en-US" sz="3600" u="none" cap="none" strike="noStrike">
                <a:solidFill>
                  <a:srgbClr val="3C3C3B"/>
                </a:solidFill>
                <a:latin typeface="Arial"/>
                <a:ea typeface="Arial"/>
                <a:cs typeface="Arial"/>
                <a:sym typeface="Arial"/>
              </a:rPr>
              <a:t>John Leonard Ph.D.  |  </a:t>
            </a:r>
            <a:r>
              <a:rPr b="1" i="0" lang="en-US" sz="3600" u="none" cap="none" strike="noStrike">
                <a:solidFill>
                  <a:srgbClr val="3C3C3B"/>
                </a:solidFill>
                <a:latin typeface="Arial"/>
                <a:ea typeface="Arial"/>
                <a:cs typeface="Arial"/>
                <a:sym typeface="Arial"/>
              </a:rPr>
              <a:t>Sponsor: </a:t>
            </a:r>
            <a:r>
              <a:rPr lang="en-US" sz="3600">
                <a:solidFill>
                  <a:srgbClr val="3C3C3B"/>
                </a:solidFill>
                <a:latin typeface="Arial"/>
                <a:ea typeface="Arial"/>
                <a:cs typeface="Arial"/>
                <a:sym typeface="Arial"/>
              </a:rPr>
              <a:t>CodeRVA  </a:t>
            </a:r>
            <a:r>
              <a:rPr b="0" i="0" lang="en-US" sz="3600" u="none" cap="none" strike="noStrike">
                <a:solidFill>
                  <a:srgbClr val="3C3C3B"/>
                </a:solidFill>
                <a:latin typeface="Arial"/>
                <a:ea typeface="Arial"/>
                <a:cs typeface="Arial"/>
                <a:sym typeface="Arial"/>
              </a:rPr>
              <a:t>|  </a:t>
            </a:r>
            <a:r>
              <a:rPr b="1" i="0" lang="en-US" sz="3600" u="none" cap="none" strike="noStrike">
                <a:solidFill>
                  <a:srgbClr val="3C3C3B"/>
                </a:solidFill>
                <a:latin typeface="Arial"/>
                <a:ea typeface="Arial"/>
                <a:cs typeface="Arial"/>
                <a:sym typeface="Arial"/>
              </a:rPr>
              <a:t>Mentor: </a:t>
            </a:r>
            <a:r>
              <a:rPr i="0" lang="en-US" sz="3600" u="none" cap="none" strike="noStrike">
                <a:solidFill>
                  <a:srgbClr val="3C3C3B"/>
                </a:solidFill>
                <a:latin typeface="Arial"/>
                <a:ea typeface="Arial"/>
                <a:cs typeface="Arial"/>
                <a:sym typeface="Arial"/>
              </a:rPr>
              <a:t>John Leonard Ph.D.</a:t>
            </a:r>
            <a:endParaRPr i="0" sz="3600" u="none" cap="none" strike="noStrike">
              <a:solidFill>
                <a:schemeClr val="dk1"/>
              </a:solidFill>
              <a:latin typeface="Arial"/>
              <a:ea typeface="Arial"/>
              <a:cs typeface="Arial"/>
              <a:sym typeface="Arial"/>
            </a:endParaRPr>
          </a:p>
        </p:txBody>
      </p:sp>
      <p:sp>
        <p:nvSpPr>
          <p:cNvPr id="89" name="Google Shape;89;p1"/>
          <p:cNvSpPr txBox="1"/>
          <p:nvPr/>
        </p:nvSpPr>
        <p:spPr>
          <a:xfrm>
            <a:off x="759600" y="15745175"/>
            <a:ext cx="11363100" cy="9315900"/>
          </a:xfrm>
          <a:prstGeom prst="rect">
            <a:avLst/>
          </a:prstGeom>
          <a:noFill/>
          <a:ln>
            <a:noFill/>
          </a:ln>
        </p:spPr>
        <p:txBody>
          <a:bodyPr anchorCtr="0" anchor="t" bIns="91425" lIns="91425" spcFirstLastPara="1" rIns="91425" wrap="square" tIns="91425">
            <a:spAutoFit/>
          </a:bodyPr>
          <a:lstStyle/>
          <a:p>
            <a:pPr indent="457200" lvl="0" marL="0" rtl="0" algn="l">
              <a:lnSpc>
                <a:spcPct val="107916"/>
              </a:lnSpc>
              <a:spcBef>
                <a:spcPts val="0"/>
              </a:spcBef>
              <a:spcAft>
                <a:spcPts val="0"/>
              </a:spcAft>
              <a:buClr>
                <a:srgbClr val="000000"/>
              </a:buClr>
              <a:buSzPts val="1100"/>
              <a:buFont typeface="Arial"/>
              <a:buNone/>
            </a:pPr>
            <a:r>
              <a:rPr lang="en-US" sz="3600">
                <a:solidFill>
                  <a:srgbClr val="000000"/>
                </a:solidFill>
              </a:rPr>
              <a:t>The Richmond Pump House, once a historic structure used to supply Richmond with drinking water, has been in a state of disrepair since its closure in 1924. For almost a century it lay in that state, until Joseph Costello founded the Friends of the Pump House, an organization dedicated to restoring the Pump House to its former glory. </a:t>
            </a:r>
            <a:endParaRPr sz="3600">
              <a:solidFill>
                <a:srgbClr val="000000"/>
              </a:solidFill>
            </a:endParaRPr>
          </a:p>
          <a:p>
            <a:pPr indent="457200" lvl="0" marL="0" rtl="0" algn="l">
              <a:lnSpc>
                <a:spcPct val="107916"/>
              </a:lnSpc>
              <a:spcBef>
                <a:spcPts val="800"/>
              </a:spcBef>
              <a:spcAft>
                <a:spcPts val="0"/>
              </a:spcAft>
              <a:buClr>
                <a:srgbClr val="000000"/>
              </a:buClr>
              <a:buSzPts val="1100"/>
              <a:buFont typeface="Arial"/>
              <a:buNone/>
            </a:pPr>
            <a:r>
              <a:rPr lang="en-US" sz="3600">
                <a:solidFill>
                  <a:srgbClr val="000000"/>
                </a:solidFill>
              </a:rPr>
              <a:t>However, restoring the Pump House doesn’t come cheap. Even though they have received plenty of funding, the Friends of the Pump House will need plenty more if their goals of reopening the Pump House as a social gathering hub and museum are to be realized.</a:t>
            </a:r>
            <a:endParaRPr sz="3600">
              <a:solidFill>
                <a:srgbClr val="000000"/>
              </a:solidFill>
            </a:endParaRPr>
          </a:p>
          <a:p>
            <a:pPr indent="457200" lvl="0" marL="0" rtl="0" algn="l">
              <a:lnSpc>
                <a:spcPct val="107916"/>
              </a:lnSpc>
              <a:spcBef>
                <a:spcPts val="800"/>
              </a:spcBef>
              <a:spcAft>
                <a:spcPts val="800"/>
              </a:spcAft>
              <a:buClr>
                <a:srgbClr val="000000"/>
              </a:buClr>
              <a:buSzPts val="1100"/>
              <a:buFont typeface="Arial"/>
              <a:buNone/>
            </a:pPr>
            <a:r>
              <a:rPr lang="en-US" sz="3600"/>
              <a:t>To help them achieve this goal, we created a Fortnite Experience recreation of The Richmond Pump House.</a:t>
            </a:r>
            <a:endParaRPr sz="3600"/>
          </a:p>
        </p:txBody>
      </p:sp>
      <p:sp>
        <p:nvSpPr>
          <p:cNvPr id="90" name="Google Shape;90;p1"/>
          <p:cNvSpPr txBox="1"/>
          <p:nvPr/>
        </p:nvSpPr>
        <p:spPr>
          <a:xfrm>
            <a:off x="13853125" y="13307025"/>
            <a:ext cx="12426900" cy="8120100"/>
          </a:xfrm>
          <a:prstGeom prst="rect">
            <a:avLst/>
          </a:prstGeom>
          <a:noFill/>
          <a:ln>
            <a:noFill/>
          </a:ln>
        </p:spPr>
        <p:txBody>
          <a:bodyPr anchorCtr="0" anchor="t" bIns="91425" lIns="91425" spcFirstLastPara="1" rIns="91425" wrap="square" tIns="91425">
            <a:spAutoFit/>
          </a:bodyPr>
          <a:lstStyle/>
          <a:p>
            <a:pPr indent="457200" lvl="0" marL="0" marR="0" rtl="0" algn="l">
              <a:lnSpc>
                <a:spcPct val="107916"/>
              </a:lnSpc>
              <a:spcBef>
                <a:spcPts val="0"/>
              </a:spcBef>
              <a:spcAft>
                <a:spcPts val="0"/>
              </a:spcAft>
              <a:buNone/>
            </a:pPr>
            <a:r>
              <a:rPr lang="en-US" sz="3600"/>
              <a:t>Our first step was visiting the pumphouse, to research the island and gather data. Using Unreal Editor for Fortnite (UEFN), we created a basic concept of what we wanted the island to look like, and then passed it over to our partners at CodeRVA.</a:t>
            </a:r>
            <a:endParaRPr sz="3600"/>
          </a:p>
          <a:p>
            <a:pPr indent="457200" lvl="0" marL="0" marR="0" rtl="0" algn="l">
              <a:lnSpc>
                <a:spcPct val="107916"/>
              </a:lnSpc>
              <a:spcBef>
                <a:spcPts val="800"/>
              </a:spcBef>
              <a:spcAft>
                <a:spcPts val="0"/>
              </a:spcAft>
              <a:buNone/>
            </a:pPr>
            <a:r>
              <a:rPr lang="en-US" sz="3600"/>
              <a:t>CodeRVA, a speciality high school in Richmond, allowed us to work with two sets of seniors who took our ideas and research and made the second iteration of the island over the course of two semesters. </a:t>
            </a:r>
            <a:endParaRPr sz="3600"/>
          </a:p>
          <a:p>
            <a:pPr indent="457200" lvl="0" marL="0" marR="0" rtl="0" algn="l">
              <a:lnSpc>
                <a:spcPct val="107916"/>
              </a:lnSpc>
              <a:spcBef>
                <a:spcPts val="800"/>
              </a:spcBef>
              <a:spcAft>
                <a:spcPts val="800"/>
              </a:spcAft>
              <a:buNone/>
            </a:pPr>
            <a:r>
              <a:rPr lang="en-US" sz="3600"/>
              <a:t>Finally, after the CodeRVA students handed the </a:t>
            </a:r>
            <a:r>
              <a:rPr lang="en-US" sz="3600"/>
              <a:t>reins</a:t>
            </a:r>
            <a:r>
              <a:rPr lang="en-US" sz="3600"/>
              <a:t> of the project back to us, we spent the remaining months </a:t>
            </a:r>
            <a:r>
              <a:rPr lang="en-US" sz="3600"/>
              <a:t>fine tuning</a:t>
            </a:r>
            <a:r>
              <a:rPr lang="en-US" sz="3600"/>
              <a:t> the project with updated graphics, bug fixes, and additional features.</a:t>
            </a:r>
            <a:endParaRPr sz="3600"/>
          </a:p>
        </p:txBody>
      </p:sp>
      <p:sp>
        <p:nvSpPr>
          <p:cNvPr id="91" name="Google Shape;91;p1"/>
          <p:cNvSpPr txBox="1"/>
          <p:nvPr/>
        </p:nvSpPr>
        <p:spPr>
          <a:xfrm>
            <a:off x="13774775" y="22716075"/>
            <a:ext cx="12491400" cy="5658600"/>
          </a:xfrm>
          <a:prstGeom prst="rect">
            <a:avLst/>
          </a:prstGeom>
          <a:noFill/>
          <a:ln>
            <a:noFill/>
          </a:ln>
        </p:spPr>
        <p:txBody>
          <a:bodyPr anchorCtr="0" anchor="t" bIns="91425" lIns="91425" spcFirstLastPara="1" rIns="91425" wrap="square" tIns="91425">
            <a:spAutoFit/>
          </a:bodyPr>
          <a:lstStyle/>
          <a:p>
            <a:pPr indent="457200" lvl="0" marL="0" marR="0" rtl="0" algn="l">
              <a:lnSpc>
                <a:spcPct val="107916"/>
              </a:lnSpc>
              <a:spcBef>
                <a:spcPts val="0"/>
              </a:spcBef>
              <a:spcAft>
                <a:spcPts val="0"/>
              </a:spcAft>
              <a:buNone/>
            </a:pPr>
            <a:r>
              <a:rPr lang="en-US" sz="3600"/>
              <a:t>In order to create an experience that will draw attention of young adults to the Richmond Pump House, we decided that the following are key design details to include:</a:t>
            </a:r>
            <a:endParaRPr sz="3600"/>
          </a:p>
          <a:p>
            <a:pPr indent="-457200" lvl="0" marL="914400" marR="0" rtl="0" algn="l">
              <a:lnSpc>
                <a:spcPct val="107916"/>
              </a:lnSpc>
              <a:spcBef>
                <a:spcPts val="800"/>
              </a:spcBef>
              <a:spcAft>
                <a:spcPts val="0"/>
              </a:spcAft>
              <a:buSzPts val="3600"/>
              <a:buChar char="-"/>
            </a:pPr>
            <a:r>
              <a:rPr lang="en-US" sz="3600"/>
              <a:t>Accurate Architectural Recreation: The Richmond Pump House and its surrounding environment are faithfully reconstructed using historical references in UEFN.</a:t>
            </a:r>
            <a:endParaRPr sz="3600"/>
          </a:p>
          <a:p>
            <a:pPr indent="-457200" lvl="0" marL="914400" marR="0" rtl="0" algn="l">
              <a:lnSpc>
                <a:spcPct val="107916"/>
              </a:lnSpc>
              <a:spcBef>
                <a:spcPts val="0"/>
              </a:spcBef>
              <a:spcAft>
                <a:spcPts val="0"/>
              </a:spcAft>
              <a:buSzPts val="3600"/>
              <a:buChar char="-"/>
            </a:pPr>
            <a:r>
              <a:rPr lang="en-US" sz="3600"/>
              <a:t>Engaging Player Experience: The map is designed to   be interactive with elements such as HUD pop-ups, NPC dialogue, and collectibles.</a:t>
            </a:r>
            <a:endParaRPr sz="3600"/>
          </a:p>
        </p:txBody>
      </p:sp>
      <p:pic>
        <p:nvPicPr>
          <p:cNvPr id="92" name="Google Shape;92;p1"/>
          <p:cNvPicPr preferRelativeResize="0"/>
          <p:nvPr/>
        </p:nvPicPr>
        <p:blipFill rotWithShape="1">
          <a:blip r:embed="rId3">
            <a:alphaModFix/>
          </a:blip>
          <a:srcRect b="0" l="0" r="0" t="0"/>
          <a:stretch/>
        </p:blipFill>
        <p:spPr>
          <a:xfrm>
            <a:off x="759550" y="7694375"/>
            <a:ext cx="11363201" cy="7326875"/>
          </a:xfrm>
          <a:prstGeom prst="rect">
            <a:avLst/>
          </a:prstGeom>
          <a:noFill/>
          <a:ln>
            <a:noFill/>
          </a:ln>
        </p:spPr>
      </p:pic>
      <p:pic>
        <p:nvPicPr>
          <p:cNvPr id="93" name="Google Shape;93;p1"/>
          <p:cNvPicPr preferRelativeResize="0"/>
          <p:nvPr/>
        </p:nvPicPr>
        <p:blipFill>
          <a:blip r:embed="rId4">
            <a:alphaModFix/>
          </a:blip>
          <a:stretch>
            <a:fillRect/>
          </a:stretch>
        </p:blipFill>
        <p:spPr>
          <a:xfrm>
            <a:off x="14653525" y="7800250"/>
            <a:ext cx="5029200" cy="5029200"/>
          </a:xfrm>
          <a:prstGeom prst="rect">
            <a:avLst/>
          </a:prstGeom>
          <a:noFill/>
          <a:ln>
            <a:noFill/>
          </a:ln>
        </p:spPr>
      </p:pic>
      <p:sp>
        <p:nvSpPr>
          <p:cNvPr id="94" name="Google Shape;94;p1"/>
          <p:cNvSpPr txBox="1"/>
          <p:nvPr/>
        </p:nvSpPr>
        <p:spPr>
          <a:xfrm>
            <a:off x="1645650" y="6444688"/>
            <a:ext cx="9591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800"/>
              <a:t>Primary Objective</a:t>
            </a:r>
            <a:endParaRPr b="1" sz="4800">
              <a:solidFill>
                <a:srgbClr val="000000"/>
              </a:solidFill>
            </a:endParaRPr>
          </a:p>
        </p:txBody>
      </p:sp>
      <p:pic>
        <p:nvPicPr>
          <p:cNvPr id="95" name="Google Shape;95;p1"/>
          <p:cNvPicPr preferRelativeResize="0"/>
          <p:nvPr/>
        </p:nvPicPr>
        <p:blipFill>
          <a:blip r:embed="rId5">
            <a:alphaModFix/>
          </a:blip>
          <a:stretch>
            <a:fillRect/>
          </a:stretch>
        </p:blipFill>
        <p:spPr>
          <a:xfrm>
            <a:off x="20248574" y="9024712"/>
            <a:ext cx="5334000" cy="2993363"/>
          </a:xfrm>
          <a:prstGeom prst="rect">
            <a:avLst/>
          </a:prstGeom>
          <a:noFill/>
          <a:ln>
            <a:noFill/>
          </a:ln>
        </p:spPr>
      </p:pic>
      <p:sp>
        <p:nvSpPr>
          <p:cNvPr id="96" name="Google Shape;96;p1"/>
          <p:cNvSpPr txBox="1"/>
          <p:nvPr/>
        </p:nvSpPr>
        <p:spPr>
          <a:xfrm>
            <a:off x="14995875" y="21904700"/>
            <a:ext cx="9591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800"/>
              <a:t>Key design details</a:t>
            </a:r>
            <a:endParaRPr b="1" sz="4800">
              <a:solidFill>
                <a:srgbClr val="000000"/>
              </a:solidFill>
            </a:endParaRPr>
          </a:p>
        </p:txBody>
      </p:sp>
      <p:sp>
        <p:nvSpPr>
          <p:cNvPr id="97" name="Google Shape;97;p1"/>
          <p:cNvSpPr txBox="1"/>
          <p:nvPr/>
        </p:nvSpPr>
        <p:spPr>
          <a:xfrm>
            <a:off x="29842038" y="16450250"/>
            <a:ext cx="12491400" cy="10717200"/>
          </a:xfrm>
          <a:prstGeom prst="rect">
            <a:avLst/>
          </a:prstGeom>
          <a:noFill/>
          <a:ln>
            <a:noFill/>
          </a:ln>
        </p:spPr>
        <p:txBody>
          <a:bodyPr anchorCtr="0" anchor="t" bIns="91425" lIns="91425" spcFirstLastPara="1" rIns="91425" wrap="square" tIns="91425">
            <a:spAutoFit/>
          </a:bodyPr>
          <a:lstStyle/>
          <a:p>
            <a:pPr indent="457200" lvl="0" marL="0" marR="0" rtl="0" algn="l">
              <a:lnSpc>
                <a:spcPct val="107916"/>
              </a:lnSpc>
              <a:spcBef>
                <a:spcPts val="0"/>
              </a:spcBef>
              <a:spcAft>
                <a:spcPts val="0"/>
              </a:spcAft>
              <a:buNone/>
            </a:pPr>
            <a:r>
              <a:rPr lang="en-US" sz="3600"/>
              <a:t>Most of our work has focused on the Pump House, the nearby land and river, and the bridges and stairs leading up to the Pump House. </a:t>
            </a:r>
            <a:endParaRPr sz="3600"/>
          </a:p>
          <a:p>
            <a:pPr indent="457200" lvl="0" marL="0" marR="0" rtl="0" algn="l">
              <a:lnSpc>
                <a:spcPct val="107916"/>
              </a:lnSpc>
              <a:spcBef>
                <a:spcPts val="800"/>
              </a:spcBef>
              <a:spcAft>
                <a:spcPts val="0"/>
              </a:spcAft>
              <a:buNone/>
            </a:pPr>
            <a:r>
              <a:rPr lang="en-US" sz="3600"/>
              <a:t>Additionally, we have added features to make the island experience more engaging:</a:t>
            </a:r>
            <a:endParaRPr sz="3600"/>
          </a:p>
          <a:p>
            <a:pPr indent="-457200" lvl="0" marL="457200" marR="0" rtl="0" algn="l">
              <a:lnSpc>
                <a:spcPct val="107916"/>
              </a:lnSpc>
              <a:spcBef>
                <a:spcPts val="800"/>
              </a:spcBef>
              <a:spcAft>
                <a:spcPts val="0"/>
              </a:spcAft>
              <a:buSzPts val="3600"/>
              <a:buChar char="-"/>
            </a:pPr>
            <a:r>
              <a:rPr lang="en-US" sz="3600"/>
              <a:t>HUD popups when users enter or leave defined sections</a:t>
            </a:r>
            <a:endParaRPr sz="3600"/>
          </a:p>
          <a:p>
            <a:pPr indent="-457200" lvl="0" marL="457200" marR="0" rtl="0" algn="l">
              <a:lnSpc>
                <a:spcPct val="107916"/>
              </a:lnSpc>
              <a:spcBef>
                <a:spcPts val="0"/>
              </a:spcBef>
              <a:spcAft>
                <a:spcPts val="0"/>
              </a:spcAft>
              <a:buSzPts val="3600"/>
              <a:buChar char="-"/>
            </a:pPr>
            <a:r>
              <a:rPr lang="en-US" sz="3600"/>
              <a:t>In-game billboards display real life images of the Pump House</a:t>
            </a:r>
            <a:endParaRPr sz="3600"/>
          </a:p>
          <a:p>
            <a:pPr indent="-457200" lvl="0" marL="457200" marR="0" rtl="0" algn="l">
              <a:lnSpc>
                <a:spcPct val="107916"/>
              </a:lnSpc>
              <a:spcBef>
                <a:spcPts val="0"/>
              </a:spcBef>
              <a:spcAft>
                <a:spcPts val="0"/>
              </a:spcAft>
              <a:buSzPts val="3600"/>
              <a:buChar char="-"/>
            </a:pPr>
            <a:r>
              <a:rPr lang="en-US" sz="3600"/>
              <a:t>Users can gather collectibles to earn rewards</a:t>
            </a:r>
            <a:endParaRPr sz="3600"/>
          </a:p>
          <a:p>
            <a:pPr indent="-457200" lvl="0" marL="457200" marR="0" rtl="0" algn="l">
              <a:lnSpc>
                <a:spcPct val="107916"/>
              </a:lnSpc>
              <a:spcBef>
                <a:spcPts val="0"/>
              </a:spcBef>
              <a:spcAft>
                <a:spcPts val="0"/>
              </a:spcAft>
              <a:buSzPts val="3600"/>
              <a:buChar char="-"/>
            </a:pPr>
            <a:r>
              <a:rPr lang="en-US" sz="3600"/>
              <a:t>NPCs that tell users interesting facts about the Pump House and Pump House Park</a:t>
            </a:r>
            <a:endParaRPr sz="3600"/>
          </a:p>
          <a:p>
            <a:pPr indent="-457200" lvl="0" marL="457200" marR="0" rtl="0" algn="l">
              <a:lnSpc>
                <a:spcPct val="107916"/>
              </a:lnSpc>
              <a:spcBef>
                <a:spcPts val="0"/>
              </a:spcBef>
              <a:spcAft>
                <a:spcPts val="0"/>
              </a:spcAft>
              <a:buSzPts val="3600"/>
              <a:buChar char="-"/>
            </a:pPr>
            <a:r>
              <a:rPr lang="en-US" sz="3600"/>
              <a:t>A parkour course to challenge users</a:t>
            </a:r>
            <a:endParaRPr sz="3600"/>
          </a:p>
          <a:p>
            <a:pPr indent="-457200" lvl="0" marL="457200" marR="0" rtl="0" algn="l">
              <a:lnSpc>
                <a:spcPct val="107916"/>
              </a:lnSpc>
              <a:spcBef>
                <a:spcPts val="0"/>
              </a:spcBef>
              <a:spcAft>
                <a:spcPts val="0"/>
              </a:spcAft>
              <a:buSzPts val="3600"/>
              <a:buChar char="-"/>
            </a:pPr>
            <a:r>
              <a:rPr lang="en-US" sz="3600"/>
              <a:t>Fishing spots</a:t>
            </a:r>
            <a:endParaRPr sz="3600"/>
          </a:p>
          <a:p>
            <a:pPr indent="0" lvl="0" marL="0" marR="0" rtl="0" algn="l">
              <a:lnSpc>
                <a:spcPct val="107916"/>
              </a:lnSpc>
              <a:spcBef>
                <a:spcPts val="800"/>
              </a:spcBef>
              <a:spcAft>
                <a:spcPts val="0"/>
              </a:spcAft>
              <a:buNone/>
            </a:pPr>
            <a:r>
              <a:rPr lang="en-US" sz="3600"/>
              <a:t>	</a:t>
            </a:r>
            <a:r>
              <a:rPr lang="en-US" sz="3600"/>
              <a:t>The Richmond Pump House is a beautiful place, with a history deeply connected to Richmond. We hope you enjoy your exploration. </a:t>
            </a:r>
            <a:endParaRPr sz="3600"/>
          </a:p>
          <a:p>
            <a:pPr indent="0" lvl="0" marL="0" marR="0" rtl="0" algn="l">
              <a:lnSpc>
                <a:spcPct val="107916"/>
              </a:lnSpc>
              <a:spcBef>
                <a:spcPts val="800"/>
              </a:spcBef>
              <a:spcAft>
                <a:spcPts val="800"/>
              </a:spcAft>
              <a:buNone/>
            </a:pPr>
            <a:r>
              <a:t/>
            </a:r>
            <a:endParaRPr sz="3600"/>
          </a:p>
        </p:txBody>
      </p:sp>
      <p:sp>
        <p:nvSpPr>
          <p:cNvPr id="98" name="Google Shape;98;p1"/>
          <p:cNvSpPr txBox="1"/>
          <p:nvPr/>
        </p:nvSpPr>
        <p:spPr>
          <a:xfrm>
            <a:off x="15224975" y="6812375"/>
            <a:ext cx="9591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800"/>
              <a:t>Method</a:t>
            </a:r>
            <a:endParaRPr b="1" sz="4800">
              <a:solidFill>
                <a:srgbClr val="000000"/>
              </a:solidFill>
            </a:endParaRPr>
          </a:p>
        </p:txBody>
      </p:sp>
      <p:sp>
        <p:nvSpPr>
          <p:cNvPr id="99" name="Google Shape;99;p1"/>
          <p:cNvSpPr txBox="1"/>
          <p:nvPr/>
        </p:nvSpPr>
        <p:spPr>
          <a:xfrm>
            <a:off x="31101750" y="6673300"/>
            <a:ext cx="9591000" cy="923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4800"/>
              <a:t>Final Result</a:t>
            </a:r>
            <a:endParaRPr b="1" sz="4800">
              <a:solidFill>
                <a:srgbClr val="000000"/>
              </a:solidFill>
            </a:endParaRPr>
          </a:p>
        </p:txBody>
      </p:sp>
      <p:pic>
        <p:nvPicPr>
          <p:cNvPr id="100" name="Google Shape;100;p1"/>
          <p:cNvPicPr preferRelativeResize="0"/>
          <p:nvPr/>
        </p:nvPicPr>
        <p:blipFill>
          <a:blip r:embed="rId6">
            <a:alphaModFix/>
          </a:blip>
          <a:stretch>
            <a:fillRect/>
          </a:stretch>
        </p:blipFill>
        <p:spPr>
          <a:xfrm>
            <a:off x="28609275" y="7760125"/>
            <a:ext cx="14575974" cy="8469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2013 - 2022 Theme">
  <a:themeElements>
    <a:clrScheme name="Office 2013 - 2022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2018-02-06T18:12:23Z</dcterms:created>
  <dc:creator>Microsoft Office User</dc:creator>
</cp:coreProperties>
</file>