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S/ZYcC8Tq4JngizSJJ2YJYEHP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rectangular object with black background&#10;&#10;Description automatically generated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046" y="29896909"/>
            <a:ext cx="15298498" cy="18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3891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957945" y="3409407"/>
            <a:ext cx="43107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en-US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 &amp; Play Clickstream Dashboard and Agent Event Tracker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Ben Aber, Hoang Le, Maxwell Goehle, Mohammed Ahmed  |  </a:t>
            </a: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Rachita Sowle, Ph.D.  |  </a:t>
            </a: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Capital One  |  </a:t>
            </a: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Mahesh Nair, Tyler Jordan, &amp; Emily Croxall</a:t>
            </a:r>
            <a:endParaRPr b="0" i="0" sz="3600" u="none" cap="none" strike="noStrik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966022" y="830849"/>
            <a:ext cx="4963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77C159"/>
                </a:solidFill>
                <a:latin typeface="Arial"/>
                <a:ea typeface="Arial"/>
                <a:cs typeface="Arial"/>
                <a:sym typeface="Arial"/>
              </a:rPr>
              <a:t>25-325</a:t>
            </a:r>
            <a:endParaRPr b="0" i="0" sz="8000" u="none" cap="none" strike="noStrike">
              <a:solidFill>
                <a:srgbClr val="77C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70400" y="6730750"/>
            <a:ext cx="9945900" cy="22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cap="none" strike="noStrike">
                <a:highlight>
                  <a:srgbClr val="EA9999"/>
                </a:highlight>
              </a:rPr>
              <a:t>Problem:</a:t>
            </a:r>
            <a:endParaRPr b="1" sz="4800" cap="none" strike="noStrike">
              <a:highlight>
                <a:srgbClr val="EA9999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want an effective way to utilize clickstream data easily and efficiently to make changes to their applications. As a stakeholder it is essential to be able to improve an application quickly, based on user driven data. This needs to be accomplished without the need for strong technical skills.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Our Solution:</a:t>
            </a:r>
            <a:endParaRPr b="1" i="0" sz="4800" u="none" cap="none" strike="noStrike">
              <a:solidFill>
                <a:schemeClr val="dk1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user interactions, not inputs.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data through the cloud to allow for real time collection and analysis.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clickstream data into actionable visualizations.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portable design that can work with different clickstream data.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highlight>
                  <a:srgbClr val="A4C2F4"/>
                </a:highlight>
                <a:latin typeface="Arial"/>
                <a:ea typeface="Arial"/>
                <a:cs typeface="Arial"/>
                <a:sym typeface="Arial"/>
              </a:rPr>
              <a:t>The Benefit:</a:t>
            </a:r>
            <a:endParaRPr b="1" i="0" sz="4800" u="none" cap="none" strike="noStrike">
              <a:solidFill>
                <a:schemeClr val="dk1"/>
              </a:solidFill>
              <a:highlight>
                <a:srgbClr val="A4C2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user trends within the data.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 and reusable for future projects with different data.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under and over utilized features within the application, for improvement.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technical skills required to have a customizable and interactive view of an applications clickstream data.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Streamlines decision making process for stakeholders.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Enhances user experience as data driven changes produce a more optimized navigation process.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442399" y="23350138"/>
            <a:ext cx="4118400" cy="1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88375" y="30071075"/>
            <a:ext cx="2353075" cy="15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53899" y="29977345"/>
            <a:ext cx="3317938" cy="186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61015" y="30076900"/>
            <a:ext cx="2800935" cy="157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 b="0" l="13557" r="15939" t="0"/>
          <a:stretch/>
        </p:blipFill>
        <p:spPr>
          <a:xfrm>
            <a:off x="25782299" y="29901152"/>
            <a:ext cx="2353075" cy="191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23052" y="29901150"/>
            <a:ext cx="1935625" cy="18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364674" y="29932685"/>
            <a:ext cx="3317949" cy="186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71600" y="8373250"/>
            <a:ext cx="14948000" cy="110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>
            <a:off x="10994125" y="7322800"/>
            <a:ext cx="0" cy="208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33267163" y="7322800"/>
            <a:ext cx="0" cy="208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" title="Group 8 (2)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045350" y="6940749"/>
            <a:ext cx="7511850" cy="216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33343363" y="6730750"/>
            <a:ext cx="41184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  <a:highlight>
                  <a:srgbClr val="FFE599"/>
                </a:highlight>
              </a:rPr>
              <a:t>Design Flow</a:t>
            </a:r>
            <a:r>
              <a:rPr b="1" lang="en-US" sz="4800">
                <a:solidFill>
                  <a:schemeClr val="dk1"/>
                </a:solidFill>
                <a:highlight>
                  <a:srgbClr val="FFE599"/>
                </a:highlight>
              </a:rPr>
              <a:t>:</a:t>
            </a:r>
            <a:endParaRPr sz="13439">
              <a:solidFill>
                <a:schemeClr val="dk1"/>
              </a:solidFill>
              <a:highlight>
                <a:srgbClr val="FFE59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9101900" y="6730750"/>
            <a:ext cx="56874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dk1"/>
                </a:solidFill>
              </a:rPr>
              <a:t>Visual Dashboard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43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 title="Screenshot 2025-03-27 at 4.26.10 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218075" y="20901621"/>
            <a:ext cx="10972801" cy="750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 title="Screenshot 2025-03-27 at 4.26.27 PM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68975" y="20923775"/>
            <a:ext cx="10972801" cy="75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2018-02-06T18:12:23Z</dcterms:created>
  <dc:creator>Microsoft Office User</dc:creator>
</cp:coreProperties>
</file>