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67351-B56E-CA4B-AC09-B2906A165B44}" v="36" dt="2024-11-14T22:20:22.761"/>
    <p1510:client id="{87B7143A-CAFB-4487-A61E-95DE07455D7C}" v="523" dt="2024-11-15T20:29:10.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2058" y="29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062f55ef2ff67de476e5a8b8382208f3487a2c4d75a0d729c3e114c5015962a::" providerId="AD" clId="Web-{7F467351-B56E-CA4B-AC09-B2906A165B44}"/>
    <pc:docChg chg="modSld">
      <pc:chgData name="Guest User" userId="S::urn:spo:anon#3062f55ef2ff67de476e5a8b8382208f3487a2c4d75a0d729c3e114c5015962a::" providerId="AD" clId="Web-{7F467351-B56E-CA4B-AC09-B2906A165B44}" dt="2024-11-14T22:20:22.761" v="29" actId="1076"/>
      <pc:docMkLst>
        <pc:docMk/>
      </pc:docMkLst>
      <pc:sldChg chg="addSp delSp modSp">
        <pc:chgData name="Guest User" userId="S::urn:spo:anon#3062f55ef2ff67de476e5a8b8382208f3487a2c4d75a0d729c3e114c5015962a::" providerId="AD" clId="Web-{7F467351-B56E-CA4B-AC09-B2906A165B44}" dt="2024-11-14T22:20:22.761" v="29" actId="1076"/>
        <pc:sldMkLst>
          <pc:docMk/>
          <pc:sldMk cId="11819390" sldId="256"/>
        </pc:sldMkLst>
        <pc:spChg chg="mod">
          <ac:chgData name="Guest User" userId="S::urn:spo:anon#3062f55ef2ff67de476e5a8b8382208f3487a2c4d75a0d729c3e114c5015962a::" providerId="AD" clId="Web-{7F467351-B56E-CA4B-AC09-B2906A165B44}" dt="2024-11-14T22:18:43.333" v="12" actId="20577"/>
          <ac:spMkLst>
            <pc:docMk/>
            <pc:sldMk cId="11819390" sldId="256"/>
            <ac:spMk id="16" creationId="{03FFC0B4-889D-7DEE-E2F0-DDB7F8A32269}"/>
          </ac:spMkLst>
        </pc:spChg>
        <pc:picChg chg="add del mod">
          <ac:chgData name="Guest User" userId="S::urn:spo:anon#3062f55ef2ff67de476e5a8b8382208f3487a2c4d75a0d729c3e114c5015962a::" providerId="AD" clId="Web-{7F467351-B56E-CA4B-AC09-B2906A165B44}" dt="2024-11-14T22:16:44.543" v="4"/>
          <ac:picMkLst>
            <pc:docMk/>
            <pc:sldMk cId="11819390" sldId="256"/>
            <ac:picMk id="7" creationId="{1EC5A531-3DFA-1873-2A78-A616F7942F9C}"/>
          </ac:picMkLst>
        </pc:picChg>
        <pc:picChg chg="add del mod">
          <ac:chgData name="Guest User" userId="S::urn:spo:anon#3062f55ef2ff67de476e5a8b8382208f3487a2c4d75a0d729c3e114c5015962a::" providerId="AD" clId="Web-{7F467351-B56E-CA4B-AC09-B2906A165B44}" dt="2024-11-14T22:16:45.606" v="5"/>
          <ac:picMkLst>
            <pc:docMk/>
            <pc:sldMk cId="11819390" sldId="256"/>
            <ac:picMk id="11" creationId="{723525E9-5EFA-BAF6-05DB-348571CE78BA}"/>
          </ac:picMkLst>
        </pc:picChg>
        <pc:picChg chg="add mod">
          <ac:chgData name="Guest User" userId="S::urn:spo:anon#3062f55ef2ff67de476e5a8b8382208f3487a2c4d75a0d729c3e114c5015962a::" providerId="AD" clId="Web-{7F467351-B56E-CA4B-AC09-B2906A165B44}" dt="2024-11-14T22:20:20.620" v="28" actId="1076"/>
          <ac:picMkLst>
            <pc:docMk/>
            <pc:sldMk cId="11819390" sldId="256"/>
            <ac:picMk id="12" creationId="{E7D21E25-1BD1-271A-644D-C924C8A5B046}"/>
          </ac:picMkLst>
        </pc:picChg>
        <pc:picChg chg="add mod">
          <ac:chgData name="Guest User" userId="S::urn:spo:anon#3062f55ef2ff67de476e5a8b8382208f3487a2c4d75a0d729c3e114c5015962a::" providerId="AD" clId="Web-{7F467351-B56E-CA4B-AC09-B2906A165B44}" dt="2024-11-14T22:20:22.761" v="29" actId="1076"/>
          <ac:picMkLst>
            <pc:docMk/>
            <pc:sldMk cId="11819390" sldId="256"/>
            <ac:picMk id="13" creationId="{8AD1A060-2098-C4A6-39B0-F60E46E817F9}"/>
          </ac:picMkLst>
        </pc:picChg>
      </pc:sldChg>
    </pc:docChg>
  </pc:docChgLst>
  <pc:docChgLst>
    <pc:chgData name="Guest User" userId="S::urn:spo:anon#3062f55ef2ff67de476e5a8b8382208f3487a2c4d75a0d729c3e114c5015962a::" providerId="AD" clId="Web-{6AA72DC1-A14D-06A9-E636-58B779E9D000}"/>
    <pc:docChg chg="modSld">
      <pc:chgData name="Guest User" userId="S::urn:spo:anon#3062f55ef2ff67de476e5a8b8382208f3487a2c4d75a0d729c3e114c5015962a::" providerId="AD" clId="Web-{6AA72DC1-A14D-06A9-E636-58B779E9D000}" dt="2024-11-14T20:08:26.288" v="25" actId="20577"/>
      <pc:docMkLst>
        <pc:docMk/>
      </pc:docMkLst>
      <pc:sldChg chg="delSp modSp">
        <pc:chgData name="Guest User" userId="S::urn:spo:anon#3062f55ef2ff67de476e5a8b8382208f3487a2c4d75a0d729c3e114c5015962a::" providerId="AD" clId="Web-{6AA72DC1-A14D-06A9-E636-58B779E9D000}" dt="2024-11-14T20:08:26.288" v="25" actId="20577"/>
        <pc:sldMkLst>
          <pc:docMk/>
          <pc:sldMk cId="11819390" sldId="256"/>
        </pc:sldMkLst>
        <pc:spChg chg="del">
          <ac:chgData name="Guest User" userId="S::urn:spo:anon#3062f55ef2ff67de476e5a8b8382208f3487a2c4d75a0d729c3e114c5015962a::" providerId="AD" clId="Web-{6AA72DC1-A14D-06A9-E636-58B779E9D000}" dt="2024-11-14T19:57:56.092" v="14"/>
          <ac:spMkLst>
            <pc:docMk/>
            <pc:sldMk cId="11819390" sldId="256"/>
            <ac:spMk id="7" creationId="{F1F8E659-A94F-8BC1-3B64-8AE04CC4C570}"/>
          </ac:spMkLst>
        </pc:spChg>
        <pc:spChg chg="mod">
          <ac:chgData name="Guest User" userId="S::urn:spo:anon#3062f55ef2ff67de476e5a8b8382208f3487a2c4d75a0d729c3e114c5015962a::" providerId="AD" clId="Web-{6AA72DC1-A14D-06A9-E636-58B779E9D000}" dt="2024-11-14T19:58:24.156" v="17" actId="1076"/>
          <ac:spMkLst>
            <pc:docMk/>
            <pc:sldMk cId="11819390" sldId="256"/>
            <ac:spMk id="8" creationId="{EAAF819C-3B1C-2DE4-EC21-3BABCE1A824F}"/>
          </ac:spMkLst>
        </pc:spChg>
        <pc:spChg chg="mod">
          <ac:chgData name="Guest User" userId="S::urn:spo:anon#3062f55ef2ff67de476e5a8b8382208f3487a2c4d75a0d729c3e114c5015962a::" providerId="AD" clId="Web-{6AA72DC1-A14D-06A9-E636-58B779E9D000}" dt="2024-11-14T20:08:26.288" v="25" actId="20577"/>
          <ac:spMkLst>
            <pc:docMk/>
            <pc:sldMk cId="11819390" sldId="256"/>
            <ac:spMk id="9" creationId="{3720A3D3-2BB3-8C91-8790-1ED2F9DB3722}"/>
          </ac:spMkLst>
        </pc:spChg>
        <pc:spChg chg="mod">
          <ac:chgData name="Guest User" userId="S::urn:spo:anon#3062f55ef2ff67de476e5a8b8382208f3487a2c4d75a0d729c3e114c5015962a::" providerId="AD" clId="Web-{6AA72DC1-A14D-06A9-E636-58B779E9D000}" dt="2024-11-14T19:58:09.452" v="16" actId="1076"/>
          <ac:spMkLst>
            <pc:docMk/>
            <pc:sldMk cId="11819390" sldId="256"/>
            <ac:spMk id="16" creationId="{03FFC0B4-889D-7DEE-E2F0-DDB7F8A32269}"/>
          </ac:spMkLst>
        </pc:spChg>
        <pc:picChg chg="mod">
          <ac:chgData name="Guest User" userId="S::urn:spo:anon#3062f55ef2ff67de476e5a8b8382208f3487a2c4d75a0d729c3e114c5015962a::" providerId="AD" clId="Web-{6AA72DC1-A14D-06A9-E636-58B779E9D000}" dt="2024-11-14T19:58:28.984" v="18" actId="1076"/>
          <ac:picMkLst>
            <pc:docMk/>
            <pc:sldMk cId="11819390" sldId="256"/>
            <ac:picMk id="15" creationId="{A7B73AD0-3C0E-1F56-4DAE-6A714D80D6FA}"/>
          </ac:picMkLst>
        </pc:picChg>
      </pc:sldChg>
    </pc:docChg>
  </pc:docChgLst>
  <pc:docChgLst>
    <pc:chgData name="Guest User" userId="S::urn:spo:anon#3062f55ef2ff67de476e5a8b8382208f3487a2c4d75a0d729c3e114c5015962a::" providerId="AD" clId="Web-{4E7D9404-9453-4E08-CEC3-0EF6CB450819}"/>
    <pc:docChg chg="modSld">
      <pc:chgData name="Guest User" userId="S::urn:spo:anon#3062f55ef2ff67de476e5a8b8382208f3487a2c4d75a0d729c3e114c5015962a::" providerId="AD" clId="Web-{4E7D9404-9453-4E08-CEC3-0EF6CB450819}" dt="2024-11-13T02:27:22.756" v="371" actId="20577"/>
      <pc:docMkLst>
        <pc:docMk/>
      </pc:docMkLst>
      <pc:sldChg chg="addSp delSp modSp">
        <pc:chgData name="Guest User" userId="S::urn:spo:anon#3062f55ef2ff67de476e5a8b8382208f3487a2c4d75a0d729c3e114c5015962a::" providerId="AD" clId="Web-{4E7D9404-9453-4E08-CEC3-0EF6CB450819}" dt="2024-11-13T02:27:22.756" v="371" actId="20577"/>
        <pc:sldMkLst>
          <pc:docMk/>
          <pc:sldMk cId="11819390" sldId="256"/>
        </pc:sldMkLst>
        <pc:spChg chg="add del mod">
          <ac:chgData name="Guest User" userId="S::urn:spo:anon#3062f55ef2ff67de476e5a8b8382208f3487a2c4d75a0d729c3e114c5015962a::" providerId="AD" clId="Web-{4E7D9404-9453-4E08-CEC3-0EF6CB450819}" dt="2024-11-13T02:20:55.770" v="4"/>
          <ac:spMkLst>
            <pc:docMk/>
            <pc:sldMk cId="11819390" sldId="256"/>
            <ac:spMk id="11" creationId="{D6FF0535-3BA6-062D-6872-F5B55CA5BA9A}"/>
          </ac:spMkLst>
        </pc:spChg>
        <pc:spChg chg="add mod">
          <ac:chgData name="Guest User" userId="S::urn:spo:anon#3062f55ef2ff67de476e5a8b8382208f3487a2c4d75a0d729c3e114c5015962a::" providerId="AD" clId="Web-{4E7D9404-9453-4E08-CEC3-0EF6CB450819}" dt="2024-11-13T02:25:12.563" v="149" actId="20577"/>
          <ac:spMkLst>
            <pc:docMk/>
            <pc:sldMk cId="11819390" sldId="256"/>
            <ac:spMk id="12" creationId="{3563BC30-633E-4B9E-C750-959AE4A17724}"/>
          </ac:spMkLst>
        </pc:spChg>
        <pc:spChg chg="add mod">
          <ac:chgData name="Guest User" userId="S::urn:spo:anon#3062f55ef2ff67de476e5a8b8382208f3487a2c4d75a0d729c3e114c5015962a::" providerId="AD" clId="Web-{4E7D9404-9453-4E08-CEC3-0EF6CB450819}" dt="2024-11-13T02:27:22.756" v="371" actId="20577"/>
          <ac:spMkLst>
            <pc:docMk/>
            <pc:sldMk cId="11819390" sldId="256"/>
            <ac:spMk id="13" creationId="{4CE54A93-2CE3-70A5-81F6-9AE53A307868}"/>
          </ac:spMkLst>
        </pc:spChg>
      </pc:sldChg>
    </pc:docChg>
  </pc:docChgLst>
  <pc:docChgLst>
    <pc:chgData name="Sohum Dharamsi" userId="98f53b2f-0dfc-4333-bd9f-2d86eb39936f" providerId="ADAL" clId="{87B7143A-CAFB-4487-A61E-95DE07455D7C}"/>
    <pc:docChg chg="undo custSel modSld">
      <pc:chgData name="Sohum Dharamsi" userId="98f53b2f-0dfc-4333-bd9f-2d86eb39936f" providerId="ADAL" clId="{87B7143A-CAFB-4487-A61E-95DE07455D7C}" dt="2024-11-15T20:30:36.860" v="2991" actId="1076"/>
      <pc:docMkLst>
        <pc:docMk/>
      </pc:docMkLst>
      <pc:sldChg chg="addSp delSp modSp mod">
        <pc:chgData name="Sohum Dharamsi" userId="98f53b2f-0dfc-4333-bd9f-2d86eb39936f" providerId="ADAL" clId="{87B7143A-CAFB-4487-A61E-95DE07455D7C}" dt="2024-11-15T20:30:36.860" v="2991" actId="1076"/>
        <pc:sldMkLst>
          <pc:docMk/>
          <pc:sldMk cId="11819390" sldId="256"/>
        </pc:sldMkLst>
        <pc:spChg chg="mod">
          <ac:chgData name="Sohum Dharamsi" userId="98f53b2f-0dfc-4333-bd9f-2d86eb39936f" providerId="ADAL" clId="{87B7143A-CAFB-4487-A61E-95DE07455D7C}" dt="2024-11-07T04:40:13.504" v="265" actId="20577"/>
          <ac:spMkLst>
            <pc:docMk/>
            <pc:sldMk cId="11819390" sldId="256"/>
            <ac:spMk id="2" creationId="{D95FD647-C192-45C1-9680-790D52DED487}"/>
          </ac:spMkLst>
        </pc:spChg>
        <pc:spChg chg="add mod">
          <ac:chgData name="Sohum Dharamsi" userId="98f53b2f-0dfc-4333-bd9f-2d86eb39936f" providerId="ADAL" clId="{87B7143A-CAFB-4487-A61E-95DE07455D7C}" dt="2024-11-14T21:20:48.817" v="2978" actId="1076"/>
          <ac:spMkLst>
            <pc:docMk/>
            <pc:sldMk cId="11819390" sldId="256"/>
            <ac:spMk id="4" creationId="{D46C23CB-589D-7DE0-2B5C-A292D06DBF68}"/>
          </ac:spMkLst>
        </pc:spChg>
        <pc:spChg chg="add mod">
          <ac:chgData name="Sohum Dharamsi" userId="98f53b2f-0dfc-4333-bd9f-2d86eb39936f" providerId="ADAL" clId="{87B7143A-CAFB-4487-A61E-95DE07455D7C}" dt="2024-11-14T21:31:35.348" v="2981" actId="20577"/>
          <ac:spMkLst>
            <pc:docMk/>
            <pc:sldMk cId="11819390" sldId="256"/>
            <ac:spMk id="5" creationId="{FAF66CEA-678F-4ABC-C365-14DD4E27C17E}"/>
          </ac:spMkLst>
        </pc:spChg>
        <pc:spChg chg="add mod">
          <ac:chgData name="Sohum Dharamsi" userId="98f53b2f-0dfc-4333-bd9f-2d86eb39936f" providerId="ADAL" clId="{87B7143A-CAFB-4487-A61E-95DE07455D7C}" dt="2024-11-13T01:06:27.016" v="2385" actId="120"/>
          <ac:spMkLst>
            <pc:docMk/>
            <pc:sldMk cId="11819390" sldId="256"/>
            <ac:spMk id="6" creationId="{197EA4C7-804B-0614-D615-E369C18603F7}"/>
          </ac:spMkLst>
        </pc:spChg>
        <pc:spChg chg="add mod">
          <ac:chgData name="Sohum Dharamsi" userId="98f53b2f-0dfc-4333-bd9f-2d86eb39936f" providerId="ADAL" clId="{87B7143A-CAFB-4487-A61E-95DE07455D7C}" dt="2024-11-13T00:07:41.548" v="1163" actId="1076"/>
          <ac:spMkLst>
            <pc:docMk/>
            <pc:sldMk cId="11819390" sldId="256"/>
            <ac:spMk id="7" creationId="{F1F8E659-A94F-8BC1-3B64-8AE04CC4C570}"/>
          </ac:spMkLst>
        </pc:spChg>
        <pc:spChg chg="add mod">
          <ac:chgData name="Sohum Dharamsi" userId="98f53b2f-0dfc-4333-bd9f-2d86eb39936f" providerId="ADAL" clId="{87B7143A-CAFB-4487-A61E-95DE07455D7C}" dt="2024-11-14T21:19:30.345" v="2970" actId="1076"/>
          <ac:spMkLst>
            <pc:docMk/>
            <pc:sldMk cId="11819390" sldId="256"/>
            <ac:spMk id="8" creationId="{EAAF819C-3B1C-2DE4-EC21-3BABCE1A824F}"/>
          </ac:spMkLst>
        </pc:spChg>
        <pc:spChg chg="add mod">
          <ac:chgData name="Sohum Dharamsi" userId="98f53b2f-0dfc-4333-bd9f-2d86eb39936f" providerId="ADAL" clId="{87B7143A-CAFB-4487-A61E-95DE07455D7C}" dt="2024-11-14T21:19:21.119" v="2969" actId="1076"/>
          <ac:spMkLst>
            <pc:docMk/>
            <pc:sldMk cId="11819390" sldId="256"/>
            <ac:spMk id="9" creationId="{3720A3D3-2BB3-8C91-8790-1ED2F9DB3722}"/>
          </ac:spMkLst>
        </pc:spChg>
        <pc:spChg chg="add mod">
          <ac:chgData name="Sohum Dharamsi" userId="98f53b2f-0dfc-4333-bd9f-2d86eb39936f" providerId="ADAL" clId="{87B7143A-CAFB-4487-A61E-95DE07455D7C}" dt="2024-11-14T21:20:38.540" v="2977" actId="1076"/>
          <ac:spMkLst>
            <pc:docMk/>
            <pc:sldMk cId="11819390" sldId="256"/>
            <ac:spMk id="10" creationId="{7366153C-073F-0471-7F20-DDDEEBCEAADF}"/>
          </ac:spMkLst>
        </pc:spChg>
        <pc:spChg chg="add del mod">
          <ac:chgData name="Sohum Dharamsi" userId="98f53b2f-0dfc-4333-bd9f-2d86eb39936f" providerId="ADAL" clId="{87B7143A-CAFB-4487-A61E-95DE07455D7C}" dt="2024-11-13T00:11:14.412" v="1196" actId="21"/>
          <ac:spMkLst>
            <pc:docMk/>
            <pc:sldMk cId="11819390" sldId="256"/>
            <ac:spMk id="11" creationId="{6D912760-E311-7FCD-6D24-67C1726E4CF8}"/>
          </ac:spMkLst>
        </pc:spChg>
        <pc:spChg chg="add del mod">
          <ac:chgData name="Sohum Dharamsi" userId="98f53b2f-0dfc-4333-bd9f-2d86eb39936f" providerId="ADAL" clId="{87B7143A-CAFB-4487-A61E-95DE07455D7C}" dt="2024-11-14T03:33:52.571" v="2967" actId="21"/>
          <ac:spMkLst>
            <pc:docMk/>
            <pc:sldMk cId="11819390" sldId="256"/>
            <ac:spMk id="11" creationId="{9A4E0131-D570-8E91-6300-CDBA32962F9D}"/>
          </ac:spMkLst>
        </pc:spChg>
        <pc:spChg chg="del mod">
          <ac:chgData name="Sohum Dharamsi" userId="98f53b2f-0dfc-4333-bd9f-2d86eb39936f" providerId="ADAL" clId="{87B7143A-CAFB-4487-A61E-95DE07455D7C}" dt="2024-11-14T02:08:53.028" v="2454" actId="21"/>
          <ac:spMkLst>
            <pc:docMk/>
            <pc:sldMk cId="11819390" sldId="256"/>
            <ac:spMk id="12" creationId="{3563BC30-633E-4B9E-C750-959AE4A17724}"/>
          </ac:spMkLst>
        </pc:spChg>
        <pc:spChg chg="del mod">
          <ac:chgData name="Sohum Dharamsi" userId="98f53b2f-0dfc-4333-bd9f-2d86eb39936f" providerId="ADAL" clId="{87B7143A-CAFB-4487-A61E-95DE07455D7C}" dt="2024-11-14T02:08:20.578" v="2447" actId="21"/>
          <ac:spMkLst>
            <pc:docMk/>
            <pc:sldMk cId="11819390" sldId="256"/>
            <ac:spMk id="13" creationId="{4CE54A93-2CE3-70A5-81F6-9AE53A307868}"/>
          </ac:spMkLst>
        </pc:spChg>
        <pc:spChg chg="add mod">
          <ac:chgData name="Sohum Dharamsi" userId="98f53b2f-0dfc-4333-bd9f-2d86eb39936f" providerId="ADAL" clId="{87B7143A-CAFB-4487-A61E-95DE07455D7C}" dt="2024-11-14T21:19:40.733" v="2971" actId="1076"/>
          <ac:spMkLst>
            <pc:docMk/>
            <pc:sldMk cId="11819390" sldId="256"/>
            <ac:spMk id="16" creationId="{03FFC0B4-889D-7DEE-E2F0-DDB7F8A32269}"/>
          </ac:spMkLst>
        </pc:spChg>
        <pc:picChg chg="add mod">
          <ac:chgData name="Sohum Dharamsi" userId="98f53b2f-0dfc-4333-bd9f-2d86eb39936f" providerId="ADAL" clId="{87B7143A-CAFB-4487-A61E-95DE07455D7C}" dt="2024-11-15T20:30:36.860" v="2991" actId="1076"/>
          <ac:picMkLst>
            <pc:docMk/>
            <pc:sldMk cId="11819390" sldId="256"/>
            <ac:picMk id="11" creationId="{09F9EB07-1E3F-E3B2-2D62-5FDBD0F366DD}"/>
          </ac:picMkLst>
        </pc:picChg>
        <pc:picChg chg="add del mod">
          <ac:chgData name="Sohum Dharamsi" userId="98f53b2f-0dfc-4333-bd9f-2d86eb39936f" providerId="ADAL" clId="{87B7143A-CAFB-4487-A61E-95DE07455D7C}" dt="2024-11-13T00:21:07.366" v="1218" actId="21"/>
          <ac:picMkLst>
            <pc:docMk/>
            <pc:sldMk cId="11819390" sldId="256"/>
            <ac:picMk id="13" creationId="{C8D7E6B9-A689-514B-8351-FB23AD4A3687}"/>
          </ac:picMkLst>
        </pc:picChg>
        <pc:picChg chg="add del mod">
          <ac:chgData name="Sohum Dharamsi" userId="98f53b2f-0dfc-4333-bd9f-2d86eb39936f" providerId="ADAL" clId="{87B7143A-CAFB-4487-A61E-95DE07455D7C}" dt="2024-11-15T20:29:44.592" v="2987" actId="21"/>
          <ac:picMkLst>
            <pc:docMk/>
            <pc:sldMk cId="11819390" sldId="256"/>
            <ac:picMk id="15" creationId="{A7B73AD0-3C0E-1F56-4DAE-6A714D80D6FA}"/>
          </ac:picMkLst>
        </pc:picChg>
        <pc:picChg chg="add del mod modCrop">
          <ac:chgData name="Sohum Dharamsi" userId="98f53b2f-0dfc-4333-bd9f-2d86eb39936f" providerId="ADAL" clId="{87B7143A-CAFB-4487-A61E-95DE07455D7C}" dt="2024-11-13T00:04:41.108" v="1145" actId="21"/>
          <ac:picMkLst>
            <pc:docMk/>
            <pc:sldMk cId="11819390" sldId="256"/>
            <ac:picMk id="21" creationId="{FCF5C653-81FB-64DE-C377-C7A27DDBD275}"/>
          </ac:picMkLst>
        </pc:picChg>
        <pc:picChg chg="add mod">
          <ac:chgData name="Sohum Dharamsi" userId="98f53b2f-0dfc-4333-bd9f-2d86eb39936f" providerId="ADAL" clId="{87B7143A-CAFB-4487-A61E-95DE07455D7C}" dt="2024-11-13T01:04:56.100" v="2367" actId="1076"/>
          <ac:picMkLst>
            <pc:docMk/>
            <pc:sldMk cId="11819390" sldId="256"/>
            <ac:picMk id="1026" creationId="{F079E5D0-1475-909A-4426-5D34B2115F0B}"/>
          </ac:picMkLst>
        </pc:picChg>
        <pc:picChg chg="add mod">
          <ac:chgData name="Sohum Dharamsi" userId="98f53b2f-0dfc-4333-bd9f-2d86eb39936f" providerId="ADAL" clId="{87B7143A-CAFB-4487-A61E-95DE07455D7C}" dt="2024-11-13T01:04:47.555" v="2360" actId="14100"/>
          <ac:picMkLst>
            <pc:docMk/>
            <pc:sldMk cId="11819390" sldId="256"/>
            <ac:picMk id="1028" creationId="{595419AB-4B38-2E38-6F46-22297B668C54}"/>
          </ac:picMkLst>
        </pc:picChg>
        <pc:picChg chg="add mod">
          <ac:chgData name="Sohum Dharamsi" userId="98f53b2f-0dfc-4333-bd9f-2d86eb39936f" providerId="ADAL" clId="{87B7143A-CAFB-4487-A61E-95DE07455D7C}" dt="2024-11-13T01:05:12.149" v="2373" actId="1076"/>
          <ac:picMkLst>
            <pc:docMk/>
            <pc:sldMk cId="11819390" sldId="256"/>
            <ac:picMk id="1030" creationId="{BE577B22-2C92-258F-6ACB-B9BFB78B6B28}"/>
          </ac:picMkLst>
        </pc:picChg>
        <pc:picChg chg="add mod">
          <ac:chgData name="Sohum Dharamsi" userId="98f53b2f-0dfc-4333-bd9f-2d86eb39936f" providerId="ADAL" clId="{87B7143A-CAFB-4487-A61E-95DE07455D7C}" dt="2024-11-13T01:05:08.523" v="2371" actId="1076"/>
          <ac:picMkLst>
            <pc:docMk/>
            <pc:sldMk cId="11819390" sldId="256"/>
            <ac:picMk id="1032" creationId="{B5DF33E9-D2DF-BBFE-2F77-E9FAEEE07F93}"/>
          </ac:picMkLst>
        </pc:picChg>
        <pc:picChg chg="add mod">
          <ac:chgData name="Sohum Dharamsi" userId="98f53b2f-0dfc-4333-bd9f-2d86eb39936f" providerId="ADAL" clId="{87B7143A-CAFB-4487-A61E-95DE07455D7C}" dt="2024-11-13T01:05:12.859" v="2374" actId="1076"/>
          <ac:picMkLst>
            <pc:docMk/>
            <pc:sldMk cId="11819390" sldId="256"/>
            <ac:picMk id="1034" creationId="{14CC04AA-DD6F-5844-C0EA-A9FCF7B5AADA}"/>
          </ac:picMkLst>
        </pc:picChg>
        <pc:picChg chg="add mod">
          <ac:chgData name="Sohum Dharamsi" userId="98f53b2f-0dfc-4333-bd9f-2d86eb39936f" providerId="ADAL" clId="{87B7143A-CAFB-4487-A61E-95DE07455D7C}" dt="2024-11-13T01:05:09.941" v="2372" actId="1076"/>
          <ac:picMkLst>
            <pc:docMk/>
            <pc:sldMk cId="11819390" sldId="256"/>
            <ac:picMk id="1038" creationId="{F244FA42-6F02-9284-C067-148E6E08531B}"/>
          </ac:picMkLst>
        </pc:picChg>
        <pc:picChg chg="add del mod">
          <ac:chgData name="Sohum Dharamsi" userId="98f53b2f-0dfc-4333-bd9f-2d86eb39936f" providerId="ADAL" clId="{87B7143A-CAFB-4487-A61E-95DE07455D7C}" dt="2024-11-13T00:11:31.035" v="1206" actId="21"/>
          <ac:picMkLst>
            <pc:docMk/>
            <pc:sldMk cId="11819390" sldId="256"/>
            <ac:picMk id="1040" creationId="{B821C9AA-18A2-5611-0EFF-5501907863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405F5-2524-46B7-8290-C2DD70F1884F}" type="datetimeFigureOut">
              <a:rPr lang="en-US" smtClean="0"/>
              <a:t>11/15/2024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C053F-4498-4F45-9F2B-73AAD9F4B0C2}" type="slidenum">
              <a:rPr lang="en-US" smtClean="0"/>
              <a:t>‹#›</a:t>
            </a:fld>
            <a:endParaRPr lang="en-US"/>
          </a:p>
        </p:txBody>
      </p:sp>
    </p:spTree>
    <p:extLst>
      <p:ext uri="{BB962C8B-B14F-4D97-AF65-F5344CB8AC3E}">
        <p14:creationId xmlns:p14="http://schemas.microsoft.com/office/powerpoint/2010/main" val="105155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7C053F-4498-4F45-9F2B-73AAD9F4B0C2}" type="slidenum">
              <a:rPr lang="en-US" smtClean="0"/>
              <a:t>1</a:t>
            </a:fld>
            <a:endParaRPr lang="en-US"/>
          </a:p>
        </p:txBody>
      </p:sp>
    </p:spTree>
    <p:extLst>
      <p:ext uri="{BB962C8B-B14F-4D97-AF65-F5344CB8AC3E}">
        <p14:creationId xmlns:p14="http://schemas.microsoft.com/office/powerpoint/2010/main" val="63987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a:solidFill>
                  <a:schemeClr val="dk1"/>
                </a:solidFill>
                <a:latin typeface="Arial"/>
                <a:ea typeface="Arial"/>
                <a:cs typeface="Arial"/>
                <a:sym typeface="Arial"/>
              </a:rPr>
              <a:t>XState Builder</a:t>
            </a:r>
            <a:endParaRPr lang="en-US" sz="110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a:solidFill>
                  <a:srgbClr val="3C3C3B"/>
                </a:solidFill>
                <a:latin typeface="Arial"/>
                <a:ea typeface="Arial"/>
                <a:cs typeface="Arial"/>
                <a:sym typeface="Arial"/>
              </a:rPr>
              <a:t>Team members: </a:t>
            </a:r>
            <a:r>
              <a:rPr lang="en-US" sz="3600" i="0" u="none" strike="noStrike" cap="none">
                <a:solidFill>
                  <a:srgbClr val="3C3C3B"/>
                </a:solidFill>
                <a:latin typeface="Arial"/>
                <a:ea typeface="Arial"/>
                <a:cs typeface="Arial"/>
                <a:sym typeface="Arial"/>
              </a:rPr>
              <a:t>Sohum Dharamsi</a:t>
            </a:r>
            <a:r>
              <a:rPr lang="en-US" sz="3600" b="0" i="0" u="none" strike="noStrike" cap="none">
                <a:solidFill>
                  <a:srgbClr val="3C3C3B"/>
                </a:solidFill>
                <a:latin typeface="Arial"/>
                <a:ea typeface="Arial"/>
                <a:cs typeface="Arial"/>
                <a:sym typeface="Arial"/>
              </a:rPr>
              <a:t>, Neil Randeri, Bryan Wheeler, Peter Dang  |  </a:t>
            </a:r>
            <a:r>
              <a:rPr lang="en-US" sz="3600" b="1" i="0" u="none" strike="noStrike" cap="none">
                <a:solidFill>
                  <a:srgbClr val="3C3C3B"/>
                </a:solidFill>
                <a:latin typeface="Arial"/>
                <a:ea typeface="Arial"/>
                <a:cs typeface="Arial"/>
                <a:sym typeface="Arial"/>
              </a:rPr>
              <a:t>Faculty adviser: </a:t>
            </a:r>
            <a:r>
              <a:rPr lang="en-US" sz="3600">
                <a:solidFill>
                  <a:srgbClr val="3C3C3B"/>
                </a:solidFill>
                <a:latin typeface="Arial"/>
                <a:ea typeface="Arial"/>
                <a:cs typeface="Arial"/>
                <a:sym typeface="Arial"/>
              </a:rPr>
              <a:t>Irfan Ahmed, Ph.D.</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a:solidFill>
                  <a:srgbClr val="3C3C3B"/>
                </a:solidFill>
                <a:latin typeface="Arial"/>
                <a:ea typeface="Arial"/>
                <a:cs typeface="Arial"/>
                <a:sym typeface="Arial"/>
              </a:rPr>
              <a:t>Capital One</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Mentor: </a:t>
            </a:r>
            <a:r>
              <a:rPr lang="en-US" sz="3600">
                <a:solidFill>
                  <a:srgbClr val="3C3C3B"/>
                </a:solidFill>
                <a:latin typeface="Arial"/>
                <a:ea typeface="Arial"/>
                <a:cs typeface="Arial"/>
                <a:sym typeface="Arial"/>
              </a:rPr>
              <a:t>Jacquelyn Dellinger</a:t>
            </a:r>
            <a:endParaRPr sz="3600" i="0" u="none" strike="noStrike" cap="none">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a:solidFill>
                  <a:srgbClr val="77C159"/>
                </a:solidFill>
                <a:effectLst/>
                <a:latin typeface="Arial" panose="020B0604020202020204" pitchFamily="34" charset="0"/>
              </a:rPr>
              <a:t>25-327</a:t>
            </a:r>
            <a:endParaRPr lang="en-US" sz="8000">
              <a:solidFill>
                <a:srgbClr val="77C159"/>
              </a:solidFill>
            </a:endParaRPr>
          </a:p>
        </p:txBody>
      </p:sp>
      <p:sp>
        <p:nvSpPr>
          <p:cNvPr id="4" name="TextBox 3">
            <a:extLst>
              <a:ext uri="{FF2B5EF4-FFF2-40B4-BE49-F238E27FC236}">
                <a16:creationId xmlns:a16="http://schemas.microsoft.com/office/drawing/2014/main" id="{D46C23CB-589D-7DE0-2B5C-A292D06DBF68}"/>
              </a:ext>
            </a:extLst>
          </p:cNvPr>
          <p:cNvSpPr txBox="1"/>
          <p:nvPr/>
        </p:nvSpPr>
        <p:spPr>
          <a:xfrm>
            <a:off x="555171" y="12742289"/>
            <a:ext cx="13149942" cy="5262979"/>
          </a:xfrm>
          <a:prstGeom prst="rect">
            <a:avLst/>
          </a:prstGeom>
          <a:noFill/>
        </p:spPr>
        <p:txBody>
          <a:bodyPr wrap="square" rtlCol="0">
            <a:spAutoFit/>
          </a:bodyPr>
          <a:lstStyle/>
          <a:p>
            <a:r>
              <a:rPr lang="en-US" sz="4800" b="1">
                <a:latin typeface="Arial" panose="020B0604020202020204" pitchFamily="34" charset="0"/>
                <a:cs typeface="Arial" panose="020B0604020202020204" pitchFamily="34" charset="0"/>
              </a:rPr>
              <a:t>What is XState?</a:t>
            </a:r>
          </a:p>
          <a:p>
            <a:r>
              <a:rPr lang="en-US" sz="3600" b="1">
                <a:latin typeface="Arial" panose="020B0604020202020204" pitchFamily="34" charset="0"/>
                <a:cs typeface="Arial" panose="020B0604020202020204" pitchFamily="34" charset="0"/>
              </a:rPr>
              <a:t>XState </a:t>
            </a:r>
            <a:r>
              <a:rPr lang="en-US" sz="3600">
                <a:latin typeface="Arial" panose="020B0604020202020204" pitchFamily="34" charset="0"/>
                <a:cs typeface="Arial" panose="020B0604020202020204" pitchFamily="34" charset="0"/>
              </a:rPr>
              <a:t>is a state management and orchestration solution for JavaScript and TypeScript apps. </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It uses event-driven programming, state machines, state charts, and the actor model to handle complex logic in predictable, robust, and visual ways.</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It provides a powerful and flexible way to manage application and workflow state by allowing developers to model logic as actors and state machines.</a:t>
            </a:r>
          </a:p>
        </p:txBody>
      </p:sp>
      <p:sp>
        <p:nvSpPr>
          <p:cNvPr id="5" name="TextBox 4">
            <a:extLst>
              <a:ext uri="{FF2B5EF4-FFF2-40B4-BE49-F238E27FC236}">
                <a16:creationId xmlns:a16="http://schemas.microsoft.com/office/drawing/2014/main" id="{FAF66CEA-678F-4ABC-C365-14DD4E27C17E}"/>
              </a:ext>
            </a:extLst>
          </p:cNvPr>
          <p:cNvSpPr txBox="1"/>
          <p:nvPr/>
        </p:nvSpPr>
        <p:spPr>
          <a:xfrm>
            <a:off x="18754412" y="30426654"/>
            <a:ext cx="22863349" cy="1384995"/>
          </a:xfrm>
          <a:prstGeom prst="rect">
            <a:avLst/>
          </a:prstGeom>
          <a:noFill/>
        </p:spPr>
        <p:txBody>
          <a:bodyPr wrap="square" rtlCol="0">
            <a:spAutoFit/>
          </a:bodyPr>
          <a:lstStyle/>
          <a:p>
            <a:r>
              <a:rPr lang="en-US" sz="4800" b="1">
                <a:latin typeface="Arial" panose="020B0604020202020204" pitchFamily="34" charset="0"/>
                <a:cs typeface="Arial" panose="020B0604020202020204" pitchFamily="34" charset="0"/>
              </a:rPr>
              <a:t>References</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1. XState | Stately. Stately.ai. Published 2024. Accessed November 5, 2024. https://stately.ai/docs/xstate</a:t>
            </a:r>
          </a:p>
        </p:txBody>
      </p:sp>
      <p:sp>
        <p:nvSpPr>
          <p:cNvPr id="8" name="TextBox 7">
            <a:extLst>
              <a:ext uri="{FF2B5EF4-FFF2-40B4-BE49-F238E27FC236}">
                <a16:creationId xmlns:a16="http://schemas.microsoft.com/office/drawing/2014/main" id="{EAAF819C-3B1C-2DE4-EC21-3BABCE1A824F}"/>
              </a:ext>
            </a:extLst>
          </p:cNvPr>
          <p:cNvSpPr txBox="1"/>
          <p:nvPr/>
        </p:nvSpPr>
        <p:spPr>
          <a:xfrm>
            <a:off x="14675690" y="6919258"/>
            <a:ext cx="14539820" cy="830997"/>
          </a:xfrm>
          <a:prstGeom prst="rect">
            <a:avLst/>
          </a:prstGeom>
          <a:noFill/>
        </p:spPr>
        <p:txBody>
          <a:bodyPr wrap="square" rtlCol="0">
            <a:spAutoFit/>
          </a:bodyPr>
          <a:lstStyle/>
          <a:p>
            <a:r>
              <a:rPr lang="en-US" sz="4800" b="1">
                <a:latin typeface="Arial" panose="020B0604020202020204" pitchFamily="34" charset="0"/>
                <a:cs typeface="Arial" panose="020B0604020202020204" pitchFamily="34" charset="0"/>
              </a:rPr>
              <a:t>Approach</a:t>
            </a:r>
          </a:p>
        </p:txBody>
      </p:sp>
      <p:sp>
        <p:nvSpPr>
          <p:cNvPr id="6" name="TextBox 5">
            <a:extLst>
              <a:ext uri="{FF2B5EF4-FFF2-40B4-BE49-F238E27FC236}">
                <a16:creationId xmlns:a16="http://schemas.microsoft.com/office/drawing/2014/main" id="{197EA4C7-804B-0614-D615-E369C18603F7}"/>
              </a:ext>
            </a:extLst>
          </p:cNvPr>
          <p:cNvSpPr txBox="1"/>
          <p:nvPr/>
        </p:nvSpPr>
        <p:spPr>
          <a:xfrm>
            <a:off x="30186087" y="21071691"/>
            <a:ext cx="13149942" cy="4708981"/>
          </a:xfrm>
          <a:prstGeom prst="rect">
            <a:avLst/>
          </a:prstGeom>
          <a:noFill/>
        </p:spPr>
        <p:txBody>
          <a:bodyPr wrap="square" rtlCol="0">
            <a:spAutoFit/>
          </a:bodyPr>
          <a:lstStyle/>
          <a:p>
            <a:r>
              <a:rPr lang="en-US" sz="4800" b="1">
                <a:latin typeface="Arial" panose="020B0604020202020204" pitchFamily="34" charset="0"/>
                <a:cs typeface="Arial" panose="020B0604020202020204" pitchFamily="34" charset="0"/>
              </a:rPr>
              <a:t>Future Steps</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Create Instance and Task tables and connect the database to the web application.</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Create the intake form and format it with relevant, user-friendly questions.</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Work on PR implementation once an intake form is submitted.</a:t>
            </a:r>
          </a:p>
          <a:p>
            <a:pPr marL="571500" indent="-571500">
              <a:buFont typeface="Wingdings" panose="05000000000000000000" pitchFamily="2" charset="2"/>
              <a:buChar char="§"/>
            </a:pPr>
            <a:r>
              <a:rPr lang="en-US" sz="3600">
                <a:latin typeface="Arial" panose="020B0604020202020204" pitchFamily="34" charset="0"/>
                <a:cs typeface="Arial" panose="020B0604020202020204" pitchFamily="34" charset="0"/>
              </a:rPr>
              <a:t>Keep working on weekly status reports in GitHub.</a:t>
            </a:r>
          </a:p>
        </p:txBody>
      </p:sp>
      <p:sp>
        <p:nvSpPr>
          <p:cNvPr id="9" name="TextBox 8">
            <a:extLst>
              <a:ext uri="{FF2B5EF4-FFF2-40B4-BE49-F238E27FC236}">
                <a16:creationId xmlns:a16="http://schemas.microsoft.com/office/drawing/2014/main" id="{3720A3D3-2BB3-8C91-8790-1ED2F9DB3722}"/>
              </a:ext>
            </a:extLst>
          </p:cNvPr>
          <p:cNvSpPr txBox="1"/>
          <p:nvPr/>
        </p:nvSpPr>
        <p:spPr>
          <a:xfrm>
            <a:off x="555171" y="6919258"/>
            <a:ext cx="13149942" cy="6370975"/>
          </a:xfrm>
          <a:prstGeom prst="rect">
            <a:avLst/>
          </a:prstGeom>
          <a:noFill/>
        </p:spPr>
        <p:txBody>
          <a:bodyPr wrap="square" lIns="91440" tIns="45720" rIns="91440" bIns="45720" rtlCol="0" anchor="t">
            <a:spAutoFit/>
          </a:bodyPr>
          <a:lstStyle/>
          <a:p>
            <a:r>
              <a:rPr lang="en-US" sz="4800" b="1">
                <a:latin typeface="Arial" panose="020B0604020202020204" pitchFamily="34" charset="0"/>
                <a:cs typeface="Arial" panose="020B0604020202020204" pitchFamily="34" charset="0"/>
              </a:rPr>
              <a:t>Problem</a:t>
            </a:r>
          </a:p>
          <a:p>
            <a:r>
              <a:rPr lang="en-US" sz="3600">
                <a:latin typeface="Arial"/>
                <a:ea typeface="+mn-lt"/>
                <a:cs typeface="+mn-lt"/>
              </a:rPr>
              <a:t>As a platform stakeholder, there is an increased need for workflow organization and management. However, there is currently no direct management or application for users to complete these requirements. This project aims to quickly and efficiently build a workflow description of our users’ event-driven workflow process based on their requirements using XState. This application must be user friendly and be able to take in information from these users.</a:t>
            </a:r>
            <a:r>
              <a:rPr lang="en-US" sz="3600">
                <a:ea typeface="+mn-lt"/>
                <a:cs typeface="+mn-lt"/>
              </a:rPr>
              <a:t> </a:t>
            </a:r>
            <a:endParaRPr lang="en-US"/>
          </a:p>
          <a:p>
            <a:endParaRPr lang="en-US" sz="3600">
              <a:latin typeface="Arial"/>
              <a:cs typeface="Calibri"/>
            </a:endParaRPr>
          </a:p>
          <a:p>
            <a:endParaRPr lang="en-US" sz="3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366153C-073F-0471-7F20-DDDEEBCEAADF}"/>
              </a:ext>
            </a:extLst>
          </p:cNvPr>
          <p:cNvSpPr txBox="1"/>
          <p:nvPr/>
        </p:nvSpPr>
        <p:spPr>
          <a:xfrm>
            <a:off x="555171" y="19147145"/>
            <a:ext cx="13149942" cy="9140964"/>
          </a:xfrm>
          <a:prstGeom prst="rect">
            <a:avLst/>
          </a:prstGeom>
          <a:noFill/>
        </p:spPr>
        <p:txBody>
          <a:bodyPr wrap="square" rtlCol="0">
            <a:spAutoFit/>
          </a:bodyPr>
          <a:lstStyle/>
          <a:p>
            <a:r>
              <a:rPr lang="en-US" sz="4800" b="1">
                <a:latin typeface="Arial" panose="020B0604020202020204" pitchFamily="34" charset="0"/>
                <a:cs typeface="Arial" panose="020B0604020202020204" pitchFamily="34" charset="0"/>
              </a:rPr>
              <a:t>Objective</a:t>
            </a:r>
          </a:p>
          <a:p>
            <a:r>
              <a:rPr lang="en-US" sz="3600">
                <a:latin typeface="Arial"/>
                <a:cs typeface="Arial"/>
              </a:rPr>
              <a:t>Develop an interactive and intuitive web application, backed by a database, utilizing XState to streamline the creation and management of event-driven workflow processes based on user-defined requirements. This application will display available XState definitions for users to select and allow them to trigger specific events for each definition. It will also enable functionalities like creating new instances, reviewing open instances, and managing task-based workflows. An intake form will guide users through creating customized workflow definition files by asking targeted questions. The form’s responses will then be automatically committed to a GitHub repository. Our application will foster learning in areas such as XState, event-driven programming, front-end development, database management, and enterprise integration, ultimately enabling users to build and refine workflows with ease.</a:t>
            </a:r>
          </a:p>
        </p:txBody>
      </p:sp>
      <p:pic>
        <p:nvPicPr>
          <p:cNvPr id="1026" name="Picture 2">
            <a:extLst>
              <a:ext uri="{FF2B5EF4-FFF2-40B4-BE49-F238E27FC236}">
                <a16:creationId xmlns:a16="http://schemas.microsoft.com/office/drawing/2014/main" id="{F079E5D0-1475-909A-4426-5D34B2115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6087" y="25861865"/>
            <a:ext cx="3650915" cy="2267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5419AB-4B38-2E38-6F46-22297B668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9675" y="28091549"/>
            <a:ext cx="5226354" cy="26071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E577B22-2C92-258F-6ACB-B9BFB78B6B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35946" y="28211051"/>
            <a:ext cx="3290229" cy="1938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5DF33E9-D2DF-BBFE-2F77-E9FAEEE07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6861" y="26323228"/>
            <a:ext cx="4510036" cy="16906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4CC04AA-DD6F-5844-C0EA-A9FCF7B5AA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24611" y="27993257"/>
            <a:ext cx="3718645" cy="218196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earn Bootstrap Tutorial - JavaTpoint">
            <a:extLst>
              <a:ext uri="{FF2B5EF4-FFF2-40B4-BE49-F238E27FC236}">
                <a16:creationId xmlns:a16="http://schemas.microsoft.com/office/drawing/2014/main" id="{F244FA42-6F02-9284-C067-148E6E0853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45810" y="25926917"/>
            <a:ext cx="2992694" cy="299269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3FFC0B4-889D-7DEE-E2F0-DDB7F8A32269}"/>
              </a:ext>
            </a:extLst>
          </p:cNvPr>
          <p:cNvSpPr txBox="1"/>
          <p:nvPr/>
        </p:nvSpPr>
        <p:spPr>
          <a:xfrm>
            <a:off x="30186087" y="6856464"/>
            <a:ext cx="13149942" cy="4154984"/>
          </a:xfrm>
          <a:prstGeom prst="rect">
            <a:avLst/>
          </a:prstGeom>
          <a:noFill/>
        </p:spPr>
        <p:txBody>
          <a:bodyPr wrap="square" lIns="91440" tIns="45720" rIns="91440" bIns="45720" rtlCol="0" anchor="t">
            <a:spAutoFit/>
          </a:bodyPr>
          <a:lstStyle/>
          <a:p>
            <a:r>
              <a:rPr lang="en-US" sz="4800" b="1">
                <a:latin typeface="Arial"/>
                <a:cs typeface="Arial"/>
              </a:rPr>
              <a:t>Currently Completed/Working On</a:t>
            </a:r>
          </a:p>
          <a:p>
            <a:pPr marL="685800" indent="-685800">
              <a:buFont typeface="Wingdings" panose="05000000000000000000" pitchFamily="2" charset="2"/>
              <a:buChar char="§"/>
            </a:pPr>
            <a:r>
              <a:rPr lang="en-US" sz="3600">
                <a:latin typeface="Arial"/>
                <a:cs typeface="Arial"/>
              </a:rPr>
              <a:t>Simple Docker container has been created for our web application using vue.js.</a:t>
            </a:r>
          </a:p>
          <a:p>
            <a:pPr marL="685800" indent="-685800">
              <a:buFont typeface="Wingdings" panose="05000000000000000000" pitchFamily="2" charset="2"/>
              <a:buChar char="§"/>
            </a:pPr>
            <a:r>
              <a:rPr lang="en-US" sz="3600">
                <a:latin typeface="Arial"/>
                <a:cs typeface="Arial"/>
              </a:rPr>
              <a:t>Landing page and Workflow page, both with buttons and dropdown menus.</a:t>
            </a:r>
          </a:p>
          <a:p>
            <a:pPr marL="685800" indent="-685800">
              <a:buFont typeface="Wingdings" panose="05000000000000000000" pitchFamily="2" charset="2"/>
              <a:buChar char="§"/>
            </a:pPr>
            <a:r>
              <a:rPr lang="en-US" sz="3600">
                <a:latin typeface="Arial"/>
                <a:cs typeface="Arial"/>
              </a:rPr>
              <a:t>Currently using vue.js and bootstrap libraries to implement an aesthetic and appealing user interface.</a:t>
            </a:r>
            <a:endParaRPr lang="en-US" sz="4800">
              <a:latin typeface="Arial"/>
              <a:cs typeface="Arial"/>
            </a:endParaRPr>
          </a:p>
        </p:txBody>
      </p:sp>
      <p:pic>
        <p:nvPicPr>
          <p:cNvPr id="12" name="Picture 11" descr="A screenshot of a computer&#10;&#10;Description automatically generated">
            <a:extLst>
              <a:ext uri="{FF2B5EF4-FFF2-40B4-BE49-F238E27FC236}">
                <a16:creationId xmlns:a16="http://schemas.microsoft.com/office/drawing/2014/main" id="{E7D21E25-1BD1-271A-644D-C924C8A5B046}"/>
              </a:ext>
            </a:extLst>
          </p:cNvPr>
          <p:cNvPicPr>
            <a:picLocks noChangeAspect="1"/>
          </p:cNvPicPr>
          <p:nvPr/>
        </p:nvPicPr>
        <p:blipFill>
          <a:blip r:embed="rId9"/>
          <a:stretch>
            <a:fillRect/>
          </a:stretch>
        </p:blipFill>
        <p:spPr>
          <a:xfrm>
            <a:off x="33171522" y="10995217"/>
            <a:ext cx="7192902" cy="504751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AD1A060-2098-C4A6-39B0-F60E46E817F9}"/>
              </a:ext>
            </a:extLst>
          </p:cNvPr>
          <p:cNvPicPr>
            <a:picLocks noChangeAspect="1"/>
          </p:cNvPicPr>
          <p:nvPr/>
        </p:nvPicPr>
        <p:blipFill>
          <a:blip r:embed="rId10"/>
          <a:stretch>
            <a:fillRect/>
          </a:stretch>
        </p:blipFill>
        <p:spPr>
          <a:xfrm>
            <a:off x="33149841" y="16308376"/>
            <a:ext cx="7223215" cy="468377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9F9EB07-1E3F-E3B2-2D62-5FDBD0F366DD}"/>
              </a:ext>
            </a:extLst>
          </p:cNvPr>
          <p:cNvPicPr>
            <a:picLocks noChangeAspect="1"/>
          </p:cNvPicPr>
          <p:nvPr/>
        </p:nvPicPr>
        <p:blipFill>
          <a:blip r:embed="rId11"/>
          <a:stretch>
            <a:fillRect/>
          </a:stretch>
        </p:blipFill>
        <p:spPr>
          <a:xfrm>
            <a:off x="13994572" y="7696401"/>
            <a:ext cx="15902056" cy="21698712"/>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8B348A1CF50443BDDD370FA27D1504" ma:contentTypeVersion="4" ma:contentTypeDescription="Create a new document." ma:contentTypeScope="" ma:versionID="93ba06e3aec0fb7923988c99a21a9710">
  <xsd:schema xmlns:xsd="http://www.w3.org/2001/XMLSchema" xmlns:xs="http://www.w3.org/2001/XMLSchema" xmlns:p="http://schemas.microsoft.com/office/2006/metadata/properties" xmlns:ns3="839b7ed3-e1ac-421d-ac66-219276dfef93" targetNamespace="http://schemas.microsoft.com/office/2006/metadata/properties" ma:root="true" ma:fieldsID="ddfd3ca815dae084b889134b67862847" ns3:_="">
    <xsd:import namespace="839b7ed3-e1ac-421d-ac66-219276dfef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b7ed3-e1ac-421d-ac66-219276dfef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0B38CC-5219-4F0B-9A0D-1F34353ED11B}">
  <ds:schemaRefs>
    <ds:schemaRef ds:uri="839b7ed3-e1ac-421d-ac66-219276dfef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5097DC-E046-44FD-94B5-F0C876826FB5}">
  <ds:schemaRefs>
    <ds:schemaRef ds:uri="http://schemas.microsoft.com/sharepoint/v3/contenttype/forms"/>
  </ds:schemaRefs>
</ds:datastoreItem>
</file>

<file path=customXml/itemProps3.xml><?xml version="1.0" encoding="utf-8"?>
<ds:datastoreItem xmlns:ds="http://schemas.openxmlformats.org/officeDocument/2006/customXml" ds:itemID="{34C46C94-F6A4-4948-A163-A4B6B25B1922}">
  <ds:schemaRefs>
    <ds:schemaRef ds:uri="http://schemas.openxmlformats.org/package/2006/metadata/core-properties"/>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839b7ed3-e1ac-421d-ac66-219276dfef93"/>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453</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Wingdings</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Sohum Dharamsi</cp:lastModifiedBy>
  <cp:revision>1</cp:revision>
  <cp:lastPrinted>2020-02-13T13:03:36Z</cp:lastPrinted>
  <dcterms:created xsi:type="dcterms:W3CDTF">2018-02-06T18:12:23Z</dcterms:created>
  <dcterms:modified xsi:type="dcterms:W3CDTF">2024-11-15T20:30:47Z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0x010100638B348A1CF50443BDDD370FA27D1504</vt:lpwstr>
  </property>
</Properties>
</file>