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hKIvMOMwSLaJImhW+a33NDDe+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260" y="-12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A yellow rectangular object with black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88046" y="29896909"/>
            <a:ext cx="15298498" cy="1876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3891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>
            <a:spLocks noGrp="1"/>
          </p:cNvSpPr>
          <p:nvPr>
            <p:ph type="pic" idx="2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2"/>
          <p:cNvSpPr txBox="1">
            <a:spLocks noGrp="1"/>
          </p:cNvSpPr>
          <p:nvPr>
            <p:ph type="body" idx="1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 rot="5400000">
            <a:off x="11502389" y="278131"/>
            <a:ext cx="20886422" cy="3785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 rot="5400000">
            <a:off x="22193251" y="10968991"/>
            <a:ext cx="27896822" cy="946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 rot="5400000">
            <a:off x="2990851" y="1779271"/>
            <a:ext cx="27896822" cy="2784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/>
          <p:nvPr/>
        </p:nvSpPr>
        <p:spPr>
          <a:xfrm>
            <a:off x="957945" y="3409407"/>
            <a:ext cx="43107300" cy="3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r>
              <a:rPr lang="en-US" sz="11000" b="1" dirty="0">
                <a:solidFill>
                  <a:schemeClr val="dk1"/>
                </a:solidFill>
              </a:rPr>
              <a:t>RFID Attack Detection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Team members: </a:t>
            </a:r>
            <a:r>
              <a:rPr lang="en-US" sz="3600" dirty="0">
                <a:solidFill>
                  <a:srgbClr val="3C3C3B"/>
                </a:solidFill>
              </a:rPr>
              <a:t>Chris Malatesta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Calvi</a:t>
            </a:r>
            <a:r>
              <a:rPr lang="en-US" sz="3600" dirty="0">
                <a:solidFill>
                  <a:srgbClr val="3C3C3B"/>
                </a:solidFill>
              </a:rPr>
              <a:t>n Hurlbert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>
                <a:solidFill>
                  <a:srgbClr val="3C3C3B"/>
                </a:solidFill>
              </a:rPr>
              <a:t>Jaspreet Singh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3600" dirty="0">
                <a:solidFill>
                  <a:srgbClr val="3C3C3B"/>
                </a:solidFill>
              </a:rPr>
              <a:t>Keith Tran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Faculty adviser: </a:t>
            </a:r>
            <a:r>
              <a:rPr lang="en-US" sz="3600" dirty="0">
                <a:solidFill>
                  <a:srgbClr val="3C3C3B"/>
                </a:solidFill>
              </a:rPr>
              <a:t>Milos Manic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Sponsor: </a:t>
            </a:r>
            <a:r>
              <a:rPr lang="en-US" sz="3600" dirty="0">
                <a:solidFill>
                  <a:srgbClr val="3C3C3B"/>
                </a:solidFill>
              </a:rPr>
              <a:t>Idaho National Laboratory</a:t>
            </a:r>
            <a:r>
              <a:rPr lang="en-US" sz="3600" b="0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  |  </a:t>
            </a:r>
            <a:r>
              <a:rPr lang="en-US" sz="3600" b="1" i="0" u="none" strike="noStrike" cap="none" dirty="0">
                <a:solidFill>
                  <a:srgbClr val="3C3C3B"/>
                </a:solidFill>
                <a:latin typeface="Arial"/>
                <a:ea typeface="Arial"/>
                <a:cs typeface="Arial"/>
                <a:sym typeface="Arial"/>
              </a:rPr>
              <a:t>Mentor: </a:t>
            </a:r>
            <a:r>
              <a:rPr lang="en-US" sz="3600" dirty="0">
                <a:solidFill>
                  <a:srgbClr val="3C3C3B"/>
                </a:solidFill>
              </a:rPr>
              <a:t>Bjorn </a:t>
            </a:r>
            <a:r>
              <a:rPr lang="en-US" sz="3600" dirty="0" err="1">
                <a:solidFill>
                  <a:srgbClr val="3C3C3B"/>
                </a:solidFill>
              </a:rPr>
              <a:t>Vaagensmith</a:t>
            </a:r>
            <a:endParaRPr sz="3600" b="0" i="0" u="none" strike="noStrike" cap="none" dirty="0">
              <a:solidFill>
                <a:srgbClr val="3C3C3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8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7966022" y="830849"/>
            <a:ext cx="4963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77C159"/>
                </a:solidFill>
                <a:latin typeface="Arial"/>
                <a:ea typeface="Arial"/>
                <a:cs typeface="Arial"/>
                <a:sym typeface="Arial"/>
              </a:rPr>
              <a:t>25-</a:t>
            </a:r>
            <a:r>
              <a:rPr lang="en-US" sz="8000">
                <a:solidFill>
                  <a:srgbClr val="77C159"/>
                </a:solidFill>
              </a:rPr>
              <a:t>341</a:t>
            </a:r>
            <a:endParaRPr sz="8000">
              <a:solidFill>
                <a:srgbClr val="77C1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4374475" y="6372475"/>
            <a:ext cx="70401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sz="1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2008275" y="8077200"/>
            <a:ext cx="117729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RFID attacks have become not only easy to carry out but are also almost impossible to detect without special equipment.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5551574" y="17718700"/>
            <a:ext cx="4860787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Attacks</a:t>
            </a:r>
            <a:endParaRPr sz="1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20203612" y="6372475"/>
            <a:ext cx="3511793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</a:t>
            </a:r>
            <a:endParaRPr sz="1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3300075" y="6372475"/>
            <a:ext cx="53928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</a:t>
            </a:r>
            <a:endParaRPr sz="1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16127550" y="8312725"/>
            <a:ext cx="11598000" cy="1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Raspberry pi’s to run servers, we can host a testbed to run attacks through.</a:t>
            </a:r>
            <a:endParaRPr sz="35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6127552" y="17351327"/>
            <a:ext cx="11598000" cy="18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streamline attacks with a Flipper Zero running through a Proxmox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502325" y="19711900"/>
            <a:ext cx="107844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many types of attacks out there and we will be focusing on two, denial of service and brute force.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475" y="8619949"/>
            <a:ext cx="5681325" cy="568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850" y="21214550"/>
            <a:ext cx="4963800" cy="3947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"/>
          <p:cNvPicPr preferRelativeResize="0"/>
          <p:nvPr/>
        </p:nvPicPr>
        <p:blipFill rotWithShape="1">
          <a:blip r:embed="rId5">
            <a:alphaModFix/>
          </a:blip>
          <a:srcRect r="49563" b="37150"/>
          <a:stretch/>
        </p:blipFill>
        <p:spPr>
          <a:xfrm>
            <a:off x="8819375" y="9817825"/>
            <a:ext cx="4467350" cy="293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6">
            <a:alphaModFix/>
          </a:blip>
          <a:srcRect t="7941" b="8905"/>
          <a:stretch/>
        </p:blipFill>
        <p:spPr>
          <a:xfrm>
            <a:off x="16188052" y="19169627"/>
            <a:ext cx="3600576" cy="5322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7">
            <a:alphaModFix/>
          </a:blip>
          <a:srcRect t="3103" b="8968"/>
          <a:stretch/>
        </p:blipFill>
        <p:spPr>
          <a:xfrm>
            <a:off x="6593300" y="12980800"/>
            <a:ext cx="2602449" cy="406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8">
            <a:alphaModFix/>
          </a:blip>
          <a:srcRect l="10135" t="17875" r="14846" b="22935"/>
          <a:stretch/>
        </p:blipFill>
        <p:spPr>
          <a:xfrm>
            <a:off x="20196452" y="20160242"/>
            <a:ext cx="7529098" cy="3341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781800" y="21214555"/>
            <a:ext cx="7222791" cy="394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A4D7171-06A7-F102-461B-7B05736D0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2740" y="10069335"/>
            <a:ext cx="12145720" cy="535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DC96F9E-7AD5-C1C0-2182-D49E939A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658" y="18380500"/>
            <a:ext cx="12545632" cy="6570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83F1AF-77C7-6F66-65C8-68638B435D9F}"/>
              </a:ext>
            </a:extLst>
          </p:cNvPr>
          <p:cNvSpPr txBox="1"/>
          <p:nvPr/>
        </p:nvSpPr>
        <p:spPr>
          <a:xfrm>
            <a:off x="30197475" y="8312725"/>
            <a:ext cx="11598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35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software communicating with Zeek to help visualize traffic coming through the RFID scanner. We also compare the active traffic to a known baseline to detect potential threats to the network.</a:t>
            </a:r>
            <a:endParaRPr lang="en-US" sz="35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B15F95BA-A442-3D2B-8545-E69E7481BC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51892" y="11187089"/>
            <a:ext cx="12289164" cy="612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1EB3CB-4A41-B3F1-9C02-141A8929DADD}"/>
              </a:ext>
            </a:extLst>
          </p:cNvPr>
          <p:cNvCxnSpPr>
            <a:cxnSpLocks/>
          </p:cNvCxnSpPr>
          <p:nvPr/>
        </p:nvCxnSpPr>
        <p:spPr>
          <a:xfrm>
            <a:off x="28994100" y="7034275"/>
            <a:ext cx="0" cy="1959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E87EF2-C4D8-96F6-0D29-F5C340D4E991}"/>
              </a:ext>
            </a:extLst>
          </p:cNvPr>
          <p:cNvCxnSpPr>
            <a:cxnSpLocks/>
          </p:cNvCxnSpPr>
          <p:nvPr/>
        </p:nvCxnSpPr>
        <p:spPr>
          <a:xfrm>
            <a:off x="14423526" y="7034275"/>
            <a:ext cx="0" cy="195976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148</Words>
  <Application>Microsoft Office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Christopher Malatesta</cp:lastModifiedBy>
  <cp:revision>2</cp:revision>
  <dcterms:created xsi:type="dcterms:W3CDTF">2018-02-06T18:12:23Z</dcterms:created>
  <dcterms:modified xsi:type="dcterms:W3CDTF">2025-03-28T22:05:51Z</dcterms:modified>
</cp:coreProperties>
</file>