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" roundtripDataSignature="AMtx7mhKIvMOMwSLaJImhW+a33NDDe+M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1" d="100"/>
          <a:sy n="21" d="100"/>
        </p:scale>
        <p:origin x="1836" y="10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 descr="A yellow rectangular object with black backgroun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8046" y="29896909"/>
            <a:ext cx="15298498" cy="1876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38912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>
            <a:spLocks noGrp="1"/>
          </p:cNvSpPr>
          <p:nvPr>
            <p:ph type="pic" idx="2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2"/>
          <p:cNvSpPr txBox="1">
            <a:spLocks noGrp="1"/>
          </p:cNvSpPr>
          <p:nvPr>
            <p:ph type="body" idx="1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1"/>
          </p:nvPr>
        </p:nvSpPr>
        <p:spPr>
          <a:xfrm rot="5400000">
            <a:off x="11502389" y="278131"/>
            <a:ext cx="20886422" cy="3785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 rot="5400000">
            <a:off x="22193251" y="10968991"/>
            <a:ext cx="27896822" cy="946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 rot="5400000">
            <a:off x="2990851" y="1779271"/>
            <a:ext cx="27896822" cy="2784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/>
            </a:lvl1pPr>
            <a:lvl2pPr lvl="1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2pPr>
            <a:lvl3pPr lvl="2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/>
            </a:lvl3pPr>
            <a:lvl4pPr lvl="3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4pPr>
            <a:lvl5pPr lvl="4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5pPr>
            <a:lvl6pPr lvl="5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6pPr>
            <a:lvl7pPr lvl="6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7pPr>
            <a:lvl8pPr lvl="7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8pPr>
            <a:lvl9pPr lvl="8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 sz="9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8640"/>
              <a:buNone/>
              <a:defRPr sz="864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186537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22219920" y="8763000"/>
            <a:ext cx="186537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3023242" y="12024360"/>
            <a:ext cx="18568032" cy="1768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22219922" y="8069582"/>
            <a:ext cx="18659477" cy="395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4"/>
          </p:nvPr>
        </p:nvSpPr>
        <p:spPr>
          <a:xfrm>
            <a:off x="22219922" y="12024360"/>
            <a:ext cx="18659477" cy="1768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120396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5360"/>
              <a:buChar char="•"/>
              <a:defRPr sz="15360"/>
            </a:lvl1pPr>
            <a:lvl2pPr marL="914400" lvl="1" indent="-108204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440"/>
              <a:buChar char="•"/>
              <a:defRPr sz="13439"/>
            </a:lvl2pPr>
            <a:lvl3pPr marL="1371600" lvl="2" indent="-96012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11520"/>
            </a:lvl3pPr>
            <a:lvl4pPr marL="1828800" lvl="3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4pPr>
            <a:lvl5pPr marL="2286000" lvl="4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5pPr>
            <a:lvl6pPr marL="2743200" lvl="5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6pPr>
            <a:lvl7pPr marL="3200400" lvl="6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7pPr>
            <a:lvl8pPr marL="3657600" lvl="7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8pPr>
            <a:lvl9pPr marL="4114800" lvl="8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2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Calibri"/>
              <a:buNone/>
              <a:defRPr sz="2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1082040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6012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382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7724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flipper.net/rfid/read" TargetMode="External"/><Relationship Id="rId13" Type="http://schemas.openxmlformats.org/officeDocument/2006/relationships/image" Target="../media/image9.jpg"/><Relationship Id="rId3" Type="http://schemas.openxmlformats.org/officeDocument/2006/relationships/image" Target="../media/image3.png"/><Relationship Id="rId7" Type="http://schemas.openxmlformats.org/officeDocument/2006/relationships/hyperlink" Target="https://pngtree.com/freepng/sleek-leather-key-fob-case-perfect-fit-and-ultimate-protection-for-car-keys_15892661.html" TargetMode="External"/><Relationship Id="rId12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pngkey.com/maxpic/u2y3w7a9q8u2y3w7/" TargetMode="External"/><Relationship Id="rId11" Type="http://schemas.openxmlformats.org/officeDocument/2006/relationships/image" Target="../media/image7.jpg"/><Relationship Id="rId5" Type="http://schemas.openxmlformats.org/officeDocument/2006/relationships/hyperlink" Target="https://vicone.com/blog/from-key-fob-to-uwb-how-hackers-hijack-vehicle-entry-systems" TargetMode="External"/><Relationship Id="rId15" Type="http://schemas.openxmlformats.org/officeDocument/2006/relationships/image" Target="../media/image11.png"/><Relationship Id="rId10" Type="http://schemas.openxmlformats.org/officeDocument/2006/relationships/image" Target="../media/image6.jpg"/><Relationship Id="rId4" Type="http://schemas.openxmlformats.org/officeDocument/2006/relationships/image" Target="../media/image4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/>
        </p:nvSpPr>
        <p:spPr>
          <a:xfrm>
            <a:off x="957945" y="3409407"/>
            <a:ext cx="43107300" cy="3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Arial"/>
              <a:buNone/>
            </a:pPr>
            <a:r>
              <a:rPr lang="en-US" sz="11000" b="1">
                <a:solidFill>
                  <a:schemeClr val="dk1"/>
                </a:solidFill>
              </a:rPr>
              <a:t>RFID Attack Detection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Team members: </a:t>
            </a:r>
            <a:r>
              <a:rPr lang="en-US" sz="3600">
                <a:solidFill>
                  <a:srgbClr val="3C3C3B"/>
                </a:solidFill>
              </a:rPr>
              <a:t>Chris Malatesta</a:t>
            </a:r>
            <a:r>
              <a:rPr lang="en-US" sz="3600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, Calvi</a:t>
            </a:r>
            <a:r>
              <a:rPr lang="en-US" sz="3600">
                <a:solidFill>
                  <a:srgbClr val="3C3C3B"/>
                </a:solidFill>
              </a:rPr>
              <a:t>n Hurlbert</a:t>
            </a:r>
            <a:r>
              <a:rPr lang="en-US" sz="3600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600">
                <a:solidFill>
                  <a:srgbClr val="3C3C3B"/>
                </a:solidFill>
              </a:rPr>
              <a:t>Jaspreet Singh</a:t>
            </a:r>
            <a:r>
              <a:rPr lang="en-US" sz="3600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600">
                <a:solidFill>
                  <a:srgbClr val="3C3C3B"/>
                </a:solidFill>
              </a:rPr>
              <a:t>Keith Tran</a:t>
            </a:r>
            <a:r>
              <a:rPr lang="en-US" sz="3600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3600" b="1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Faculty adviser: </a:t>
            </a:r>
            <a:r>
              <a:rPr lang="en-US" sz="3600">
                <a:solidFill>
                  <a:srgbClr val="3C3C3B"/>
                </a:solidFill>
              </a:rPr>
              <a:t>Milos Manic</a:t>
            </a:r>
            <a:r>
              <a:rPr lang="en-US" sz="3600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3600" b="1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Sponsor: </a:t>
            </a:r>
            <a:r>
              <a:rPr lang="en-US" sz="3600">
                <a:solidFill>
                  <a:srgbClr val="3C3C3B"/>
                </a:solidFill>
              </a:rPr>
              <a:t>Idaho National Laboratory</a:t>
            </a:r>
            <a:r>
              <a:rPr lang="en-US" sz="3600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3600" b="1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Mentor: </a:t>
            </a:r>
            <a:r>
              <a:rPr lang="en-US" sz="3600">
                <a:solidFill>
                  <a:srgbClr val="3C3C3B"/>
                </a:solidFill>
              </a:rPr>
              <a:t>Bjorn Vaagensmith</a:t>
            </a:r>
            <a:endParaRPr sz="3600" b="0" i="0" u="none" strike="noStrike" cap="none">
              <a:solidFill>
                <a:srgbClr val="3C3C3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7966022" y="830849"/>
            <a:ext cx="49638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7C159"/>
                </a:solidFill>
                <a:latin typeface="Arial"/>
                <a:ea typeface="Arial"/>
                <a:cs typeface="Arial"/>
                <a:sym typeface="Arial"/>
              </a:rPr>
              <a:t>25-</a:t>
            </a:r>
            <a:r>
              <a:rPr lang="en-US" sz="8000">
                <a:solidFill>
                  <a:srgbClr val="77C159"/>
                </a:solidFill>
              </a:rPr>
              <a:t>341</a:t>
            </a:r>
            <a:endParaRPr sz="8000">
              <a:solidFill>
                <a:srgbClr val="77C1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100475" y="17703225"/>
            <a:ext cx="13588500" cy="1100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5151350" y="24269700"/>
            <a:ext cx="27639300" cy="4438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100475" y="6372475"/>
            <a:ext cx="13588500" cy="1100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5151350" y="6372475"/>
            <a:ext cx="13588500" cy="17516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29202225" y="6372475"/>
            <a:ext cx="13588500" cy="17516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4374475" y="6372475"/>
            <a:ext cx="70401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1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2008275" y="8077200"/>
            <a:ext cx="117729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RFID attacks have become not only easy to carry out but are also almost impossible to detect without special equipment.</a:t>
            </a:r>
            <a:endParaRPr sz="3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5551574" y="17718700"/>
            <a:ext cx="4860787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Attacks</a:t>
            </a:r>
            <a:endParaRPr sz="1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20203612" y="6372475"/>
            <a:ext cx="3511793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</a:t>
            </a:r>
            <a:endParaRPr sz="1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33300075" y="6372475"/>
            <a:ext cx="53928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sz="1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16127550" y="8312725"/>
            <a:ext cx="11598000" cy="18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Raspberry pi’s to run servers, we can host a testbed to run attacks through.</a:t>
            </a:r>
            <a:endParaRPr sz="3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16146600" y="16085125"/>
            <a:ext cx="11598000" cy="18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streamline attacks with a Flipper Zero running through a Proxmox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2502325" y="19711900"/>
            <a:ext cx="107844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many types of attacks out there and we will be focusing on two, denial of service and brute force.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16127550" y="24269700"/>
            <a:ext cx="115980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Citations</a:t>
            </a:r>
            <a:endParaRPr sz="8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475" y="8619949"/>
            <a:ext cx="5681325" cy="56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4850" y="21214550"/>
            <a:ext cx="4963800" cy="394700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16207100" y="25397700"/>
            <a:ext cx="23928000" cy="26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</a:rPr>
              <a:t>Yang O.</a:t>
            </a:r>
            <a:r>
              <a:rPr lang="en-US" sz="2200">
                <a:solidFill>
                  <a:schemeClr val="dk1"/>
                </a:solidFill>
              </a:rPr>
              <a:t> (2024, June 7). </a:t>
            </a:r>
            <a:r>
              <a:rPr lang="en-US" sz="2200" i="1">
                <a:solidFill>
                  <a:schemeClr val="dk1"/>
                </a:solidFill>
              </a:rPr>
              <a:t>From Key Fob to UWB: How Hackers Hijack Vehicle Entry Systems.</a:t>
            </a:r>
            <a:r>
              <a:rPr lang="en-US" sz="2200">
                <a:solidFill>
                  <a:schemeClr val="dk1"/>
                </a:solidFill>
              </a:rPr>
              <a:t> Retrieved from</a:t>
            </a:r>
            <a:r>
              <a:rPr lang="en-US" sz="22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200" u="sng">
                <a:solidFill>
                  <a:schemeClr val="hlink"/>
                </a:solidFill>
                <a:hlinkClick r:id="rId5"/>
              </a:rPr>
              <a:t>https://vicone.com/blog/from-key-fob-to-uwb-how-hackers-hijack-vehicle-entry-systems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</a:rPr>
              <a:t>PNGKey.</a:t>
            </a:r>
            <a:r>
              <a:rPr lang="en-US" sz="2200">
                <a:solidFill>
                  <a:schemeClr val="dk1"/>
                </a:solidFill>
              </a:rPr>
              <a:t> (n.d.). </a:t>
            </a:r>
            <a:r>
              <a:rPr lang="en-US" sz="2200" i="1">
                <a:solidFill>
                  <a:schemeClr val="dk1"/>
                </a:solidFill>
              </a:rPr>
              <a:t>Plastic Hotel Key Cards - Key Card Design Template</a:t>
            </a:r>
            <a:r>
              <a:rPr lang="en-US" sz="2200">
                <a:solidFill>
                  <a:schemeClr val="dk1"/>
                </a:solidFill>
              </a:rPr>
              <a:t>. Retrieved from</a:t>
            </a:r>
            <a:r>
              <a:rPr lang="en-US" sz="2200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200" u="sng">
                <a:solidFill>
                  <a:schemeClr val="hlink"/>
                </a:solidFill>
                <a:hlinkClick r:id="rId6"/>
              </a:rPr>
              <a:t>https://www.pngkey.com/maxpic/u2y3w7a9q8u2y3w7/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</a:rPr>
              <a:t>PNGTree.</a:t>
            </a:r>
            <a:r>
              <a:rPr lang="en-US" sz="2200">
                <a:solidFill>
                  <a:schemeClr val="dk1"/>
                </a:solidFill>
              </a:rPr>
              <a:t> (n.d.). </a:t>
            </a:r>
            <a:r>
              <a:rPr lang="en-US" sz="2200" i="1">
                <a:solidFill>
                  <a:schemeClr val="dk1"/>
                </a:solidFill>
              </a:rPr>
              <a:t>Sleek Leather Key Fob Case - Perfect Fit and Ultimate Protection for Car Keys.</a:t>
            </a:r>
            <a:r>
              <a:rPr lang="en-US" sz="2200">
                <a:solidFill>
                  <a:schemeClr val="dk1"/>
                </a:solidFill>
              </a:rPr>
              <a:t> Retrieved from</a:t>
            </a:r>
            <a:r>
              <a:rPr lang="en-US" sz="2200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200" u="sng">
                <a:solidFill>
                  <a:schemeClr val="hlink"/>
                </a:solidFill>
                <a:hlinkClick r:id="rId7"/>
              </a:rPr>
              <a:t>https://pngtree.com/freepng/sleek-leather-key-fob-case-perfect-fit-and-ultimate-protection-for-car-keys_15892661.html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</a:rPr>
              <a:t>Flipper Zero Documentation.</a:t>
            </a:r>
            <a:r>
              <a:rPr lang="en-US" sz="2200">
                <a:solidFill>
                  <a:schemeClr val="dk1"/>
                </a:solidFill>
              </a:rPr>
              <a:t> (n.d.). </a:t>
            </a:r>
            <a:r>
              <a:rPr lang="en-US" sz="2200" i="1">
                <a:solidFill>
                  <a:schemeClr val="dk1"/>
                </a:solidFill>
              </a:rPr>
              <a:t>RFID Read.</a:t>
            </a:r>
            <a:r>
              <a:rPr lang="en-US" sz="2200">
                <a:solidFill>
                  <a:schemeClr val="dk1"/>
                </a:solidFill>
              </a:rPr>
              <a:t> Retrieved from</a:t>
            </a:r>
            <a:r>
              <a:rPr lang="en-US" sz="2200">
                <a:solidFill>
                  <a:schemeClr val="dk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200" u="sng">
                <a:solidFill>
                  <a:schemeClr val="hlink"/>
                </a:solidFill>
                <a:hlinkClick r:id="rId8"/>
              </a:rPr>
              <a:t>https://docs.flipper.net/rfid/read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Graphs generated with Claude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"/>
          <p:cNvPicPr preferRelativeResize="0"/>
          <p:nvPr/>
        </p:nvPicPr>
        <p:blipFill rotWithShape="1">
          <a:blip r:embed="rId9">
            <a:alphaModFix/>
          </a:blip>
          <a:srcRect r="49563" b="37150"/>
          <a:stretch/>
        </p:blipFill>
        <p:spPr>
          <a:xfrm>
            <a:off x="8819375" y="9817825"/>
            <a:ext cx="4467350" cy="293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"/>
          <p:cNvPicPr preferRelativeResize="0"/>
          <p:nvPr/>
        </p:nvPicPr>
        <p:blipFill rotWithShape="1">
          <a:blip r:embed="rId10">
            <a:alphaModFix/>
          </a:blip>
          <a:srcRect t="7941" b="8905"/>
          <a:stretch/>
        </p:blipFill>
        <p:spPr>
          <a:xfrm>
            <a:off x="16207100" y="17377075"/>
            <a:ext cx="3600576" cy="532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"/>
          <p:cNvPicPr preferRelativeResize="0"/>
          <p:nvPr/>
        </p:nvPicPr>
        <p:blipFill rotWithShape="1">
          <a:blip r:embed="rId11">
            <a:alphaModFix/>
          </a:blip>
          <a:srcRect t="3103" b="8968"/>
          <a:stretch/>
        </p:blipFill>
        <p:spPr>
          <a:xfrm>
            <a:off x="6593300" y="12980800"/>
            <a:ext cx="2602449" cy="406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"/>
          <p:cNvPicPr preferRelativeResize="0"/>
          <p:nvPr/>
        </p:nvPicPr>
        <p:blipFill rotWithShape="1">
          <a:blip r:embed="rId12">
            <a:alphaModFix/>
          </a:blip>
          <a:srcRect l="10135" t="17875" r="14846" b="22935"/>
          <a:stretch/>
        </p:blipFill>
        <p:spPr>
          <a:xfrm>
            <a:off x="20215500" y="18367690"/>
            <a:ext cx="7529098" cy="334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6207097" y="9856450"/>
            <a:ext cx="11418440" cy="56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200735" y="21252625"/>
            <a:ext cx="7222791" cy="394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"/>
          <p:cNvPicPr preferRelativeResize="0"/>
          <p:nvPr/>
        </p:nvPicPr>
        <p:blipFill rotWithShape="1">
          <a:blip r:embed="rId15">
            <a:alphaModFix/>
          </a:blip>
          <a:srcRect l="1560" r="-1560"/>
          <a:stretch/>
        </p:blipFill>
        <p:spPr>
          <a:xfrm>
            <a:off x="30545900" y="8400987"/>
            <a:ext cx="11106296" cy="15163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2013 - 2022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Microsoft Office User</dc:creator>
  <cp:lastModifiedBy>Christopher Malatesta</cp:lastModifiedBy>
  <cp:revision>1</cp:revision>
  <dcterms:created xsi:type="dcterms:W3CDTF">2018-02-06T18:12:23Z</dcterms:created>
  <dcterms:modified xsi:type="dcterms:W3CDTF">2024-11-16T00:03:08Z</dcterms:modified>
</cp:coreProperties>
</file>