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22" d="100"/>
          <a:sy n="22" d="100"/>
        </p:scale>
        <p:origin x="1974" y="4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749D3-026C-48C5-BB40-7BC647348A5A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  <p:sp>
        <p:nvSpPr>
          <p:cNvPr id="3" name="Google Shape;24;g11a88963fa4_0_0">
            <a:extLst>
              <a:ext uri="{FF2B5EF4-FFF2-40B4-BE49-F238E27FC236}">
                <a16:creationId xmlns:a16="http://schemas.microsoft.com/office/drawing/2014/main" id="{0897E437-D8B2-49E9-A742-5FF909F2BCF3}"/>
              </a:ext>
            </a:extLst>
          </p:cNvPr>
          <p:cNvSpPr txBox="1"/>
          <p:nvPr/>
        </p:nvSpPr>
        <p:spPr>
          <a:xfrm>
            <a:off x="348343" y="3235235"/>
            <a:ext cx="43107427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 goes here, try to keep it in a single line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Student #1 first name last name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Student #2, Student #3, Student #4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name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Organization name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 name</a:t>
            </a:r>
            <a:endParaRPr sz="3600" i="0" u="none" strike="noStrike" cap="none" dirty="0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</TotalTime>
  <Words>53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Joao Filipe Da Silva Soares</cp:lastModifiedBy>
  <cp:revision>28</cp:revision>
  <cp:lastPrinted>2020-02-13T13:03:36Z</cp:lastPrinted>
  <dcterms:created xsi:type="dcterms:W3CDTF">2018-02-06T18:12:23Z</dcterms:created>
  <dcterms:modified xsi:type="dcterms:W3CDTF">2024-10-22T18:58:01Z</dcterms:modified>
</cp:coreProperties>
</file>