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74C058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A5FAA-672E-0CCF-A159-1C7FEB8EEF64}" v="176" dt="2024-11-12T22:01:4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1548" y="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Chatbot</a:t>
            </a:r>
            <a:endParaRPr lang="en-US" sz="1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Kennedy Martin, Israel </a:t>
            </a:r>
            <a:r>
              <a:rPr lang="en-US" sz="3600" b="0" i="0" u="none" strike="noStrike" cap="none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Agoe-Sowah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Eric Simoni, Antony Fuentes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Caroline 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Budwell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Virginia Commonwealth University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endParaRPr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25-314</a:t>
            </a:r>
            <a:endParaRPr lang="en-US" sz="8000">
              <a:solidFill>
                <a:srgbClr val="77C15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F5E2C-049C-CAB6-3249-83724F9E7DD0}"/>
              </a:ext>
            </a:extLst>
          </p:cNvPr>
          <p:cNvSpPr/>
          <p:nvPr/>
        </p:nvSpPr>
        <p:spPr>
          <a:xfrm>
            <a:off x="1775012" y="6856464"/>
            <a:ext cx="12466065" cy="125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EF40E-B148-D02E-6DB5-BDA80F82E90B}"/>
              </a:ext>
            </a:extLst>
          </p:cNvPr>
          <p:cNvSpPr/>
          <p:nvPr/>
        </p:nvSpPr>
        <p:spPr>
          <a:xfrm>
            <a:off x="15712568" y="6859438"/>
            <a:ext cx="26403620" cy="125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024B2-75DF-2099-28E9-F415A897D464}"/>
              </a:ext>
            </a:extLst>
          </p:cNvPr>
          <p:cNvSpPr/>
          <p:nvPr/>
        </p:nvSpPr>
        <p:spPr>
          <a:xfrm>
            <a:off x="18013397" y="20493317"/>
            <a:ext cx="24068820" cy="90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2CB85-9202-A9F8-AB31-C20102B5920F}"/>
              </a:ext>
            </a:extLst>
          </p:cNvPr>
          <p:cNvSpPr/>
          <p:nvPr/>
        </p:nvSpPr>
        <p:spPr>
          <a:xfrm>
            <a:off x="1775012" y="6856464"/>
            <a:ext cx="12466065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555CD-BD80-52C5-D15C-D10E75D87A08}"/>
              </a:ext>
            </a:extLst>
          </p:cNvPr>
          <p:cNvSpPr/>
          <p:nvPr/>
        </p:nvSpPr>
        <p:spPr>
          <a:xfrm>
            <a:off x="15712568" y="6846023"/>
            <a:ext cx="12466065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</a:rPr>
              <a:t>How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0D49B-BF43-DB99-FEA2-7002AD0F563D}"/>
              </a:ext>
            </a:extLst>
          </p:cNvPr>
          <p:cNvSpPr/>
          <p:nvPr/>
        </p:nvSpPr>
        <p:spPr>
          <a:xfrm>
            <a:off x="18013395" y="20493318"/>
            <a:ext cx="12466065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</a:rPr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D45D5-F9EA-8CEF-60B9-A8BA71812897}"/>
              </a:ext>
            </a:extLst>
          </p:cNvPr>
          <p:cNvSpPr txBox="1"/>
          <p:nvPr/>
        </p:nvSpPr>
        <p:spPr>
          <a:xfrm>
            <a:off x="39050259" y="446442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05B76-F016-99E6-84BC-44D6B5C644A4}"/>
              </a:ext>
            </a:extLst>
          </p:cNvPr>
          <p:cNvSpPr txBox="1"/>
          <p:nvPr/>
        </p:nvSpPr>
        <p:spPr>
          <a:xfrm>
            <a:off x="16351624" y="8789767"/>
            <a:ext cx="118535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Build a Database:</a:t>
            </a:r>
          </a:p>
          <a:p>
            <a:r>
              <a:rPr lang="en-US" sz="4000"/>
              <a:t>Database columns: keywords, data, response, resource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/>
              <a:t>Query the database using the keywords </a:t>
            </a:r>
          </a:p>
          <a:p>
            <a:r>
              <a:rPr lang="en-US" sz="4000"/>
              <a:t>Python Program: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Communicate with the front end to retrieve the question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Send the question to the NLP for cleaning and keyword retrieval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Receive the keywords and use them to query the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Send the response back to the chatbot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C7480-6A16-5603-5CD6-21E82A376482}"/>
              </a:ext>
            </a:extLst>
          </p:cNvPr>
          <p:cNvSpPr txBox="1"/>
          <p:nvPr/>
        </p:nvSpPr>
        <p:spPr>
          <a:xfrm>
            <a:off x="18780588" y="22422611"/>
            <a:ext cx="16566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Continue building the database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Set up storage of database and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Implementation on 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Determine access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Determine maintenance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6ABC0-FC01-33F8-B2AD-36D4A1686B42}"/>
              </a:ext>
            </a:extLst>
          </p:cNvPr>
          <p:cNvSpPr txBox="1"/>
          <p:nvPr/>
        </p:nvSpPr>
        <p:spPr>
          <a:xfrm>
            <a:off x="2474259" y="8787119"/>
            <a:ext cx="984324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Goal: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Build a chatbot for the VCU Computer Science webpages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The chatbot will answer FAQ’s about the program for current or incoming undergraduate students.</a:t>
            </a:r>
          </a:p>
          <a:p>
            <a:r>
              <a:rPr lang="en-US" sz="4000"/>
              <a:t>Why: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Accurate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Main source for program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Saves faculty resources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3C4C1-1698-9D68-E87A-1A83978FC7C8}"/>
              </a:ext>
            </a:extLst>
          </p:cNvPr>
          <p:cNvSpPr/>
          <p:nvPr/>
        </p:nvSpPr>
        <p:spPr>
          <a:xfrm>
            <a:off x="1786954" y="20495842"/>
            <a:ext cx="15438777" cy="907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D8D91-907B-8844-2DCE-70B584050CED}"/>
              </a:ext>
            </a:extLst>
          </p:cNvPr>
          <p:cNvGrpSpPr/>
          <p:nvPr/>
        </p:nvGrpSpPr>
        <p:grpSpPr>
          <a:xfrm>
            <a:off x="1818212" y="21061513"/>
            <a:ext cx="15352916" cy="8491814"/>
            <a:chOff x="25998777" y="20138180"/>
            <a:chExt cx="18903635" cy="10071194"/>
          </a:xfrm>
        </p:grpSpPr>
        <p:pic>
          <p:nvPicPr>
            <p:cNvPr id="18" name="Picture 17" descr="Cartoon of a ram with horns&#10;&#10;Description automatically generated">
              <a:extLst>
                <a:ext uri="{FF2B5EF4-FFF2-40B4-BE49-F238E27FC236}">
                  <a16:creationId xmlns:a16="http://schemas.microsoft.com/office/drawing/2014/main" id="{2118CBB8-407C-6C50-5435-7FF658F74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98777" y="26952169"/>
              <a:ext cx="2383554" cy="3257205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FE057AF-E282-81EA-03C0-7B2272DFC8E6}"/>
                </a:ext>
              </a:extLst>
            </p:cNvPr>
            <p:cNvSpPr/>
            <p:nvPr/>
          </p:nvSpPr>
          <p:spPr>
            <a:xfrm>
              <a:off x="37609669" y="28736624"/>
              <a:ext cx="4166791" cy="826315"/>
            </a:xfrm>
            <a:prstGeom prst="roundRect">
              <a:avLst/>
            </a:prstGeom>
            <a:solidFill>
              <a:srgbClr val="74C05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cartoon of a robot&#10;&#10;Description automatically generated">
              <a:extLst>
                <a:ext uri="{FF2B5EF4-FFF2-40B4-BE49-F238E27FC236}">
                  <a16:creationId xmlns:a16="http://schemas.microsoft.com/office/drawing/2014/main" id="{3FB1D55A-746E-84D2-DB79-3F21A372C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9311" y="26835977"/>
              <a:ext cx="3243101" cy="3294884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A6987B1-EF8D-5A16-144D-2C70CC9566D9}"/>
                </a:ext>
              </a:extLst>
            </p:cNvPr>
            <p:cNvSpPr/>
            <p:nvPr/>
          </p:nvSpPr>
          <p:spPr>
            <a:xfrm>
              <a:off x="28482718" y="20138180"/>
              <a:ext cx="6194845" cy="1732496"/>
            </a:xfrm>
            <a:prstGeom prst="roundRect">
              <a:avLst/>
            </a:prstGeom>
            <a:solidFill>
              <a:srgbClr val="FDB81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BB3F2ED-D111-F6ED-678A-189A670D3386}"/>
                </a:ext>
              </a:extLst>
            </p:cNvPr>
            <p:cNvSpPr/>
            <p:nvPr/>
          </p:nvSpPr>
          <p:spPr>
            <a:xfrm>
              <a:off x="35926138" y="21514887"/>
              <a:ext cx="5962639" cy="3381319"/>
            </a:xfrm>
            <a:prstGeom prst="roundRect">
              <a:avLst/>
            </a:prstGeom>
            <a:solidFill>
              <a:srgbClr val="74C05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1C8591-A9AD-18CD-001F-5867B6CFE9BD}"/>
                </a:ext>
              </a:extLst>
            </p:cNvPr>
            <p:cNvSpPr txBox="1"/>
            <p:nvPr/>
          </p:nvSpPr>
          <p:spPr>
            <a:xfrm>
              <a:off x="28507390" y="20216021"/>
              <a:ext cx="6102765" cy="15695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cs typeface="Calibri"/>
                </a:rPr>
                <a:t>What can you show me?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E54494-4E04-3CCB-BA4A-50B241E89D8C}"/>
                </a:ext>
              </a:extLst>
            </p:cNvPr>
            <p:cNvSpPr txBox="1"/>
            <p:nvPr/>
          </p:nvSpPr>
          <p:spPr>
            <a:xfrm>
              <a:off x="36086578" y="21640346"/>
              <a:ext cx="6288557" cy="31298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cs typeface="Calibri"/>
                </a:rPr>
                <a:t>I'm here to assist in answering questions about the Comp-Sci degree program!</a:t>
              </a:r>
              <a:endParaRPr lang="en-US" sz="4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9789E6C-9CB7-9E98-0179-7DD05AEE9D94}"/>
                </a:ext>
              </a:extLst>
            </p:cNvPr>
            <p:cNvSpPr/>
            <p:nvPr/>
          </p:nvSpPr>
          <p:spPr>
            <a:xfrm>
              <a:off x="28574234" y="25092975"/>
              <a:ext cx="6080488" cy="3419226"/>
            </a:xfrm>
            <a:prstGeom prst="roundRect">
              <a:avLst/>
            </a:prstGeom>
            <a:solidFill>
              <a:srgbClr val="FDB81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657F71-953D-316B-31A7-83FD4A02CCF4}"/>
                </a:ext>
              </a:extLst>
            </p:cNvPr>
            <p:cNvSpPr txBox="1"/>
            <p:nvPr/>
          </p:nvSpPr>
          <p:spPr>
            <a:xfrm>
              <a:off x="28733084" y="25301732"/>
              <a:ext cx="5752185" cy="30296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cs typeface="Calibri"/>
                </a:rPr>
                <a:t>So you can help me getting started? I have no idea what classes I need.</a:t>
              </a:r>
              <a:endParaRPr lang="en-US" sz="4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E043E6-8890-DEE0-BC61-EB6204533697}"/>
                </a:ext>
              </a:extLst>
            </p:cNvPr>
            <p:cNvSpPr txBox="1"/>
            <p:nvPr/>
          </p:nvSpPr>
          <p:spPr>
            <a:xfrm>
              <a:off x="37732938" y="28798036"/>
              <a:ext cx="497532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cs typeface="Calibri"/>
                </a:rPr>
                <a:t>For Sure!</a:t>
              </a:r>
              <a:endParaRPr lang="en-US" sz="40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A5452D-65CA-2B5C-CE68-A0AE8B725C66}"/>
              </a:ext>
            </a:extLst>
          </p:cNvPr>
          <p:cNvGrpSpPr/>
          <p:nvPr/>
        </p:nvGrpSpPr>
        <p:grpSpPr>
          <a:xfrm>
            <a:off x="28817688" y="7169145"/>
            <a:ext cx="12508121" cy="12292007"/>
            <a:chOff x="28349252" y="7746660"/>
            <a:chExt cx="12977164" cy="12745553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B6E556-D117-4E46-FF08-C0EF1F64A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46811" y="13362441"/>
              <a:ext cx="3465232" cy="129900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509FB5A-FBF9-363D-8938-E3EA713582D2}"/>
                </a:ext>
              </a:extLst>
            </p:cNvPr>
            <p:cNvCxnSpPr/>
            <p:nvPr/>
          </p:nvCxnSpPr>
          <p:spPr>
            <a:xfrm>
              <a:off x="33528295" y="8678131"/>
              <a:ext cx="3643729" cy="1894195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84D269-D99C-E6F4-0492-C5BABC5FD57B}"/>
                </a:ext>
              </a:extLst>
            </p:cNvPr>
            <p:cNvGrpSpPr/>
            <p:nvPr/>
          </p:nvGrpSpPr>
          <p:grpSpPr>
            <a:xfrm>
              <a:off x="28349252" y="7746660"/>
              <a:ext cx="5894532" cy="3066491"/>
              <a:chOff x="29402369" y="8969635"/>
              <a:chExt cx="5894532" cy="3066491"/>
            </a:xfrm>
          </p:grpSpPr>
          <p:pic>
            <p:nvPicPr>
              <p:cNvPr id="52" name="Picture 51" descr="A white object with a black background&#10;&#10;Description automatically generated">
                <a:extLst>
                  <a:ext uri="{FF2B5EF4-FFF2-40B4-BE49-F238E27FC236}">
                    <a16:creationId xmlns:a16="http://schemas.microsoft.com/office/drawing/2014/main" id="{9886919B-72BB-015B-1A97-11303517B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2369" y="8969635"/>
                <a:ext cx="5894532" cy="3066491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15ADDBB-A4C1-846F-FD9D-DE4EBD6ACC0B}"/>
                  </a:ext>
                </a:extLst>
              </p:cNvPr>
              <p:cNvSpPr txBox="1"/>
              <p:nvPr/>
            </p:nvSpPr>
            <p:spPr>
              <a:xfrm>
                <a:off x="32593782" y="9983013"/>
                <a:ext cx="2283031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>
                    <a:cs typeface="Calibri"/>
                  </a:rPr>
                  <a:t>Chatbot</a:t>
                </a:r>
                <a:endParaRPr lang="en-US" sz="4000" err="1"/>
              </a:p>
            </p:txBody>
          </p:sp>
        </p:grpSp>
        <p:pic>
          <p:nvPicPr>
            <p:cNvPr id="48" name="Picture 47" descr="A cartoon of a rhinoceros&#10;&#10;Description automatically generated">
              <a:extLst>
                <a:ext uri="{FF2B5EF4-FFF2-40B4-BE49-F238E27FC236}">
                  <a16:creationId xmlns:a16="http://schemas.microsoft.com/office/drawing/2014/main" id="{6364C707-D4FA-08AF-D9D6-AE4E89A4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18946" y="11492809"/>
              <a:ext cx="6207470" cy="4481440"/>
            </a:xfrm>
            <a:prstGeom prst="rect">
              <a:avLst/>
            </a:prstGeom>
          </p:spPr>
        </p:pic>
        <p:pic>
          <p:nvPicPr>
            <p:cNvPr id="49" name="Picture 48" descr="A chatbot with orange text&#10;&#10;Description automatically generated">
              <a:extLst>
                <a:ext uri="{FF2B5EF4-FFF2-40B4-BE49-F238E27FC236}">
                  <a16:creationId xmlns:a16="http://schemas.microsoft.com/office/drawing/2014/main" id="{74B96D44-A334-C075-E930-75BB7D8B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97640" y="15687485"/>
              <a:ext cx="5647057" cy="480472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76F259-552E-9013-BA69-CAF78FBFE1BF}"/>
                </a:ext>
              </a:extLst>
            </p:cNvPr>
            <p:cNvSpPr txBox="1"/>
            <p:nvPr/>
          </p:nvSpPr>
          <p:spPr>
            <a:xfrm>
              <a:off x="36552933" y="10761155"/>
              <a:ext cx="4581236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cs typeface="Calibri"/>
                </a:rPr>
                <a:t>Checks the database</a:t>
              </a:r>
              <a:endParaRPr lang="en-US" sz="4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6E9814-9FD0-52C6-840A-E15B694B2155}"/>
                </a:ext>
              </a:extLst>
            </p:cNvPr>
            <p:cNvSpPr txBox="1"/>
            <p:nvPr/>
          </p:nvSpPr>
          <p:spPr>
            <a:xfrm>
              <a:off x="29134817" y="14699172"/>
              <a:ext cx="4433454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cs typeface="Calibri"/>
                </a:rPr>
                <a:t>Outputs to the user</a:t>
              </a:r>
              <a:endParaRPr lang="en-US">
                <a:cs typeface="Calibri" panose="020F0502020204030204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BE48BA8-FA24-849D-C9B7-1D0DBD06E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51977" y="25322398"/>
            <a:ext cx="15740657" cy="3839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E2EC57-8F4D-2DCD-764B-DC8B59898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012" y="18273365"/>
            <a:ext cx="12466065" cy="1213511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35828AC3-6E11-3EFC-6A9D-AD17DF973A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78733" y="29870816"/>
            <a:ext cx="3071024" cy="2323653"/>
          </a:xfrm>
          <a:prstGeom prst="rect">
            <a:avLst/>
          </a:prstGeom>
        </p:spPr>
      </p:pic>
      <p:pic>
        <p:nvPicPr>
          <p:cNvPr id="19" name="Picture 18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E4F5EFD2-FCF5-CB93-88E4-8C9AD503C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8506" y="29857487"/>
            <a:ext cx="3267008" cy="2525269"/>
          </a:xfrm>
          <a:prstGeom prst="rect">
            <a:avLst/>
          </a:prstGeom>
        </p:spPr>
      </p:pic>
      <p:pic>
        <p:nvPicPr>
          <p:cNvPr id="31" name="Picture 30" descr="A blue and yellow snake logo&#10;&#10;Description automatically generated">
            <a:extLst>
              <a:ext uri="{FF2B5EF4-FFF2-40B4-BE49-F238E27FC236}">
                <a16:creationId xmlns:a16="http://schemas.microsoft.com/office/drawing/2014/main" id="{68C32248-40A3-A220-13BC-E5FFE86356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23800" y="30081958"/>
            <a:ext cx="2170403" cy="2122779"/>
          </a:xfrm>
          <a:prstGeom prst="rect">
            <a:avLst/>
          </a:prstGeom>
        </p:spPr>
      </p:pic>
      <p:pic>
        <p:nvPicPr>
          <p:cNvPr id="32" name="Picture 31" descr="A logo of a website&#10;&#10;Description automatically generated">
            <a:extLst>
              <a:ext uri="{FF2B5EF4-FFF2-40B4-BE49-F238E27FC236}">
                <a16:creationId xmlns:a16="http://schemas.microsoft.com/office/drawing/2014/main" id="{B6D5513F-BAEB-CB81-8C95-83FD30AA7F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6055" y="29932743"/>
            <a:ext cx="1583923" cy="2216760"/>
          </a:xfrm>
          <a:prstGeom prst="rect">
            <a:avLst/>
          </a:prstGeom>
        </p:spPr>
      </p:pic>
      <p:pic>
        <p:nvPicPr>
          <p:cNvPr id="34" name="Picture 33" descr="A white horn on a blue background&#10;&#10;Description automatically generated">
            <a:extLst>
              <a:ext uri="{FF2B5EF4-FFF2-40B4-BE49-F238E27FC236}">
                <a16:creationId xmlns:a16="http://schemas.microsoft.com/office/drawing/2014/main" id="{F671CBF0-FB93-8CF2-CC09-7DB8466A2F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92162" y="29983955"/>
            <a:ext cx="2403632" cy="2237903"/>
          </a:xfrm>
          <a:prstGeom prst="rect">
            <a:avLst/>
          </a:prstGeom>
        </p:spPr>
      </p:pic>
      <p:pic>
        <p:nvPicPr>
          <p:cNvPr id="35" name="Picture 34" descr="A blue feather and square&#10;&#10;Description automatically generated">
            <a:extLst>
              <a:ext uri="{FF2B5EF4-FFF2-40B4-BE49-F238E27FC236}">
                <a16:creationId xmlns:a16="http://schemas.microsoft.com/office/drawing/2014/main" id="{D1020EF6-8076-0F08-3FF8-EDB2C7E61F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77050" y="29054250"/>
            <a:ext cx="6079500" cy="41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Kennedy M.</cp:lastModifiedBy>
  <cp:revision>2</cp:revision>
  <cp:lastPrinted>2020-02-13T13:03:36Z</cp:lastPrinted>
  <dcterms:created xsi:type="dcterms:W3CDTF">2018-02-06T18:12:23Z</dcterms:created>
  <dcterms:modified xsi:type="dcterms:W3CDTF">2024-11-15T14:36:40Z</dcterms:modified>
</cp:coreProperties>
</file>