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94558"/>
  </p:normalViewPr>
  <p:slideViewPr>
    <p:cSldViewPr snapToGrid="0" snapToObjects="1">
      <p:cViewPr varScale="1">
        <p:scale>
          <a:sx n="22" d="100"/>
          <a:sy n="22" d="100"/>
        </p:scale>
        <p:origin x="1974" y="4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8046" y="2989690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g11a88963fa4_0_0">
            <a:extLst>
              <a:ext uri="{FF2B5EF4-FFF2-40B4-BE49-F238E27FC236}">
                <a16:creationId xmlns:a16="http://schemas.microsoft.com/office/drawing/2014/main" id="{D95FD647-C192-45C1-9680-790D52DED487}"/>
              </a:ext>
            </a:extLst>
          </p:cNvPr>
          <p:cNvSpPr txBox="1"/>
          <p:nvPr/>
        </p:nvSpPr>
        <p:spPr>
          <a:xfrm>
            <a:off x="957945" y="3409407"/>
            <a:ext cx="43107427" cy="344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r>
              <a:rPr lang="en-US" sz="1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r>
              <a:rPr lang="en-US" sz="3600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Student #1 (first and last)</a:t>
            </a:r>
            <a:r>
              <a:rPr lang="en-US" sz="3600" b="0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, Student #2, Student #3, Student #4  |  </a:t>
            </a:r>
            <a:r>
              <a:rPr lang="en-US" sz="3600" b="1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Faculty adviser: </a:t>
            </a:r>
            <a:r>
              <a:rPr lang="en-US" sz="3600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Adviser (first and last), Ph.D.</a:t>
            </a:r>
            <a:r>
              <a:rPr lang="en-US" sz="3600" b="0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3600" b="1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Sponsor: </a:t>
            </a:r>
            <a:r>
              <a:rPr lang="en-US" sz="3600" b="0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Organization name  |  </a:t>
            </a:r>
            <a:r>
              <a:rPr lang="en-US" sz="3600" b="1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Mentor: </a:t>
            </a:r>
            <a:r>
              <a:rPr lang="en-US" sz="3600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Mentor name (first </a:t>
            </a:r>
            <a:r>
              <a:rPr lang="en-US" sz="3600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and last)</a:t>
            </a:r>
            <a:endParaRPr sz="3600" i="0" u="none" strike="noStrike" cap="none" dirty="0">
              <a:solidFill>
                <a:srgbClr val="3C3C3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BA67A-EEF7-407B-9A04-D58290204506}"/>
              </a:ext>
            </a:extLst>
          </p:cNvPr>
          <p:cNvSpPr txBox="1"/>
          <p:nvPr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25-XXX</a:t>
            </a:r>
            <a:endParaRPr lang="en-US" sz="8000" dirty="0">
              <a:solidFill>
                <a:srgbClr val="77C1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109</TotalTime>
  <Words>55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Joao Filipe Da Silva Soares</cp:lastModifiedBy>
  <cp:revision>29</cp:revision>
  <cp:lastPrinted>2020-02-13T13:03:36Z</cp:lastPrinted>
  <dcterms:created xsi:type="dcterms:W3CDTF">2018-02-06T18:12:23Z</dcterms:created>
  <dcterms:modified xsi:type="dcterms:W3CDTF">2024-10-28T12:24:19Z</dcterms:modified>
</cp:coreProperties>
</file>