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6E7"/>
    <a:srgbClr val="A7DEC1"/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4570"/>
  </p:normalViewPr>
  <p:slideViewPr>
    <p:cSldViewPr snapToGrid="0" snapToObjects="1">
      <p:cViewPr>
        <p:scale>
          <a:sx n="32" d="100"/>
          <a:sy n="32" d="100"/>
        </p:scale>
        <p:origin x="2472" y="12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4A34DF-D840-6C7D-4934-4D1116FA0ED4}"/>
              </a:ext>
            </a:extLst>
          </p:cNvPr>
          <p:cNvSpPr/>
          <p:nvPr/>
        </p:nvSpPr>
        <p:spPr>
          <a:xfrm>
            <a:off x="32757126" y="5903838"/>
            <a:ext cx="10515600" cy="11887199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Timeline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18473" y="5903838"/>
            <a:ext cx="105156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(ECHO) aims to revolutionize human-robot interaction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1887200" y="5954875"/>
            <a:ext cx="20116800" cy="118872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757126" y="18369295"/>
            <a:ext cx="10515600" cy="9480143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203569" y="6519589"/>
            <a:ext cx="8848729" cy="4681811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6" descr="The Comprehensive Guide to Robots (Cobots) on RS Marketplace">
            <a:extLst>
              <a:ext uri="{FF2B5EF4-FFF2-40B4-BE49-F238E27FC236}">
                <a16:creationId xmlns:a16="http://schemas.microsoft.com/office/drawing/2014/main" id="{281AB8A6-DA3D-7057-FCA0-6B09FD6CD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9505" r="26643" b="7768"/>
          <a:stretch/>
        </p:blipFill>
        <p:spPr bwMode="auto">
          <a:xfrm>
            <a:off x="25425223" y="6711273"/>
            <a:ext cx="5563517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E8EEB-6D78-B60E-C371-EA4F01AD3EE0}"/>
              </a:ext>
            </a:extLst>
          </p:cNvPr>
          <p:cNvSpPr/>
          <p:nvPr/>
        </p:nvSpPr>
        <p:spPr>
          <a:xfrm>
            <a:off x="12447298" y="7711036"/>
            <a:ext cx="5791195" cy="96012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</a:p>
        </p:txBody>
      </p:sp>
      <p:pic>
        <p:nvPicPr>
          <p:cNvPr id="32" name="Picture 8" descr="Free Person Icon, Download Free Person Icon png images, Free ClipArts ...">
            <a:extLst>
              <a:ext uri="{FF2B5EF4-FFF2-40B4-BE49-F238E27FC236}">
                <a16:creationId xmlns:a16="http://schemas.microsoft.com/office/drawing/2014/main" id="{D244F16B-C5BB-9434-B38E-9BDF2F66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b="5630"/>
          <a:stretch/>
        </p:blipFill>
        <p:spPr bwMode="auto">
          <a:xfrm>
            <a:off x="17530598" y="8968026"/>
            <a:ext cx="583559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C9203-3472-C0B9-C5BA-28B9D1F6424B}"/>
              </a:ext>
            </a:extLst>
          </p:cNvPr>
          <p:cNvSpPr txBox="1"/>
          <p:nvPr/>
        </p:nvSpPr>
        <p:spPr>
          <a:xfrm>
            <a:off x="30037523" y="29071894"/>
            <a:ext cx="13419058" cy="289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NVIDIA Isaac Sim Development Guide (2024)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 Previous VCU Capstone Projects (2022-2023) - Phases 1 &amp; 2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8425B8-B53B-12EB-39DB-AFB939959FD1}"/>
              </a:ext>
            </a:extLst>
          </p:cNvPr>
          <p:cNvSpPr/>
          <p:nvPr/>
        </p:nvSpPr>
        <p:spPr>
          <a:xfrm>
            <a:off x="11887199" y="18342312"/>
            <a:ext cx="20116800" cy="9499985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pic>
        <p:nvPicPr>
          <p:cNvPr id="1028" name="Picture 4" descr="Clipart - Table Line Art">
            <a:extLst>
              <a:ext uri="{FF2B5EF4-FFF2-40B4-BE49-F238E27FC236}">
                <a16:creationId xmlns:a16="http://schemas.microsoft.com/office/drawing/2014/main" id="{08AA7606-A9FA-524A-04DC-84CFEB7F9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591" y="12031068"/>
            <a:ext cx="8508412" cy="51901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be PNG File | PNG Mart">
            <a:extLst>
              <a:ext uri="{FF2B5EF4-FFF2-40B4-BE49-F238E27FC236}">
                <a16:creationId xmlns:a16="http://schemas.microsoft.com/office/drawing/2014/main" id="{BC122089-7525-8F8E-4C1F-5ADC4082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324" y="11586684"/>
            <a:ext cx="14140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RealSense Depth Camera D455 - Intel | Mouser">
            <a:extLst>
              <a:ext uri="{FF2B5EF4-FFF2-40B4-BE49-F238E27FC236}">
                <a16:creationId xmlns:a16="http://schemas.microsoft.com/office/drawing/2014/main" id="{9BABC50A-06B0-2A24-6AC5-442900D5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360" y="10159427"/>
            <a:ext cx="3657600" cy="265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TextBox 37">
            <a:extLst>
              <a:ext uri="{FF2B5EF4-FFF2-40B4-BE49-F238E27FC236}">
                <a16:creationId xmlns:a16="http://schemas.microsoft.com/office/drawing/2014/main" id="{77C12DC2-E7A8-A82E-E019-E20F30D30C21}"/>
              </a:ext>
            </a:extLst>
          </p:cNvPr>
          <p:cNvSpPr txBox="1"/>
          <p:nvPr/>
        </p:nvSpPr>
        <p:spPr>
          <a:xfrm>
            <a:off x="16366900" y="19786654"/>
            <a:ext cx="3273230" cy="179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9"/>
              </a:lnSpc>
            </a:pPr>
            <a:endParaRPr lang="en-US" sz="1299" b="1" dirty="0">
              <a:solidFill>
                <a:srgbClr val="FFFFFF"/>
              </a:solidFill>
              <a:latin typeface="Arial" panose="020B0604020202020204" pitchFamily="34" charset="0"/>
              <a:ea typeface="Kollektif Bold"/>
              <a:cs typeface="Arial" panose="020B0604020202020204" pitchFamily="34" charset="0"/>
              <a:sym typeface="Kollektif Bold"/>
            </a:endParaRPr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2FD9058F-9DD8-748B-3E52-3EF9C3D1BCE9}"/>
              </a:ext>
            </a:extLst>
          </p:cNvPr>
          <p:cNvGrpSpPr/>
          <p:nvPr/>
        </p:nvGrpSpPr>
        <p:grpSpPr>
          <a:xfrm>
            <a:off x="16147108" y="19021315"/>
            <a:ext cx="13811377" cy="8548393"/>
            <a:chOff x="15667237" y="18459635"/>
            <a:chExt cx="13811377" cy="8548393"/>
          </a:xfrm>
        </p:grpSpPr>
        <p:sp>
          <p:nvSpPr>
            <p:cNvPr id="1048" name="Freeform 27">
              <a:extLst>
                <a:ext uri="{FF2B5EF4-FFF2-40B4-BE49-F238E27FC236}">
                  <a16:creationId xmlns:a16="http://schemas.microsoft.com/office/drawing/2014/main" id="{F95F2192-0C65-CB31-28DE-7DA4AFE65861}"/>
                </a:ext>
              </a:extLst>
            </p:cNvPr>
            <p:cNvSpPr/>
            <p:nvPr/>
          </p:nvSpPr>
          <p:spPr>
            <a:xfrm rot="5400000">
              <a:off x="18105712" y="22767785"/>
              <a:ext cx="1582690" cy="1582690"/>
            </a:xfrm>
            <a:custGeom>
              <a:avLst/>
              <a:gdLst/>
              <a:ahLst/>
              <a:cxnLst/>
              <a:rect l="l" t="t" r="r" b="b"/>
              <a:pathLst>
                <a:path w="827978" h="827978">
                  <a:moveTo>
                    <a:pt x="0" y="0"/>
                  </a:moveTo>
                  <a:lnTo>
                    <a:pt x="827978" y="0"/>
                  </a:lnTo>
                  <a:lnTo>
                    <a:pt x="827978" y="827978"/>
                  </a:lnTo>
                  <a:lnTo>
                    <a:pt x="0" y="8279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427D9194-A77B-2E00-A02F-6E3096882264}"/>
                </a:ext>
              </a:extLst>
            </p:cNvPr>
            <p:cNvGrpSpPr/>
            <p:nvPr/>
          </p:nvGrpSpPr>
          <p:grpSpPr>
            <a:xfrm>
              <a:off x="15667237" y="18459635"/>
              <a:ext cx="13811377" cy="8548393"/>
              <a:chOff x="15667237" y="18459635"/>
              <a:chExt cx="13811377" cy="8548393"/>
            </a:xfrm>
          </p:grpSpPr>
          <p:grpSp>
            <p:nvGrpSpPr>
              <p:cNvPr id="59" name="Group 2">
                <a:extLst>
                  <a:ext uri="{FF2B5EF4-FFF2-40B4-BE49-F238E27FC236}">
                    <a16:creationId xmlns:a16="http://schemas.microsoft.com/office/drawing/2014/main" id="{DA29C6E6-C29B-ADBB-866B-820F06BD13AD}"/>
                  </a:ext>
                </a:extLst>
              </p:cNvPr>
              <p:cNvGrpSpPr/>
              <p:nvPr/>
            </p:nvGrpSpPr>
            <p:grpSpPr>
              <a:xfrm>
                <a:off x="15667237" y="18843854"/>
                <a:ext cx="7230684" cy="1867190"/>
                <a:chOff x="0" y="0"/>
                <a:chExt cx="8950884" cy="2311400"/>
              </a:xfrm>
            </p:grpSpPr>
            <p:sp>
              <p:nvSpPr>
                <p:cNvPr id="60" name="Freeform 3">
                  <a:extLst>
                    <a:ext uri="{FF2B5EF4-FFF2-40B4-BE49-F238E27FC236}">
                      <a16:creationId xmlns:a16="http://schemas.microsoft.com/office/drawing/2014/main" id="{540C618B-DC44-3237-DF62-192008FA071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950884" cy="231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0884" h="2311400">
                      <a:moveTo>
                        <a:pt x="8646084" y="0"/>
                      </a:moveTo>
                      <a:lnTo>
                        <a:pt x="304800" y="0"/>
                      </a:lnTo>
                      <a:cubicBezTo>
                        <a:pt x="135890" y="0"/>
                        <a:pt x="0" y="135890"/>
                        <a:pt x="0" y="304800"/>
                      </a:cubicBezTo>
                      <a:lnTo>
                        <a:pt x="0" y="2006600"/>
                      </a:lnTo>
                      <a:cubicBezTo>
                        <a:pt x="0" y="2175510"/>
                        <a:pt x="135890" y="2311400"/>
                        <a:pt x="304800" y="2311400"/>
                      </a:cubicBezTo>
                      <a:lnTo>
                        <a:pt x="8646084" y="2311400"/>
                      </a:lnTo>
                      <a:cubicBezTo>
                        <a:pt x="8814994" y="2311400"/>
                        <a:pt x="8950884" y="2175510"/>
                        <a:pt x="8950884" y="2006600"/>
                      </a:cubicBezTo>
                      <a:lnTo>
                        <a:pt x="8950884" y="304800"/>
                      </a:lnTo>
                      <a:cubicBezTo>
                        <a:pt x="8950884" y="135890"/>
                        <a:pt x="8814994" y="0"/>
                        <a:pt x="8646084" y="0"/>
                      </a:cubicBezTo>
                      <a:close/>
                    </a:path>
                  </a:pathLst>
                </a:custGeom>
                <a:solidFill>
                  <a:srgbClr val="AAC6E7"/>
                </a:solidFill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61" name="Group 4">
                <a:extLst>
                  <a:ext uri="{FF2B5EF4-FFF2-40B4-BE49-F238E27FC236}">
                    <a16:creationId xmlns:a16="http://schemas.microsoft.com/office/drawing/2014/main" id="{0C6F2EF7-C7F6-CEB1-6DAD-3F9DA8C0E498}"/>
                  </a:ext>
                </a:extLst>
              </p:cNvPr>
              <p:cNvGrpSpPr/>
              <p:nvPr/>
            </p:nvGrpSpPr>
            <p:grpSpPr>
              <a:xfrm>
                <a:off x="17685606" y="20953628"/>
                <a:ext cx="7230684" cy="1867190"/>
                <a:chOff x="0" y="0"/>
                <a:chExt cx="8950884" cy="2311400"/>
              </a:xfrm>
            </p:grpSpPr>
            <p:sp>
              <p:nvSpPr>
                <p:cNvPr id="62" name="Freeform 5">
                  <a:extLst>
                    <a:ext uri="{FF2B5EF4-FFF2-40B4-BE49-F238E27FC236}">
                      <a16:creationId xmlns:a16="http://schemas.microsoft.com/office/drawing/2014/main" id="{CFFA1CC9-5E84-4908-9BE0-80B3B6D331F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950884" cy="231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0884" h="2311400">
                      <a:moveTo>
                        <a:pt x="8646084" y="0"/>
                      </a:moveTo>
                      <a:lnTo>
                        <a:pt x="304800" y="0"/>
                      </a:lnTo>
                      <a:cubicBezTo>
                        <a:pt x="135890" y="0"/>
                        <a:pt x="0" y="135890"/>
                        <a:pt x="0" y="304800"/>
                      </a:cubicBezTo>
                      <a:lnTo>
                        <a:pt x="0" y="2006600"/>
                      </a:lnTo>
                      <a:cubicBezTo>
                        <a:pt x="0" y="2175510"/>
                        <a:pt x="135890" y="2311400"/>
                        <a:pt x="304800" y="2311400"/>
                      </a:cubicBezTo>
                      <a:lnTo>
                        <a:pt x="8646084" y="2311400"/>
                      </a:lnTo>
                      <a:cubicBezTo>
                        <a:pt x="8814994" y="2311400"/>
                        <a:pt x="8950884" y="2175510"/>
                        <a:pt x="8950884" y="2006600"/>
                      </a:cubicBezTo>
                      <a:lnTo>
                        <a:pt x="8950884" y="304800"/>
                      </a:lnTo>
                      <a:cubicBezTo>
                        <a:pt x="8950884" y="135890"/>
                        <a:pt x="8814994" y="0"/>
                        <a:pt x="8646084" y="0"/>
                      </a:cubicBezTo>
                      <a:close/>
                    </a:path>
                  </a:pathLst>
                </a:custGeom>
                <a:solidFill>
                  <a:srgbClr val="A7DEC1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6">
                <a:extLst>
                  <a:ext uri="{FF2B5EF4-FFF2-40B4-BE49-F238E27FC236}">
                    <a16:creationId xmlns:a16="http://schemas.microsoft.com/office/drawing/2014/main" id="{EDD74026-035A-F550-44BC-A58A05457FD7}"/>
                  </a:ext>
                </a:extLst>
              </p:cNvPr>
              <p:cNvGrpSpPr/>
              <p:nvPr/>
            </p:nvGrpSpPr>
            <p:grpSpPr>
              <a:xfrm>
                <a:off x="19688402" y="23072641"/>
                <a:ext cx="7230684" cy="1867190"/>
                <a:chOff x="0" y="0"/>
                <a:chExt cx="8950884" cy="2311400"/>
              </a:xfrm>
            </p:grpSpPr>
            <p:sp>
              <p:nvSpPr>
                <p:cNvPr id="1024" name="Freeform 7">
                  <a:extLst>
                    <a:ext uri="{FF2B5EF4-FFF2-40B4-BE49-F238E27FC236}">
                      <a16:creationId xmlns:a16="http://schemas.microsoft.com/office/drawing/2014/main" id="{C9973BC2-C79D-88F5-EEC2-C921AC0E52E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950884" cy="231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0884" h="2311400">
                      <a:moveTo>
                        <a:pt x="8646084" y="0"/>
                      </a:moveTo>
                      <a:lnTo>
                        <a:pt x="304800" y="0"/>
                      </a:lnTo>
                      <a:cubicBezTo>
                        <a:pt x="135890" y="0"/>
                        <a:pt x="0" y="135890"/>
                        <a:pt x="0" y="304800"/>
                      </a:cubicBezTo>
                      <a:lnTo>
                        <a:pt x="0" y="2006600"/>
                      </a:lnTo>
                      <a:cubicBezTo>
                        <a:pt x="0" y="2175510"/>
                        <a:pt x="135890" y="2311400"/>
                        <a:pt x="304800" y="2311400"/>
                      </a:cubicBezTo>
                      <a:lnTo>
                        <a:pt x="8646084" y="2311400"/>
                      </a:lnTo>
                      <a:cubicBezTo>
                        <a:pt x="8814994" y="2311400"/>
                        <a:pt x="8950884" y="2175510"/>
                        <a:pt x="8950884" y="2006600"/>
                      </a:cubicBezTo>
                      <a:lnTo>
                        <a:pt x="8950884" y="304800"/>
                      </a:lnTo>
                      <a:cubicBezTo>
                        <a:pt x="8950884" y="135890"/>
                        <a:pt x="8814994" y="0"/>
                        <a:pt x="8646084" y="0"/>
                      </a:cubicBezTo>
                      <a:close/>
                    </a:path>
                  </a:pathLst>
                </a:custGeom>
                <a:solidFill>
                  <a:srgbClr val="76B900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25" name="Group 8">
                <a:extLst>
                  <a:ext uri="{FF2B5EF4-FFF2-40B4-BE49-F238E27FC236}">
                    <a16:creationId xmlns:a16="http://schemas.microsoft.com/office/drawing/2014/main" id="{B3DEEC59-03A2-0149-9DE3-27C82557804D}"/>
                  </a:ext>
                </a:extLst>
              </p:cNvPr>
              <p:cNvGrpSpPr/>
              <p:nvPr/>
            </p:nvGrpSpPr>
            <p:grpSpPr>
              <a:xfrm>
                <a:off x="21673489" y="25140838"/>
                <a:ext cx="7230684" cy="1867190"/>
                <a:chOff x="0" y="0"/>
                <a:chExt cx="8950884" cy="2311400"/>
              </a:xfrm>
            </p:grpSpPr>
            <p:sp>
              <p:nvSpPr>
                <p:cNvPr id="1027" name="Freeform 9">
                  <a:extLst>
                    <a:ext uri="{FF2B5EF4-FFF2-40B4-BE49-F238E27FC236}">
                      <a16:creationId xmlns:a16="http://schemas.microsoft.com/office/drawing/2014/main" id="{FE1CE24F-E416-9EE0-1221-695F409B8F8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8950884" cy="231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0884" h="2311400">
                      <a:moveTo>
                        <a:pt x="8646084" y="0"/>
                      </a:moveTo>
                      <a:lnTo>
                        <a:pt x="304800" y="0"/>
                      </a:lnTo>
                      <a:cubicBezTo>
                        <a:pt x="135890" y="0"/>
                        <a:pt x="0" y="135890"/>
                        <a:pt x="0" y="304800"/>
                      </a:cubicBezTo>
                      <a:lnTo>
                        <a:pt x="0" y="2006600"/>
                      </a:lnTo>
                      <a:cubicBezTo>
                        <a:pt x="0" y="2175510"/>
                        <a:pt x="135890" y="2311400"/>
                        <a:pt x="304800" y="2311400"/>
                      </a:cubicBezTo>
                      <a:lnTo>
                        <a:pt x="8646084" y="2311400"/>
                      </a:lnTo>
                      <a:cubicBezTo>
                        <a:pt x="8814994" y="2311400"/>
                        <a:pt x="8950884" y="2175510"/>
                        <a:pt x="8950884" y="2006600"/>
                      </a:cubicBezTo>
                      <a:lnTo>
                        <a:pt x="8950884" y="304800"/>
                      </a:lnTo>
                      <a:cubicBezTo>
                        <a:pt x="8950884" y="135890"/>
                        <a:pt x="8814994" y="0"/>
                        <a:pt x="8646084" y="0"/>
                      </a:cubicBezTo>
                      <a:close/>
                    </a:path>
                  </a:pathLst>
                </a:custGeom>
                <a:solidFill>
                  <a:srgbClr val="AAC6E7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47" name="Freeform 26">
                <a:extLst>
                  <a:ext uri="{FF2B5EF4-FFF2-40B4-BE49-F238E27FC236}">
                    <a16:creationId xmlns:a16="http://schemas.microsoft.com/office/drawing/2014/main" id="{FD055EF9-98B6-9059-036A-362418B72F31}"/>
                  </a:ext>
                </a:extLst>
              </p:cNvPr>
              <p:cNvSpPr/>
              <p:nvPr/>
            </p:nvSpPr>
            <p:spPr>
              <a:xfrm rot="5400000">
                <a:off x="16111799" y="20698393"/>
                <a:ext cx="1582690" cy="1582690"/>
              </a:xfrm>
              <a:custGeom>
                <a:avLst/>
                <a:gdLst/>
                <a:ahLst/>
                <a:cxnLst/>
                <a:rect l="l" t="t" r="r" b="b"/>
                <a:pathLst>
                  <a:path w="827978" h="827978">
                    <a:moveTo>
                      <a:pt x="0" y="0"/>
                    </a:moveTo>
                    <a:lnTo>
                      <a:pt x="827978" y="0"/>
                    </a:lnTo>
                    <a:lnTo>
                      <a:pt x="827978" y="827978"/>
                    </a:lnTo>
                    <a:lnTo>
                      <a:pt x="0" y="82797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Freeform 28">
                <a:extLst>
                  <a:ext uri="{FF2B5EF4-FFF2-40B4-BE49-F238E27FC236}">
                    <a16:creationId xmlns:a16="http://schemas.microsoft.com/office/drawing/2014/main" id="{995F1149-08A2-2117-1AFA-EFE39556822D}"/>
                  </a:ext>
                </a:extLst>
              </p:cNvPr>
              <p:cNvSpPr/>
              <p:nvPr/>
            </p:nvSpPr>
            <p:spPr>
              <a:xfrm rot="5400000">
                <a:off x="20091776" y="24934111"/>
                <a:ext cx="1582690" cy="1582690"/>
              </a:xfrm>
              <a:custGeom>
                <a:avLst/>
                <a:gdLst/>
                <a:ahLst/>
                <a:cxnLst/>
                <a:rect l="l" t="t" r="r" b="b"/>
                <a:pathLst>
                  <a:path w="827978" h="827978">
                    <a:moveTo>
                      <a:pt x="0" y="0"/>
                    </a:moveTo>
                    <a:lnTo>
                      <a:pt x="827978" y="0"/>
                    </a:lnTo>
                    <a:lnTo>
                      <a:pt x="827978" y="827978"/>
                    </a:lnTo>
                    <a:lnTo>
                      <a:pt x="0" y="827978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68" name="Group 1067">
                <a:extLst>
                  <a:ext uri="{FF2B5EF4-FFF2-40B4-BE49-F238E27FC236}">
                    <a16:creationId xmlns:a16="http://schemas.microsoft.com/office/drawing/2014/main" id="{36648536-95B5-2429-EE09-1EF372546140}"/>
                  </a:ext>
                </a:extLst>
              </p:cNvPr>
              <p:cNvGrpSpPr/>
              <p:nvPr/>
            </p:nvGrpSpPr>
            <p:grpSpPr>
              <a:xfrm>
                <a:off x="22251553" y="18459635"/>
                <a:ext cx="1292735" cy="1292735"/>
                <a:chOff x="22258183" y="18537231"/>
                <a:chExt cx="1292735" cy="1292735"/>
              </a:xfrm>
            </p:grpSpPr>
            <p:grpSp>
              <p:nvGrpSpPr>
                <p:cNvPr id="1029" name="Group 10">
                  <a:extLst>
                    <a:ext uri="{FF2B5EF4-FFF2-40B4-BE49-F238E27FC236}">
                      <a16:creationId xmlns:a16="http://schemas.microsoft.com/office/drawing/2014/main" id="{669F360E-A2CB-A792-D144-8F818A13FDE4}"/>
                    </a:ext>
                  </a:extLst>
                </p:cNvPr>
                <p:cNvGrpSpPr/>
                <p:nvPr/>
              </p:nvGrpSpPr>
              <p:grpSpPr>
                <a:xfrm>
                  <a:off x="22258183" y="18537231"/>
                  <a:ext cx="1292735" cy="1292735"/>
                  <a:chOff x="0" y="0"/>
                  <a:chExt cx="6350000" cy="6350000"/>
                </a:xfrm>
              </p:grpSpPr>
              <p:sp>
                <p:nvSpPr>
                  <p:cNvPr id="1031" name="Freeform 11">
                    <a:extLst>
                      <a:ext uri="{FF2B5EF4-FFF2-40B4-BE49-F238E27FC236}">
                        <a16:creationId xmlns:a16="http://schemas.microsoft.com/office/drawing/2014/main" id="{D2918351-750D-781E-CF14-FDE18FA113C5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350000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0000" h="6350000">
                        <a:moveTo>
                          <a:pt x="3175000" y="0"/>
                        </a:moveTo>
                        <a:cubicBezTo>
                          <a:pt x="1421496" y="0"/>
                          <a:pt x="0" y="1421496"/>
                          <a:pt x="0" y="3175000"/>
                        </a:cubicBezTo>
                        <a:cubicBezTo>
                          <a:pt x="0" y="4928504"/>
                          <a:pt x="1421496" y="6350000"/>
                          <a:pt x="3175000" y="6350000"/>
                        </a:cubicBezTo>
                        <a:cubicBezTo>
                          <a:pt x="4928504" y="6350000"/>
                          <a:pt x="6350000" y="4928504"/>
                          <a:pt x="6350000" y="3175000"/>
                        </a:cubicBezTo>
                        <a:cubicBezTo>
                          <a:pt x="6350000" y="1421496"/>
                          <a:pt x="4928504" y="0"/>
                          <a:pt x="3175000" y="0"/>
                        </a:cubicBezTo>
                        <a:close/>
                      </a:path>
                    </a:pathLst>
                  </a:custGeom>
                  <a:solidFill>
                    <a:srgbClr val="AAC6E7"/>
                  </a:solidFill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39" name="Group 18">
                  <a:extLst>
                    <a:ext uri="{FF2B5EF4-FFF2-40B4-BE49-F238E27FC236}">
                      <a16:creationId xmlns:a16="http://schemas.microsoft.com/office/drawing/2014/main" id="{1FCCD966-246E-7B32-59D7-2B070C4070F1}"/>
                    </a:ext>
                  </a:extLst>
                </p:cNvPr>
                <p:cNvGrpSpPr/>
                <p:nvPr/>
              </p:nvGrpSpPr>
              <p:grpSpPr>
                <a:xfrm>
                  <a:off x="22436740" y="18700031"/>
                  <a:ext cx="967135" cy="967135"/>
                  <a:chOff x="7" y="7"/>
                  <a:chExt cx="6350000" cy="6350000"/>
                </a:xfrm>
              </p:grpSpPr>
              <p:sp>
                <p:nvSpPr>
                  <p:cNvPr id="1040" name="Freeform 19">
                    <a:extLst>
                      <a:ext uri="{FF2B5EF4-FFF2-40B4-BE49-F238E27FC236}">
                        <a16:creationId xmlns:a16="http://schemas.microsoft.com/office/drawing/2014/main" id="{59F1985F-88BD-DBB0-C094-16583BD9C9C8}"/>
                      </a:ext>
                    </a:extLst>
                  </p:cNvPr>
                  <p:cNvSpPr/>
                  <p:nvPr/>
                </p:nvSpPr>
                <p:spPr>
                  <a:xfrm>
                    <a:off x="7" y="7"/>
                    <a:ext cx="6350000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0000" h="6350000">
                        <a:moveTo>
                          <a:pt x="3175000" y="0"/>
                        </a:moveTo>
                        <a:cubicBezTo>
                          <a:pt x="1421496" y="0"/>
                          <a:pt x="0" y="1421496"/>
                          <a:pt x="0" y="3175000"/>
                        </a:cubicBezTo>
                        <a:cubicBezTo>
                          <a:pt x="0" y="4928504"/>
                          <a:pt x="1421496" y="6350000"/>
                          <a:pt x="3175000" y="6350000"/>
                        </a:cubicBezTo>
                        <a:cubicBezTo>
                          <a:pt x="4928504" y="6350000"/>
                          <a:pt x="6350000" y="4928504"/>
                          <a:pt x="6350000" y="3175000"/>
                        </a:cubicBezTo>
                        <a:cubicBezTo>
                          <a:pt x="6350000" y="1421496"/>
                          <a:pt x="4928504" y="0"/>
                          <a:pt x="31750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50" name="Freeform 29">
                  <a:extLst>
                    <a:ext uri="{FF2B5EF4-FFF2-40B4-BE49-F238E27FC236}">
                      <a16:creationId xmlns:a16="http://schemas.microsoft.com/office/drawing/2014/main" id="{6F57AE17-D554-927A-50DE-29F54511C830}"/>
                    </a:ext>
                  </a:extLst>
                </p:cNvPr>
                <p:cNvSpPr/>
                <p:nvPr/>
              </p:nvSpPr>
              <p:spPr>
                <a:xfrm>
                  <a:off x="22772580" y="18814888"/>
                  <a:ext cx="338015" cy="730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31" h="382337">
                      <a:moveTo>
                        <a:pt x="0" y="0"/>
                      </a:moveTo>
                      <a:lnTo>
                        <a:pt x="176830" y="0"/>
                      </a:lnTo>
                      <a:lnTo>
                        <a:pt x="176830" y="382337"/>
                      </a:lnTo>
                      <a:lnTo>
                        <a:pt x="0" y="3823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67" name="Group 1066">
                <a:extLst>
                  <a:ext uri="{FF2B5EF4-FFF2-40B4-BE49-F238E27FC236}">
                    <a16:creationId xmlns:a16="http://schemas.microsoft.com/office/drawing/2014/main" id="{2C568337-A8CB-E581-62E8-4EF90B63E3FC}"/>
                  </a:ext>
                </a:extLst>
              </p:cNvPr>
              <p:cNvGrpSpPr/>
              <p:nvPr/>
            </p:nvGrpSpPr>
            <p:grpSpPr>
              <a:xfrm>
                <a:off x="24251716" y="20526735"/>
                <a:ext cx="1292735" cy="1292735"/>
                <a:chOff x="24251716" y="20586369"/>
                <a:chExt cx="1292735" cy="1292735"/>
              </a:xfrm>
            </p:grpSpPr>
            <p:grpSp>
              <p:nvGrpSpPr>
                <p:cNvPr id="1032" name="Group 12">
                  <a:extLst>
                    <a:ext uri="{FF2B5EF4-FFF2-40B4-BE49-F238E27FC236}">
                      <a16:creationId xmlns:a16="http://schemas.microsoft.com/office/drawing/2014/main" id="{3B0DB109-BE8C-044C-4DAB-91E9F470D3DC}"/>
                    </a:ext>
                  </a:extLst>
                </p:cNvPr>
                <p:cNvGrpSpPr/>
                <p:nvPr/>
              </p:nvGrpSpPr>
              <p:grpSpPr>
                <a:xfrm>
                  <a:off x="24251716" y="20586369"/>
                  <a:ext cx="1292735" cy="1292735"/>
                  <a:chOff x="0" y="0"/>
                  <a:chExt cx="6350000" cy="6350000"/>
                </a:xfrm>
              </p:grpSpPr>
              <p:sp>
                <p:nvSpPr>
                  <p:cNvPr id="1033" name="Freeform 13">
                    <a:extLst>
                      <a:ext uri="{FF2B5EF4-FFF2-40B4-BE49-F238E27FC236}">
                        <a16:creationId xmlns:a16="http://schemas.microsoft.com/office/drawing/2014/main" id="{90EA6C3F-7653-33AC-E701-DE5892D35B4E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350000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0000" h="6350000">
                        <a:moveTo>
                          <a:pt x="3175000" y="0"/>
                        </a:moveTo>
                        <a:cubicBezTo>
                          <a:pt x="1421496" y="0"/>
                          <a:pt x="0" y="1421496"/>
                          <a:pt x="0" y="3175000"/>
                        </a:cubicBezTo>
                        <a:cubicBezTo>
                          <a:pt x="0" y="4928504"/>
                          <a:pt x="1421496" y="6350000"/>
                          <a:pt x="3175000" y="6350000"/>
                        </a:cubicBezTo>
                        <a:cubicBezTo>
                          <a:pt x="4928504" y="6350000"/>
                          <a:pt x="6350000" y="4928504"/>
                          <a:pt x="6350000" y="3175000"/>
                        </a:cubicBezTo>
                        <a:cubicBezTo>
                          <a:pt x="6350000" y="1421496"/>
                          <a:pt x="4928504" y="0"/>
                          <a:pt x="3175000" y="0"/>
                        </a:cubicBezTo>
                        <a:close/>
                      </a:path>
                    </a:pathLst>
                  </a:custGeom>
                  <a:solidFill>
                    <a:srgbClr val="A7DEC1"/>
                  </a:solidFill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1" name="Group 20">
                  <a:extLst>
                    <a:ext uri="{FF2B5EF4-FFF2-40B4-BE49-F238E27FC236}">
                      <a16:creationId xmlns:a16="http://schemas.microsoft.com/office/drawing/2014/main" id="{B0815581-5B23-4622-E7B5-5307F57733FB}"/>
                    </a:ext>
                  </a:extLst>
                </p:cNvPr>
                <p:cNvGrpSpPr/>
                <p:nvPr/>
              </p:nvGrpSpPr>
              <p:grpSpPr>
                <a:xfrm>
                  <a:off x="24414516" y="20749169"/>
                  <a:ext cx="967135" cy="967135"/>
                  <a:chOff x="0" y="0"/>
                  <a:chExt cx="6350000" cy="6350000"/>
                </a:xfrm>
              </p:grpSpPr>
              <p:sp>
                <p:nvSpPr>
                  <p:cNvPr id="1042" name="Freeform 21">
                    <a:extLst>
                      <a:ext uri="{FF2B5EF4-FFF2-40B4-BE49-F238E27FC236}">
                        <a16:creationId xmlns:a16="http://schemas.microsoft.com/office/drawing/2014/main" id="{53261E5D-B459-E540-CE35-17E943183FE8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350000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0000" h="6350000">
                        <a:moveTo>
                          <a:pt x="3175000" y="0"/>
                        </a:moveTo>
                        <a:cubicBezTo>
                          <a:pt x="1421496" y="0"/>
                          <a:pt x="0" y="1421496"/>
                          <a:pt x="0" y="3175000"/>
                        </a:cubicBezTo>
                        <a:cubicBezTo>
                          <a:pt x="0" y="4928504"/>
                          <a:pt x="1421496" y="6350000"/>
                          <a:pt x="3175000" y="6350000"/>
                        </a:cubicBezTo>
                        <a:cubicBezTo>
                          <a:pt x="4928504" y="6350000"/>
                          <a:pt x="6350000" y="4928504"/>
                          <a:pt x="6350000" y="3175000"/>
                        </a:cubicBezTo>
                        <a:cubicBezTo>
                          <a:pt x="6350000" y="1421496"/>
                          <a:pt x="4928504" y="0"/>
                          <a:pt x="31750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51" name="Freeform 30">
                  <a:extLst>
                    <a:ext uri="{FF2B5EF4-FFF2-40B4-BE49-F238E27FC236}">
                      <a16:creationId xmlns:a16="http://schemas.microsoft.com/office/drawing/2014/main" id="{B04973DB-4C60-0B80-CD48-46F23DF2F1B4}"/>
                    </a:ext>
                  </a:extLst>
                </p:cNvPr>
                <p:cNvSpPr/>
                <p:nvPr/>
              </p:nvSpPr>
              <p:spPr>
                <a:xfrm>
                  <a:off x="24602418" y="20973961"/>
                  <a:ext cx="627744" cy="48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402" h="256153">
                      <a:moveTo>
                        <a:pt x="0" y="0"/>
                      </a:moveTo>
                      <a:lnTo>
                        <a:pt x="328402" y="0"/>
                      </a:lnTo>
                      <a:lnTo>
                        <a:pt x="328402" y="256154"/>
                      </a:lnTo>
                      <a:lnTo>
                        <a:pt x="0" y="2561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70" name="Group 1069">
                <a:extLst>
                  <a:ext uri="{FF2B5EF4-FFF2-40B4-BE49-F238E27FC236}">
                    <a16:creationId xmlns:a16="http://schemas.microsoft.com/office/drawing/2014/main" id="{29835E96-7E0C-B877-C4A9-D3B166176DB8}"/>
                  </a:ext>
                </a:extLst>
              </p:cNvPr>
              <p:cNvGrpSpPr/>
              <p:nvPr/>
            </p:nvGrpSpPr>
            <p:grpSpPr>
              <a:xfrm>
                <a:off x="26166011" y="22559411"/>
                <a:ext cx="1292735" cy="1292735"/>
                <a:chOff x="26064327" y="22462219"/>
                <a:chExt cx="1292735" cy="1292735"/>
              </a:xfrm>
            </p:grpSpPr>
            <p:grpSp>
              <p:nvGrpSpPr>
                <p:cNvPr id="1035" name="Group 14">
                  <a:extLst>
                    <a:ext uri="{FF2B5EF4-FFF2-40B4-BE49-F238E27FC236}">
                      <a16:creationId xmlns:a16="http://schemas.microsoft.com/office/drawing/2014/main" id="{5B8F8587-839E-40FC-77AB-2A489911A250}"/>
                    </a:ext>
                  </a:extLst>
                </p:cNvPr>
                <p:cNvGrpSpPr/>
                <p:nvPr/>
              </p:nvGrpSpPr>
              <p:grpSpPr>
                <a:xfrm>
                  <a:off x="26064327" y="22462219"/>
                  <a:ext cx="1292735" cy="1292735"/>
                  <a:chOff x="0" y="0"/>
                  <a:chExt cx="6350000" cy="6350000"/>
                </a:xfrm>
              </p:grpSpPr>
              <p:sp>
                <p:nvSpPr>
                  <p:cNvPr id="1036" name="Freeform 15">
                    <a:extLst>
                      <a:ext uri="{FF2B5EF4-FFF2-40B4-BE49-F238E27FC236}">
                        <a16:creationId xmlns:a16="http://schemas.microsoft.com/office/drawing/2014/main" id="{3EA6634D-698B-28F0-FC6A-ED422A25958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350000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0000" h="6350000">
                        <a:moveTo>
                          <a:pt x="3175000" y="0"/>
                        </a:moveTo>
                        <a:cubicBezTo>
                          <a:pt x="1421496" y="0"/>
                          <a:pt x="0" y="1421496"/>
                          <a:pt x="0" y="3175000"/>
                        </a:cubicBezTo>
                        <a:cubicBezTo>
                          <a:pt x="0" y="4928504"/>
                          <a:pt x="1421496" y="6350000"/>
                          <a:pt x="3175000" y="6350000"/>
                        </a:cubicBezTo>
                        <a:cubicBezTo>
                          <a:pt x="4928504" y="6350000"/>
                          <a:pt x="6350000" y="4928504"/>
                          <a:pt x="6350000" y="3175000"/>
                        </a:cubicBezTo>
                        <a:cubicBezTo>
                          <a:pt x="6350000" y="1421496"/>
                          <a:pt x="4928504" y="0"/>
                          <a:pt x="3175000" y="0"/>
                        </a:cubicBezTo>
                        <a:close/>
                      </a:path>
                    </a:pathLst>
                  </a:custGeom>
                  <a:solidFill>
                    <a:srgbClr val="76B900"/>
                  </a:solidFill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3" name="Group 22">
                  <a:extLst>
                    <a:ext uri="{FF2B5EF4-FFF2-40B4-BE49-F238E27FC236}">
                      <a16:creationId xmlns:a16="http://schemas.microsoft.com/office/drawing/2014/main" id="{DF5A7922-F18E-DDE5-030A-01E2CA146EF3}"/>
                    </a:ext>
                  </a:extLst>
                </p:cNvPr>
                <p:cNvGrpSpPr/>
                <p:nvPr/>
              </p:nvGrpSpPr>
              <p:grpSpPr>
                <a:xfrm>
                  <a:off x="26227126" y="22625019"/>
                  <a:ext cx="967135" cy="967135"/>
                  <a:chOff x="0" y="0"/>
                  <a:chExt cx="6350000" cy="6350000"/>
                </a:xfrm>
              </p:grpSpPr>
              <p:sp>
                <p:nvSpPr>
                  <p:cNvPr id="1044" name="Freeform 23">
                    <a:extLst>
                      <a:ext uri="{FF2B5EF4-FFF2-40B4-BE49-F238E27FC236}">
                        <a16:creationId xmlns:a16="http://schemas.microsoft.com/office/drawing/2014/main" id="{159639CC-CEC7-5B0D-0815-02A3ADF7720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350000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0000" h="6350000">
                        <a:moveTo>
                          <a:pt x="3175000" y="0"/>
                        </a:moveTo>
                        <a:cubicBezTo>
                          <a:pt x="1421496" y="0"/>
                          <a:pt x="0" y="1421496"/>
                          <a:pt x="0" y="3175000"/>
                        </a:cubicBezTo>
                        <a:cubicBezTo>
                          <a:pt x="0" y="4928504"/>
                          <a:pt x="1421496" y="6350000"/>
                          <a:pt x="3175000" y="6350000"/>
                        </a:cubicBezTo>
                        <a:cubicBezTo>
                          <a:pt x="4928504" y="6350000"/>
                          <a:pt x="6350000" y="4928504"/>
                          <a:pt x="6350000" y="3175000"/>
                        </a:cubicBezTo>
                        <a:cubicBezTo>
                          <a:pt x="6350000" y="1421496"/>
                          <a:pt x="4928504" y="0"/>
                          <a:pt x="31750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52" name="Freeform 31">
                  <a:extLst>
                    <a:ext uri="{FF2B5EF4-FFF2-40B4-BE49-F238E27FC236}">
                      <a16:creationId xmlns:a16="http://schemas.microsoft.com/office/drawing/2014/main" id="{7D2FFEDC-1D13-B4CA-C9FD-B57EAED21183}"/>
                    </a:ext>
                  </a:extLst>
                </p:cNvPr>
                <p:cNvSpPr/>
                <p:nvPr/>
              </p:nvSpPr>
              <p:spPr>
                <a:xfrm>
                  <a:off x="26376549" y="22774442"/>
                  <a:ext cx="668291" cy="668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614" h="349614">
                      <a:moveTo>
                        <a:pt x="0" y="0"/>
                      </a:moveTo>
                      <a:lnTo>
                        <a:pt x="349614" y="0"/>
                      </a:lnTo>
                      <a:lnTo>
                        <a:pt x="349614" y="349614"/>
                      </a:lnTo>
                      <a:lnTo>
                        <a:pt x="0" y="3496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18">
                    <a:extLst>
                      <a:ext uri="{96DAC541-7B7A-43D3-8B79-37D633B846F1}">
                        <asvg:svgBlip xmlns:asvg="http://schemas.microsoft.com/office/drawing/2016/SVG/main" r:embed="rId19"/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71B9789F-2049-6B82-4C23-2ED32C790620}"/>
                  </a:ext>
                </a:extLst>
              </p:cNvPr>
              <p:cNvGrpSpPr/>
              <p:nvPr/>
            </p:nvGrpSpPr>
            <p:grpSpPr>
              <a:xfrm>
                <a:off x="28185879" y="24788824"/>
                <a:ext cx="1292735" cy="1292735"/>
                <a:chOff x="27987943" y="25231257"/>
                <a:chExt cx="1292735" cy="1292735"/>
              </a:xfrm>
            </p:grpSpPr>
            <p:grpSp>
              <p:nvGrpSpPr>
                <p:cNvPr id="1037" name="Group 16">
                  <a:extLst>
                    <a:ext uri="{FF2B5EF4-FFF2-40B4-BE49-F238E27FC236}">
                      <a16:creationId xmlns:a16="http://schemas.microsoft.com/office/drawing/2014/main" id="{6421F865-1D98-EC01-7B92-70CC9D9B7D97}"/>
                    </a:ext>
                  </a:extLst>
                </p:cNvPr>
                <p:cNvGrpSpPr/>
                <p:nvPr/>
              </p:nvGrpSpPr>
              <p:grpSpPr>
                <a:xfrm>
                  <a:off x="27987943" y="25231257"/>
                  <a:ext cx="1292735" cy="1292735"/>
                  <a:chOff x="0" y="0"/>
                  <a:chExt cx="6350000" cy="6350000"/>
                </a:xfrm>
              </p:grpSpPr>
              <p:sp>
                <p:nvSpPr>
                  <p:cNvPr id="1038" name="Freeform 17">
                    <a:extLst>
                      <a:ext uri="{FF2B5EF4-FFF2-40B4-BE49-F238E27FC236}">
                        <a16:creationId xmlns:a16="http://schemas.microsoft.com/office/drawing/2014/main" id="{92F1CEE0-20AF-9787-0796-62DDBA8AA066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350000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0000" h="6350000">
                        <a:moveTo>
                          <a:pt x="3175000" y="0"/>
                        </a:moveTo>
                        <a:cubicBezTo>
                          <a:pt x="1421496" y="0"/>
                          <a:pt x="0" y="1421496"/>
                          <a:pt x="0" y="3175000"/>
                        </a:cubicBezTo>
                        <a:cubicBezTo>
                          <a:pt x="0" y="4928504"/>
                          <a:pt x="1421496" y="6350000"/>
                          <a:pt x="3175000" y="6350000"/>
                        </a:cubicBezTo>
                        <a:cubicBezTo>
                          <a:pt x="4928504" y="6350000"/>
                          <a:pt x="6350000" y="4928504"/>
                          <a:pt x="6350000" y="3175000"/>
                        </a:cubicBezTo>
                        <a:cubicBezTo>
                          <a:pt x="6350000" y="1421496"/>
                          <a:pt x="4928504" y="0"/>
                          <a:pt x="3175000" y="0"/>
                        </a:cubicBezTo>
                        <a:close/>
                      </a:path>
                    </a:pathLst>
                  </a:custGeom>
                  <a:solidFill>
                    <a:srgbClr val="AAC6E7"/>
                  </a:solidFill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45" name="Group 24">
                  <a:extLst>
                    <a:ext uri="{FF2B5EF4-FFF2-40B4-BE49-F238E27FC236}">
                      <a16:creationId xmlns:a16="http://schemas.microsoft.com/office/drawing/2014/main" id="{EBA2DABF-12DC-4D9C-6A1A-1142C0445F30}"/>
                    </a:ext>
                  </a:extLst>
                </p:cNvPr>
                <p:cNvGrpSpPr/>
                <p:nvPr/>
              </p:nvGrpSpPr>
              <p:grpSpPr>
                <a:xfrm>
                  <a:off x="28150743" y="25394056"/>
                  <a:ext cx="967135" cy="967135"/>
                  <a:chOff x="0" y="0"/>
                  <a:chExt cx="6350000" cy="6350000"/>
                </a:xfrm>
              </p:grpSpPr>
              <p:sp>
                <p:nvSpPr>
                  <p:cNvPr id="1046" name="Freeform 25">
                    <a:extLst>
                      <a:ext uri="{FF2B5EF4-FFF2-40B4-BE49-F238E27FC236}">
                        <a16:creationId xmlns:a16="http://schemas.microsoft.com/office/drawing/2014/main" id="{F86B9055-10D1-D206-D598-ABDC07F850A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6350000" cy="6350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50000" h="6350000">
                        <a:moveTo>
                          <a:pt x="3175000" y="0"/>
                        </a:moveTo>
                        <a:cubicBezTo>
                          <a:pt x="1421496" y="0"/>
                          <a:pt x="0" y="1421496"/>
                          <a:pt x="0" y="3175000"/>
                        </a:cubicBezTo>
                        <a:cubicBezTo>
                          <a:pt x="0" y="4928504"/>
                          <a:pt x="1421496" y="6350000"/>
                          <a:pt x="3175000" y="6350000"/>
                        </a:cubicBezTo>
                        <a:cubicBezTo>
                          <a:pt x="4928504" y="6350000"/>
                          <a:pt x="6350000" y="4928504"/>
                          <a:pt x="6350000" y="3175000"/>
                        </a:cubicBezTo>
                        <a:cubicBezTo>
                          <a:pt x="6350000" y="1421496"/>
                          <a:pt x="4928504" y="0"/>
                          <a:pt x="31750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53" name="Freeform 32">
                  <a:extLst>
                    <a:ext uri="{FF2B5EF4-FFF2-40B4-BE49-F238E27FC236}">
                      <a16:creationId xmlns:a16="http://schemas.microsoft.com/office/drawing/2014/main" id="{034FB8FE-BA7F-63A6-EDE0-08441C61634C}"/>
                    </a:ext>
                  </a:extLst>
                </p:cNvPr>
                <p:cNvSpPr/>
                <p:nvPr/>
              </p:nvSpPr>
              <p:spPr>
                <a:xfrm>
                  <a:off x="28380384" y="25596306"/>
                  <a:ext cx="653510" cy="596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881" h="312044">
                      <a:moveTo>
                        <a:pt x="0" y="0"/>
                      </a:moveTo>
                      <a:lnTo>
                        <a:pt x="341882" y="0"/>
                      </a:lnTo>
                      <a:lnTo>
                        <a:pt x="341882" y="312044"/>
                      </a:lnTo>
                      <a:lnTo>
                        <a:pt x="0" y="31204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0">
                    <a:extLs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2EA3AD57-6D1C-FB8E-6A01-45B77904C750}"/>
                  </a:ext>
                </a:extLst>
              </p:cNvPr>
              <p:cNvSpPr txBox="1"/>
              <p:nvPr/>
            </p:nvSpPr>
            <p:spPr>
              <a:xfrm>
                <a:off x="15777803" y="18833036"/>
                <a:ext cx="304576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Real World</a:t>
                </a:r>
              </a:p>
            </p:txBody>
          </p:sp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CA8B883F-9BC1-FD13-E450-12A36DAD7749}"/>
                  </a:ext>
                </a:extLst>
              </p:cNvPr>
              <p:cNvSpPr txBox="1"/>
              <p:nvPr/>
            </p:nvSpPr>
            <p:spPr>
              <a:xfrm>
                <a:off x="17781196" y="21017416"/>
                <a:ext cx="520596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RealSense Camera</a:t>
                </a:r>
              </a:p>
            </p:txBody>
          </p:sp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22BCD936-C8DE-B4A9-7BC6-68D3DBCC4F78}"/>
                  </a:ext>
                </a:extLst>
              </p:cNvPr>
              <p:cNvSpPr txBox="1"/>
              <p:nvPr/>
            </p:nvSpPr>
            <p:spPr>
              <a:xfrm>
                <a:off x="16072686" y="19386594"/>
                <a:ext cx="58011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Person will stand in front of the robot</a:t>
                </a:r>
              </a:p>
            </p:txBody>
          </p:sp>
          <p:sp>
            <p:nvSpPr>
              <p:cNvPr id="1069" name="TextBox 1068">
                <a:extLst>
                  <a:ext uri="{FF2B5EF4-FFF2-40B4-BE49-F238E27FC236}">
                    <a16:creationId xmlns:a16="http://schemas.microsoft.com/office/drawing/2014/main" id="{14880C14-8609-861D-2EEF-4AE0FEFB4CB1}"/>
                  </a:ext>
                </a:extLst>
              </p:cNvPr>
              <p:cNvSpPr txBox="1"/>
              <p:nvPr/>
            </p:nvSpPr>
            <p:spPr>
              <a:xfrm>
                <a:off x="18044805" y="21567306"/>
                <a:ext cx="58011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Captures depth and RGB data of environment</a:t>
                </a:r>
              </a:p>
            </p:txBody>
          </p:sp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80492261-46FB-C9FF-EC43-03A8FA12608E}"/>
                  </a:ext>
                </a:extLst>
              </p:cNvPr>
              <p:cNvSpPr txBox="1"/>
              <p:nvPr/>
            </p:nvSpPr>
            <p:spPr>
              <a:xfrm>
                <a:off x="19827129" y="23038605"/>
                <a:ext cx="589797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Process and Simulation</a:t>
                </a:r>
              </a:p>
            </p:txBody>
          </p:sp>
          <p:sp>
            <p:nvSpPr>
              <p:cNvPr id="1072" name="TextBox 1071">
                <a:extLst>
                  <a:ext uri="{FF2B5EF4-FFF2-40B4-BE49-F238E27FC236}">
                    <a16:creationId xmlns:a16="http://schemas.microsoft.com/office/drawing/2014/main" id="{BACB65BF-EB50-2B14-91CC-DBC106522F11}"/>
                  </a:ext>
                </a:extLst>
              </p:cNvPr>
              <p:cNvSpPr txBox="1"/>
              <p:nvPr/>
            </p:nvSpPr>
            <p:spPr>
              <a:xfrm>
                <a:off x="20090738" y="23588495"/>
                <a:ext cx="58011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OpenCV and Isaac Sim to simulate environment</a:t>
                </a:r>
              </a:p>
            </p:txBody>
          </p:sp>
          <p:sp>
            <p:nvSpPr>
              <p:cNvPr id="1074" name="TextBox 1073">
                <a:extLst>
                  <a:ext uri="{FF2B5EF4-FFF2-40B4-BE49-F238E27FC236}">
                    <a16:creationId xmlns:a16="http://schemas.microsoft.com/office/drawing/2014/main" id="{89588C56-9A06-C920-D29B-8E4EFC354283}"/>
                  </a:ext>
                </a:extLst>
              </p:cNvPr>
              <p:cNvSpPr txBox="1"/>
              <p:nvPr/>
            </p:nvSpPr>
            <p:spPr>
              <a:xfrm>
                <a:off x="21790433" y="25177400"/>
                <a:ext cx="5205961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Cobot</a:t>
                </a:r>
                <a:endParaRPr lang="en-US" sz="3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61253ADF-517A-7E8B-BA6A-06450636805C}"/>
                  </a:ext>
                </a:extLst>
              </p:cNvPr>
              <p:cNvSpPr txBox="1"/>
              <p:nvPr/>
            </p:nvSpPr>
            <p:spPr>
              <a:xfrm>
                <a:off x="22054042" y="25727290"/>
                <a:ext cx="58011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Receives feedback and adjusts movements</a:t>
                </a:r>
              </a:p>
            </p:txBody>
          </p:sp>
        </p:grp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747A58E0-3283-5D46-596C-A6C8B98C18E8}"/>
              </a:ext>
            </a:extLst>
          </p:cNvPr>
          <p:cNvGrpSpPr/>
          <p:nvPr/>
        </p:nvGrpSpPr>
        <p:grpSpPr>
          <a:xfrm>
            <a:off x="12427734" y="23748406"/>
            <a:ext cx="5215640" cy="3213795"/>
            <a:chOff x="12005855" y="24098022"/>
            <a:chExt cx="5215640" cy="3213795"/>
          </a:xfrm>
        </p:grpSpPr>
        <p:pic>
          <p:nvPicPr>
            <p:cNvPr id="1034" name="Picture 10" descr="Nvidia Logo - PNG y Vector">
              <a:extLst>
                <a:ext uri="{FF2B5EF4-FFF2-40B4-BE49-F238E27FC236}">
                  <a16:creationId xmlns:a16="http://schemas.microsoft.com/office/drawing/2014/main" id="{83B7F37D-931E-DF97-C9E8-FFA8D8551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37" t="21156" r="28573" b="41190"/>
            <a:stretch/>
          </p:blipFill>
          <p:spPr bwMode="auto">
            <a:xfrm>
              <a:off x="13309161" y="24098022"/>
              <a:ext cx="2641717" cy="1828800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09F6B6-7BCB-350C-0B81-7EAFAF6EE15C}"/>
                </a:ext>
              </a:extLst>
            </p:cNvPr>
            <p:cNvSpPr txBox="1"/>
            <p:nvPr/>
          </p:nvSpPr>
          <p:spPr>
            <a:xfrm>
              <a:off x="12005855" y="25926822"/>
              <a:ext cx="521564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Isaac Sim</a:t>
              </a:r>
            </a:p>
            <a:p>
              <a:pPr algn="ctr"/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Environment Simulation </a:t>
              </a:r>
            </a:p>
          </p:txBody>
        </p:sp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BD2F28E9-8ECE-565B-345B-EB477345E18A}"/>
              </a:ext>
            </a:extLst>
          </p:cNvPr>
          <p:cNvGrpSpPr/>
          <p:nvPr/>
        </p:nvGrpSpPr>
        <p:grpSpPr>
          <a:xfrm>
            <a:off x="27655381" y="19021315"/>
            <a:ext cx="3810916" cy="3174075"/>
            <a:chOff x="12724562" y="20586923"/>
            <a:chExt cx="3810916" cy="3174075"/>
          </a:xfrm>
        </p:grpSpPr>
        <p:pic>
          <p:nvPicPr>
            <p:cNvPr id="3" name="Picture 2" descr="OpenCV: Que es OpenCV">
              <a:extLst>
                <a:ext uri="{FF2B5EF4-FFF2-40B4-BE49-F238E27FC236}">
                  <a16:creationId xmlns:a16="http://schemas.microsoft.com/office/drawing/2014/main" id="{B4581CC9-ECF6-DBBA-7F79-DC9CDE7F5B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392"/>
            <a:stretch/>
          </p:blipFill>
          <p:spPr bwMode="auto">
            <a:xfrm>
              <a:off x="13648897" y="20586923"/>
              <a:ext cx="1962246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F09225-D0F8-3619-4957-A4D1088566D1}"/>
                </a:ext>
              </a:extLst>
            </p:cNvPr>
            <p:cNvSpPr txBox="1"/>
            <p:nvPr/>
          </p:nvSpPr>
          <p:spPr>
            <a:xfrm>
              <a:off x="12724562" y="22376003"/>
              <a:ext cx="381091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Arial" panose="020B0604020202020204" pitchFamily="34" charset="0"/>
                  <a:cs typeface="Arial" panose="020B0604020202020204" pitchFamily="34" charset="0"/>
                </a:rPr>
                <a:t>OpenCV</a:t>
              </a:r>
            </a:p>
            <a:p>
              <a:pPr algn="ctr"/>
              <a:r>
                <a:rPr lang="en-US" sz="3600" dirty="0">
                  <a:latin typeface="Arial" panose="020B0604020202020204" pitchFamily="34" charset="0"/>
                  <a:cs typeface="Arial" panose="020B0604020202020204" pitchFamily="34" charset="0"/>
                </a:rPr>
                <a:t>Vision Processing</a:t>
              </a:r>
            </a:p>
          </p:txBody>
        </p:sp>
      </p:grpSp>
      <p:sp>
        <p:nvSpPr>
          <p:cNvPr id="1080" name="AutoShape 2">
            <a:extLst>
              <a:ext uri="{FF2B5EF4-FFF2-40B4-BE49-F238E27FC236}">
                <a16:creationId xmlns:a16="http://schemas.microsoft.com/office/drawing/2014/main" id="{ACE5DB8B-A016-2B5B-AEAD-B156429B1238}"/>
              </a:ext>
            </a:extLst>
          </p:cNvPr>
          <p:cNvSpPr/>
          <p:nvPr/>
        </p:nvSpPr>
        <p:spPr>
          <a:xfrm rot="10800000">
            <a:off x="37688615" y="7988558"/>
            <a:ext cx="118408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81" name="AutoShape 3">
            <a:extLst>
              <a:ext uri="{FF2B5EF4-FFF2-40B4-BE49-F238E27FC236}">
                <a16:creationId xmlns:a16="http://schemas.microsoft.com/office/drawing/2014/main" id="{2DD0C9A3-936A-89EE-39EB-59C302720CD6}"/>
              </a:ext>
            </a:extLst>
          </p:cNvPr>
          <p:cNvSpPr/>
          <p:nvPr/>
        </p:nvSpPr>
        <p:spPr>
          <a:xfrm rot="16200000">
            <a:off x="33140663" y="12536510"/>
            <a:ext cx="91248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82" name="Group 4">
            <a:extLst>
              <a:ext uri="{FF2B5EF4-FFF2-40B4-BE49-F238E27FC236}">
                <a16:creationId xmlns:a16="http://schemas.microsoft.com/office/drawing/2014/main" id="{B65BBCCA-6EBA-9CB8-C36B-2413C56A7A57}"/>
              </a:ext>
            </a:extLst>
          </p:cNvPr>
          <p:cNvGrpSpPr/>
          <p:nvPr/>
        </p:nvGrpSpPr>
        <p:grpSpPr>
          <a:xfrm>
            <a:off x="37331856" y="7617324"/>
            <a:ext cx="742468" cy="742468"/>
            <a:chOff x="0" y="0"/>
            <a:chExt cx="6350000" cy="6350000"/>
          </a:xfrm>
        </p:grpSpPr>
        <p:sp>
          <p:nvSpPr>
            <p:cNvPr id="1083" name="Freeform 5">
              <a:extLst>
                <a:ext uri="{FF2B5EF4-FFF2-40B4-BE49-F238E27FC236}">
                  <a16:creationId xmlns:a16="http://schemas.microsoft.com/office/drawing/2014/main" id="{2179D4A8-B712-4FEE-A322-370990A9AEC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2D3A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4" name="Group 6">
            <a:extLst>
              <a:ext uri="{FF2B5EF4-FFF2-40B4-BE49-F238E27FC236}">
                <a16:creationId xmlns:a16="http://schemas.microsoft.com/office/drawing/2014/main" id="{6BEAAC44-E240-57C9-5AA9-EEDE3A3C0D90}"/>
              </a:ext>
            </a:extLst>
          </p:cNvPr>
          <p:cNvGrpSpPr/>
          <p:nvPr/>
        </p:nvGrpSpPr>
        <p:grpSpPr>
          <a:xfrm>
            <a:off x="37339093" y="12194345"/>
            <a:ext cx="742468" cy="742468"/>
            <a:chOff x="0" y="0"/>
            <a:chExt cx="6350000" cy="6350000"/>
          </a:xfrm>
        </p:grpSpPr>
        <p:sp>
          <p:nvSpPr>
            <p:cNvPr id="1085" name="Freeform 7">
              <a:extLst>
                <a:ext uri="{FF2B5EF4-FFF2-40B4-BE49-F238E27FC236}">
                  <a16:creationId xmlns:a16="http://schemas.microsoft.com/office/drawing/2014/main" id="{D3B7674D-8408-8367-BDFB-360AF4BC7F9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7DE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6" name="Group 8">
            <a:extLst>
              <a:ext uri="{FF2B5EF4-FFF2-40B4-BE49-F238E27FC236}">
                <a16:creationId xmlns:a16="http://schemas.microsoft.com/office/drawing/2014/main" id="{3C65B22F-0106-F51E-FE52-BE0BC2D1548B}"/>
              </a:ext>
            </a:extLst>
          </p:cNvPr>
          <p:cNvGrpSpPr/>
          <p:nvPr/>
        </p:nvGrpSpPr>
        <p:grpSpPr>
          <a:xfrm>
            <a:off x="37331856" y="16589025"/>
            <a:ext cx="742468" cy="742468"/>
            <a:chOff x="0" y="0"/>
            <a:chExt cx="6350000" cy="6350000"/>
          </a:xfrm>
        </p:grpSpPr>
        <p:sp>
          <p:nvSpPr>
            <p:cNvPr id="1087" name="Freeform 9">
              <a:extLst>
                <a:ext uri="{FF2B5EF4-FFF2-40B4-BE49-F238E27FC236}">
                  <a16:creationId xmlns:a16="http://schemas.microsoft.com/office/drawing/2014/main" id="{D6D13C33-C3C6-44BC-B8B8-B1C612EB5171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C6E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8" name="AutoShape 10">
            <a:extLst>
              <a:ext uri="{FF2B5EF4-FFF2-40B4-BE49-F238E27FC236}">
                <a16:creationId xmlns:a16="http://schemas.microsoft.com/office/drawing/2014/main" id="{5DC56815-FCA1-9C2B-4EEC-80BC4F8C1CCA}"/>
              </a:ext>
            </a:extLst>
          </p:cNvPr>
          <p:cNvSpPr/>
          <p:nvPr/>
        </p:nvSpPr>
        <p:spPr>
          <a:xfrm flipH="1">
            <a:off x="36155012" y="12580054"/>
            <a:ext cx="118408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89" name="AutoShape 11">
            <a:extLst>
              <a:ext uri="{FF2B5EF4-FFF2-40B4-BE49-F238E27FC236}">
                <a16:creationId xmlns:a16="http://schemas.microsoft.com/office/drawing/2014/main" id="{311AAC55-DDEF-E74A-F93F-37381AB5C55C}"/>
              </a:ext>
            </a:extLst>
          </p:cNvPr>
          <p:cNvSpPr/>
          <p:nvPr/>
        </p:nvSpPr>
        <p:spPr>
          <a:xfrm flipH="1">
            <a:off x="38083037" y="16974734"/>
            <a:ext cx="118408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94" name="TextBox 19">
            <a:extLst>
              <a:ext uri="{FF2B5EF4-FFF2-40B4-BE49-F238E27FC236}">
                <a16:creationId xmlns:a16="http://schemas.microsoft.com/office/drawing/2014/main" id="{112414D4-7DF6-8445-9CD2-753C70F4D8FE}"/>
              </a:ext>
            </a:extLst>
          </p:cNvPr>
          <p:cNvSpPr txBox="1"/>
          <p:nvPr/>
        </p:nvSpPr>
        <p:spPr>
          <a:xfrm>
            <a:off x="33665870" y="11914592"/>
            <a:ext cx="2522728" cy="254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3"/>
              </a:lnSpc>
            </a:pPr>
            <a:r>
              <a:rPr lang="en-US" sz="2466" dirty="0">
                <a:solidFill>
                  <a:srgbClr val="FFFFFF"/>
                </a:solidFill>
                <a:latin typeface="Lazord Mono"/>
                <a:ea typeface="Lazord Mono"/>
                <a:cs typeface="Lazord Mono"/>
                <a:sym typeface="Lazord Mono"/>
              </a:rPr>
              <a:t>TESTING</a:t>
            </a:r>
          </a:p>
        </p:txBody>
      </p:sp>
      <p:grpSp>
        <p:nvGrpSpPr>
          <p:cNvPr id="1095" name="Group 20">
            <a:extLst>
              <a:ext uri="{FF2B5EF4-FFF2-40B4-BE49-F238E27FC236}">
                <a16:creationId xmlns:a16="http://schemas.microsoft.com/office/drawing/2014/main" id="{0C3E450D-F116-C857-2B6D-797AF6400194}"/>
              </a:ext>
            </a:extLst>
          </p:cNvPr>
          <p:cNvGrpSpPr/>
          <p:nvPr/>
        </p:nvGrpSpPr>
        <p:grpSpPr>
          <a:xfrm>
            <a:off x="34502829" y="10844691"/>
            <a:ext cx="881712" cy="881712"/>
            <a:chOff x="0" y="0"/>
            <a:chExt cx="812800" cy="812800"/>
          </a:xfrm>
        </p:grpSpPr>
        <p:sp>
          <p:nvSpPr>
            <p:cNvPr id="1096" name="Freeform 21">
              <a:extLst>
                <a:ext uri="{FF2B5EF4-FFF2-40B4-BE49-F238E27FC236}">
                  <a16:creationId xmlns:a16="http://schemas.microsoft.com/office/drawing/2014/main" id="{6E579646-EA48-C68D-AFFA-E782624F565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TextBox 22">
              <a:extLst>
                <a:ext uri="{FF2B5EF4-FFF2-40B4-BE49-F238E27FC236}">
                  <a16:creationId xmlns:a16="http://schemas.microsoft.com/office/drawing/2014/main" id="{D51B4E40-D8C6-BD2B-C0C3-BDC1BB424588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3"/>
                </a:lnSpc>
              </a:pPr>
              <a:endParaRPr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4AE8E2E2-D114-53AE-D3AE-3544E7848666}"/>
              </a:ext>
            </a:extLst>
          </p:cNvPr>
          <p:cNvGrpSpPr/>
          <p:nvPr/>
        </p:nvGrpSpPr>
        <p:grpSpPr>
          <a:xfrm>
            <a:off x="38887170" y="6674517"/>
            <a:ext cx="3990079" cy="4515629"/>
            <a:chOff x="38953862" y="6515318"/>
            <a:chExt cx="3990079" cy="4515629"/>
          </a:xfrm>
        </p:grpSpPr>
        <p:grpSp>
          <p:nvGrpSpPr>
            <p:cNvPr id="1102" name="Group 24">
              <a:extLst>
                <a:ext uri="{FF2B5EF4-FFF2-40B4-BE49-F238E27FC236}">
                  <a16:creationId xmlns:a16="http://schemas.microsoft.com/office/drawing/2014/main" id="{060F863B-6D69-AC2F-25B2-970C0B7BBA44}"/>
                </a:ext>
              </a:extLst>
            </p:cNvPr>
            <p:cNvGrpSpPr/>
            <p:nvPr/>
          </p:nvGrpSpPr>
          <p:grpSpPr>
            <a:xfrm>
              <a:off x="38953862" y="7419190"/>
              <a:ext cx="3990079" cy="3611757"/>
              <a:chOff x="0" y="0"/>
              <a:chExt cx="1262686" cy="1142963"/>
            </a:xfrm>
          </p:grpSpPr>
          <p:sp>
            <p:nvSpPr>
              <p:cNvPr id="1111" name="Freeform 25">
                <a:extLst>
                  <a:ext uri="{FF2B5EF4-FFF2-40B4-BE49-F238E27FC236}">
                    <a16:creationId xmlns:a16="http://schemas.microsoft.com/office/drawing/2014/main" id="{5FE9B95A-AC67-2174-F268-BF1C9F4D9D5A}"/>
                  </a:ext>
                </a:extLst>
              </p:cNvPr>
              <p:cNvSpPr/>
              <p:nvPr/>
            </p:nvSpPr>
            <p:spPr>
              <a:xfrm>
                <a:off x="0" y="0"/>
                <a:ext cx="1262686" cy="1142963"/>
              </a:xfrm>
              <a:custGeom>
                <a:avLst/>
                <a:gdLst/>
                <a:ahLst/>
                <a:cxnLst/>
                <a:rect l="l" t="t" r="r" b="b"/>
                <a:pathLst>
                  <a:path w="1262686" h="1142963">
                    <a:moveTo>
                      <a:pt x="1138226" y="1142963"/>
                    </a:moveTo>
                    <a:lnTo>
                      <a:pt x="124460" y="1142963"/>
                    </a:lnTo>
                    <a:cubicBezTo>
                      <a:pt x="55880" y="1142963"/>
                      <a:pt x="0" y="1087083"/>
                      <a:pt x="0" y="10185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38226" y="0"/>
                    </a:lnTo>
                    <a:cubicBezTo>
                      <a:pt x="1206806" y="0"/>
                      <a:pt x="1262686" y="55880"/>
                      <a:pt x="1262686" y="124460"/>
                    </a:cubicBezTo>
                    <a:lnTo>
                      <a:pt x="1262686" y="1018503"/>
                    </a:lnTo>
                    <a:cubicBezTo>
                      <a:pt x="1262686" y="1087083"/>
                      <a:pt x="1206806" y="1142963"/>
                      <a:pt x="1138226" y="1142963"/>
                    </a:cubicBezTo>
                    <a:close/>
                  </a:path>
                </a:pathLst>
              </a:custGeom>
              <a:solidFill>
                <a:srgbClr val="B2D3A3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03" name="Group 26">
              <a:extLst>
                <a:ext uri="{FF2B5EF4-FFF2-40B4-BE49-F238E27FC236}">
                  <a16:creationId xmlns:a16="http://schemas.microsoft.com/office/drawing/2014/main" id="{B4F634BC-249C-373C-552A-1D409AFCCA29}"/>
                </a:ext>
              </a:extLst>
            </p:cNvPr>
            <p:cNvGrpSpPr/>
            <p:nvPr/>
          </p:nvGrpSpPr>
          <p:grpSpPr>
            <a:xfrm>
              <a:off x="40119826" y="6515318"/>
              <a:ext cx="1658153" cy="1658152"/>
              <a:chOff x="0" y="0"/>
              <a:chExt cx="812800" cy="812800"/>
            </a:xfrm>
          </p:grpSpPr>
          <p:sp>
            <p:nvSpPr>
              <p:cNvPr id="1109" name="Freeform 27">
                <a:extLst>
                  <a:ext uri="{FF2B5EF4-FFF2-40B4-BE49-F238E27FC236}">
                    <a16:creationId xmlns:a16="http://schemas.microsoft.com/office/drawing/2014/main" id="{F52BDF76-03D9-F106-5AD9-9FDDA6CF307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E99A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TextBox 28">
                <a:extLst>
                  <a:ext uri="{FF2B5EF4-FFF2-40B4-BE49-F238E27FC236}">
                    <a16:creationId xmlns:a16="http://schemas.microsoft.com/office/drawing/2014/main" id="{850E9BB2-B07E-DA7E-9AF0-E8AE9D5858B9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sp>
          <p:nvSpPr>
            <p:cNvPr id="1105" name="TextBox 30">
              <a:extLst>
                <a:ext uri="{FF2B5EF4-FFF2-40B4-BE49-F238E27FC236}">
                  <a16:creationId xmlns:a16="http://schemas.microsoft.com/office/drawing/2014/main" id="{FE1FF93A-F7E7-B1A6-9741-FB2AC2DE478B}"/>
                </a:ext>
              </a:extLst>
            </p:cNvPr>
            <p:cNvSpPr txBox="1"/>
            <p:nvPr/>
          </p:nvSpPr>
          <p:spPr>
            <a:xfrm>
              <a:off x="39244114" y="8227604"/>
              <a:ext cx="3409575" cy="448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3"/>
                </a:lnSpc>
              </a:pPr>
              <a:r>
                <a:rPr lang="en-US" sz="3600" dirty="0">
                  <a:solidFill>
                    <a:srgbClr val="FFFFFF"/>
                  </a:solidFill>
                  <a:latin typeface="Arial" panose="020B0604020202020204" pitchFamily="34" charset="0"/>
                  <a:ea typeface="Lazord Mono"/>
                  <a:cs typeface="Arial" panose="020B0604020202020204" pitchFamily="34" charset="0"/>
                  <a:sym typeface="Lazord Mono"/>
                </a:rPr>
                <a:t>Development</a:t>
              </a:r>
            </a:p>
          </p:txBody>
        </p:sp>
        <p:grpSp>
          <p:nvGrpSpPr>
            <p:cNvPr id="1106" name="Group 31">
              <a:extLst>
                <a:ext uri="{FF2B5EF4-FFF2-40B4-BE49-F238E27FC236}">
                  <a16:creationId xmlns:a16="http://schemas.microsoft.com/office/drawing/2014/main" id="{D94E69C1-1F92-A72B-1B68-3741B4E891C6}"/>
                </a:ext>
              </a:extLst>
            </p:cNvPr>
            <p:cNvGrpSpPr/>
            <p:nvPr/>
          </p:nvGrpSpPr>
          <p:grpSpPr>
            <a:xfrm>
              <a:off x="40353066" y="6755383"/>
              <a:ext cx="1191671" cy="1191671"/>
              <a:chOff x="0" y="0"/>
              <a:chExt cx="812800" cy="812800"/>
            </a:xfrm>
          </p:grpSpPr>
          <p:sp>
            <p:nvSpPr>
              <p:cNvPr id="1107" name="Freeform 32">
                <a:extLst>
                  <a:ext uri="{FF2B5EF4-FFF2-40B4-BE49-F238E27FC236}">
                    <a16:creationId xmlns:a16="http://schemas.microsoft.com/office/drawing/2014/main" id="{50D4621A-137F-A335-0141-A5A4036F6E0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TextBox 33">
                <a:extLst>
                  <a:ext uri="{FF2B5EF4-FFF2-40B4-BE49-F238E27FC236}">
                    <a16:creationId xmlns:a16="http://schemas.microsoft.com/office/drawing/2014/main" id="{9B41A858-DD02-7456-5042-D9F10CBF080A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sp>
          <p:nvSpPr>
            <p:cNvPr id="1123" name="Freeform 45">
              <a:extLst>
                <a:ext uri="{FF2B5EF4-FFF2-40B4-BE49-F238E27FC236}">
                  <a16:creationId xmlns:a16="http://schemas.microsoft.com/office/drawing/2014/main" id="{B73BA6A5-5F02-1DFF-DB83-10A68D80997A}"/>
                </a:ext>
              </a:extLst>
            </p:cNvPr>
            <p:cNvSpPr/>
            <p:nvPr/>
          </p:nvSpPr>
          <p:spPr>
            <a:xfrm>
              <a:off x="40528360" y="6924215"/>
              <a:ext cx="841082" cy="841082"/>
            </a:xfrm>
            <a:custGeom>
              <a:avLst/>
              <a:gdLst/>
              <a:ahLst/>
              <a:cxnLst/>
              <a:rect l="l" t="t" r="r" b="b"/>
              <a:pathLst>
                <a:path w="900922" h="900922">
                  <a:moveTo>
                    <a:pt x="0" y="0"/>
                  </a:moveTo>
                  <a:lnTo>
                    <a:pt x="900922" y="0"/>
                  </a:lnTo>
                  <a:lnTo>
                    <a:pt x="900922" y="900922"/>
                  </a:lnTo>
                  <a:lnTo>
                    <a:pt x="0" y="9009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" name="TextBox 48">
            <a:extLst>
              <a:ext uri="{FF2B5EF4-FFF2-40B4-BE49-F238E27FC236}">
                <a16:creationId xmlns:a16="http://schemas.microsoft.com/office/drawing/2014/main" id="{01E242B5-7925-809C-1DDF-CF397A09A5FC}"/>
              </a:ext>
            </a:extLst>
          </p:cNvPr>
          <p:cNvSpPr txBox="1"/>
          <p:nvPr/>
        </p:nvSpPr>
        <p:spPr>
          <a:xfrm>
            <a:off x="37391612" y="12050086"/>
            <a:ext cx="622953" cy="75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83"/>
              </a:lnSpc>
            </a:pP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ea typeface="Lazord Sans Serif Expanded Bold"/>
                <a:cs typeface="Arial" panose="020B0604020202020204" pitchFamily="34" charset="0"/>
                <a:sym typeface="Lazord Sans Serif Expanded Bold"/>
              </a:rPr>
              <a:t>2</a:t>
            </a:r>
          </a:p>
        </p:txBody>
      </p:sp>
      <p:sp>
        <p:nvSpPr>
          <p:cNvPr id="1127" name="TextBox 49">
            <a:extLst>
              <a:ext uri="{FF2B5EF4-FFF2-40B4-BE49-F238E27FC236}">
                <a16:creationId xmlns:a16="http://schemas.microsoft.com/office/drawing/2014/main" id="{2453270A-030F-33FA-9B41-664A3AF9DEAD}"/>
              </a:ext>
            </a:extLst>
          </p:cNvPr>
          <p:cNvSpPr txBox="1"/>
          <p:nvPr/>
        </p:nvSpPr>
        <p:spPr>
          <a:xfrm>
            <a:off x="37391613" y="16499499"/>
            <a:ext cx="622953" cy="75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83"/>
              </a:lnSpc>
            </a:pP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ea typeface="Lazord Sans Serif Expanded Bold"/>
                <a:cs typeface="Arial" panose="020B0604020202020204" pitchFamily="34" charset="0"/>
                <a:sym typeface="Lazord Sans Serif Expanded Bold"/>
              </a:rPr>
              <a:t>3</a:t>
            </a:r>
          </a:p>
        </p:txBody>
      </p:sp>
      <p:sp>
        <p:nvSpPr>
          <p:cNvPr id="1128" name="TextBox 50">
            <a:extLst>
              <a:ext uri="{FF2B5EF4-FFF2-40B4-BE49-F238E27FC236}">
                <a16:creationId xmlns:a16="http://schemas.microsoft.com/office/drawing/2014/main" id="{6F14F8DB-BD25-8E5D-30FE-8BBFAB480A08}"/>
              </a:ext>
            </a:extLst>
          </p:cNvPr>
          <p:cNvSpPr txBox="1"/>
          <p:nvPr/>
        </p:nvSpPr>
        <p:spPr>
          <a:xfrm>
            <a:off x="37377375" y="7483094"/>
            <a:ext cx="622953" cy="75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83"/>
              </a:lnSpc>
            </a:pP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ea typeface="Lazord Sans Serif Expanded Bold"/>
                <a:cs typeface="Arial" panose="020B0604020202020204" pitchFamily="34" charset="0"/>
                <a:sym typeface="Lazord Sans Serif Expanded Bold"/>
              </a:rPr>
              <a:t>1</a:t>
            </a:r>
          </a:p>
        </p:txBody>
      </p:sp>
      <p:grpSp>
        <p:nvGrpSpPr>
          <p:cNvPr id="1133" name="Group 24">
            <a:extLst>
              <a:ext uri="{FF2B5EF4-FFF2-40B4-BE49-F238E27FC236}">
                <a16:creationId xmlns:a16="http://schemas.microsoft.com/office/drawing/2014/main" id="{DFC3A236-99A6-79BA-B8A0-41D36D2230AE}"/>
              </a:ext>
            </a:extLst>
          </p:cNvPr>
          <p:cNvGrpSpPr/>
          <p:nvPr/>
        </p:nvGrpSpPr>
        <p:grpSpPr>
          <a:xfrm>
            <a:off x="33079330" y="10918541"/>
            <a:ext cx="3990079" cy="3611757"/>
            <a:chOff x="0" y="0"/>
            <a:chExt cx="1262686" cy="1142963"/>
          </a:xfrm>
          <a:solidFill>
            <a:srgbClr val="A7DEC1"/>
          </a:solidFill>
        </p:grpSpPr>
        <p:sp>
          <p:nvSpPr>
            <p:cNvPr id="1142" name="Freeform 25">
              <a:extLst>
                <a:ext uri="{FF2B5EF4-FFF2-40B4-BE49-F238E27FC236}">
                  <a16:creationId xmlns:a16="http://schemas.microsoft.com/office/drawing/2014/main" id="{96D51236-9668-4C43-0BE6-6525A04682CD}"/>
                </a:ext>
              </a:extLst>
            </p:cNvPr>
            <p:cNvSpPr/>
            <p:nvPr/>
          </p:nvSpPr>
          <p:spPr>
            <a:xfrm>
              <a:off x="0" y="0"/>
              <a:ext cx="1262686" cy="1142963"/>
            </a:xfrm>
            <a:custGeom>
              <a:avLst/>
              <a:gdLst/>
              <a:ahLst/>
              <a:cxnLst/>
              <a:rect l="l" t="t" r="r" b="b"/>
              <a:pathLst>
                <a:path w="1262686" h="1142963">
                  <a:moveTo>
                    <a:pt x="1138226" y="1142963"/>
                  </a:moveTo>
                  <a:lnTo>
                    <a:pt x="124460" y="1142963"/>
                  </a:lnTo>
                  <a:cubicBezTo>
                    <a:pt x="55880" y="1142963"/>
                    <a:pt x="0" y="1087083"/>
                    <a:pt x="0" y="10185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38226" y="0"/>
                  </a:lnTo>
                  <a:cubicBezTo>
                    <a:pt x="1206806" y="0"/>
                    <a:pt x="1262686" y="55880"/>
                    <a:pt x="1262686" y="124460"/>
                  </a:cubicBezTo>
                  <a:lnTo>
                    <a:pt x="1262686" y="1018503"/>
                  </a:lnTo>
                  <a:cubicBezTo>
                    <a:pt x="1262686" y="1087083"/>
                    <a:pt x="1206806" y="1142963"/>
                    <a:pt x="1138226" y="1142963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4" name="Group 26">
            <a:extLst>
              <a:ext uri="{FF2B5EF4-FFF2-40B4-BE49-F238E27FC236}">
                <a16:creationId xmlns:a16="http://schemas.microsoft.com/office/drawing/2014/main" id="{E363C3E1-63F5-49B1-465B-77C2C39872DB}"/>
              </a:ext>
            </a:extLst>
          </p:cNvPr>
          <p:cNvGrpSpPr/>
          <p:nvPr/>
        </p:nvGrpSpPr>
        <p:grpSpPr>
          <a:xfrm>
            <a:off x="34245294" y="10014669"/>
            <a:ext cx="1658153" cy="1658152"/>
            <a:chOff x="0" y="0"/>
            <a:chExt cx="812800" cy="812800"/>
          </a:xfrm>
        </p:grpSpPr>
        <p:sp>
          <p:nvSpPr>
            <p:cNvPr id="1140" name="Freeform 27">
              <a:extLst>
                <a:ext uri="{FF2B5EF4-FFF2-40B4-BE49-F238E27FC236}">
                  <a16:creationId xmlns:a16="http://schemas.microsoft.com/office/drawing/2014/main" id="{31A8B63B-2C49-BCEF-000E-A6262FA8875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E99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TextBox 28">
              <a:extLst>
                <a:ext uri="{FF2B5EF4-FFF2-40B4-BE49-F238E27FC236}">
                  <a16:creationId xmlns:a16="http://schemas.microsoft.com/office/drawing/2014/main" id="{CD05EDED-3539-9EC3-0BAF-BEDEF3B2FA9D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3"/>
                </a:lnSpc>
              </a:pPr>
              <a:endParaRPr/>
            </a:p>
          </p:txBody>
        </p:sp>
      </p:grpSp>
      <p:sp>
        <p:nvSpPr>
          <p:cNvPr id="1135" name="TextBox 30">
            <a:extLst>
              <a:ext uri="{FF2B5EF4-FFF2-40B4-BE49-F238E27FC236}">
                <a16:creationId xmlns:a16="http://schemas.microsoft.com/office/drawing/2014/main" id="{45F982C0-2B5C-A752-7058-36FEA19256BB}"/>
              </a:ext>
            </a:extLst>
          </p:cNvPr>
          <p:cNvSpPr txBox="1"/>
          <p:nvPr/>
        </p:nvSpPr>
        <p:spPr>
          <a:xfrm>
            <a:off x="33353253" y="11812956"/>
            <a:ext cx="3409575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3"/>
              </a:lnSpc>
            </a:pP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ea typeface="Lazord Mono"/>
                <a:cs typeface="Arial" panose="020B0604020202020204" pitchFamily="34" charset="0"/>
                <a:sym typeface="Lazord Mono"/>
              </a:rPr>
              <a:t>Testing</a:t>
            </a:r>
          </a:p>
        </p:txBody>
      </p:sp>
      <p:grpSp>
        <p:nvGrpSpPr>
          <p:cNvPr id="1136" name="Group 31">
            <a:extLst>
              <a:ext uri="{FF2B5EF4-FFF2-40B4-BE49-F238E27FC236}">
                <a16:creationId xmlns:a16="http://schemas.microsoft.com/office/drawing/2014/main" id="{EF01EC15-BDC7-2ADA-BA3F-E12FE2B1F162}"/>
              </a:ext>
            </a:extLst>
          </p:cNvPr>
          <p:cNvGrpSpPr/>
          <p:nvPr/>
        </p:nvGrpSpPr>
        <p:grpSpPr>
          <a:xfrm>
            <a:off x="34478534" y="10254734"/>
            <a:ext cx="1191671" cy="1191671"/>
            <a:chOff x="0" y="0"/>
            <a:chExt cx="812800" cy="812800"/>
          </a:xfrm>
        </p:grpSpPr>
        <p:sp>
          <p:nvSpPr>
            <p:cNvPr id="1138" name="Freeform 32">
              <a:extLst>
                <a:ext uri="{FF2B5EF4-FFF2-40B4-BE49-F238E27FC236}">
                  <a16:creationId xmlns:a16="http://schemas.microsoft.com/office/drawing/2014/main" id="{84BCB216-F027-049F-3395-B35B3F067AF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TextBox 33">
              <a:extLst>
                <a:ext uri="{FF2B5EF4-FFF2-40B4-BE49-F238E27FC236}">
                  <a16:creationId xmlns:a16="http://schemas.microsoft.com/office/drawing/2014/main" id="{B6933293-5EC5-362D-F101-C69CD02099CB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3"/>
                </a:lnSpc>
              </a:pPr>
              <a:endParaRPr/>
            </a:p>
          </p:txBody>
        </p:sp>
      </p:grpSp>
      <p:sp>
        <p:nvSpPr>
          <p:cNvPr id="1124" name="Freeform 46">
            <a:extLst>
              <a:ext uri="{FF2B5EF4-FFF2-40B4-BE49-F238E27FC236}">
                <a16:creationId xmlns:a16="http://schemas.microsoft.com/office/drawing/2014/main" id="{0E302D8B-D4EE-E3A9-92D2-16692F6B58DC}"/>
              </a:ext>
            </a:extLst>
          </p:cNvPr>
          <p:cNvSpPr/>
          <p:nvPr/>
        </p:nvSpPr>
        <p:spPr>
          <a:xfrm>
            <a:off x="34727310" y="10501381"/>
            <a:ext cx="687268" cy="687268"/>
          </a:xfrm>
          <a:custGeom>
            <a:avLst/>
            <a:gdLst/>
            <a:ahLst/>
            <a:cxnLst/>
            <a:rect l="l" t="t" r="r" b="b"/>
            <a:pathLst>
              <a:path w="954589" h="954589">
                <a:moveTo>
                  <a:pt x="0" y="0"/>
                </a:moveTo>
                <a:lnTo>
                  <a:pt x="954589" y="0"/>
                </a:lnTo>
                <a:lnTo>
                  <a:pt x="954589" y="954589"/>
                </a:lnTo>
                <a:lnTo>
                  <a:pt x="0" y="95458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9AFE0BE1-04AA-EA4F-E27E-CBF439DA60C9}"/>
              </a:ext>
            </a:extLst>
          </p:cNvPr>
          <p:cNvGrpSpPr/>
          <p:nvPr/>
        </p:nvGrpSpPr>
        <p:grpSpPr>
          <a:xfrm>
            <a:off x="38970450" y="12997538"/>
            <a:ext cx="3990079" cy="4515629"/>
            <a:chOff x="38970450" y="12958675"/>
            <a:chExt cx="3990079" cy="4515629"/>
          </a:xfrm>
        </p:grpSpPr>
        <p:grpSp>
          <p:nvGrpSpPr>
            <p:cNvPr id="1144" name="Group 24">
              <a:extLst>
                <a:ext uri="{FF2B5EF4-FFF2-40B4-BE49-F238E27FC236}">
                  <a16:creationId xmlns:a16="http://schemas.microsoft.com/office/drawing/2014/main" id="{A4C4C2C8-74B3-9373-B3CC-123994CAA4D5}"/>
                </a:ext>
              </a:extLst>
            </p:cNvPr>
            <p:cNvGrpSpPr/>
            <p:nvPr/>
          </p:nvGrpSpPr>
          <p:grpSpPr>
            <a:xfrm>
              <a:off x="38970450" y="13862547"/>
              <a:ext cx="3990079" cy="3611757"/>
              <a:chOff x="0" y="0"/>
              <a:chExt cx="1262686" cy="1142963"/>
            </a:xfrm>
          </p:grpSpPr>
          <p:sp>
            <p:nvSpPr>
              <p:cNvPr id="1153" name="Freeform 25">
                <a:extLst>
                  <a:ext uri="{FF2B5EF4-FFF2-40B4-BE49-F238E27FC236}">
                    <a16:creationId xmlns:a16="http://schemas.microsoft.com/office/drawing/2014/main" id="{D86D6505-E0EB-E454-2DF0-4855BE8471C8}"/>
                  </a:ext>
                </a:extLst>
              </p:cNvPr>
              <p:cNvSpPr/>
              <p:nvPr/>
            </p:nvSpPr>
            <p:spPr>
              <a:xfrm>
                <a:off x="0" y="0"/>
                <a:ext cx="1262686" cy="1142963"/>
              </a:xfrm>
              <a:custGeom>
                <a:avLst/>
                <a:gdLst/>
                <a:ahLst/>
                <a:cxnLst/>
                <a:rect l="l" t="t" r="r" b="b"/>
                <a:pathLst>
                  <a:path w="1262686" h="1142963">
                    <a:moveTo>
                      <a:pt x="1138226" y="1142963"/>
                    </a:moveTo>
                    <a:lnTo>
                      <a:pt x="124460" y="1142963"/>
                    </a:lnTo>
                    <a:cubicBezTo>
                      <a:pt x="55880" y="1142963"/>
                      <a:pt x="0" y="1087083"/>
                      <a:pt x="0" y="10185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38226" y="0"/>
                    </a:lnTo>
                    <a:cubicBezTo>
                      <a:pt x="1206806" y="0"/>
                      <a:pt x="1262686" y="55880"/>
                      <a:pt x="1262686" y="124460"/>
                    </a:cubicBezTo>
                    <a:lnTo>
                      <a:pt x="1262686" y="1018503"/>
                    </a:lnTo>
                    <a:cubicBezTo>
                      <a:pt x="1262686" y="1087083"/>
                      <a:pt x="1206806" y="1142963"/>
                      <a:pt x="1138226" y="1142963"/>
                    </a:cubicBezTo>
                    <a:close/>
                  </a:path>
                </a:pathLst>
              </a:custGeom>
              <a:solidFill>
                <a:srgbClr val="AAC6E7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26">
              <a:extLst>
                <a:ext uri="{FF2B5EF4-FFF2-40B4-BE49-F238E27FC236}">
                  <a16:creationId xmlns:a16="http://schemas.microsoft.com/office/drawing/2014/main" id="{12532D44-1DDE-6941-F781-C1D36A7C19E6}"/>
                </a:ext>
              </a:extLst>
            </p:cNvPr>
            <p:cNvGrpSpPr/>
            <p:nvPr/>
          </p:nvGrpSpPr>
          <p:grpSpPr>
            <a:xfrm>
              <a:off x="40136414" y="12958675"/>
              <a:ext cx="1658153" cy="1658152"/>
              <a:chOff x="0" y="0"/>
              <a:chExt cx="812800" cy="812800"/>
            </a:xfrm>
          </p:grpSpPr>
          <p:sp>
            <p:nvSpPr>
              <p:cNvPr id="1151" name="Freeform 27">
                <a:extLst>
                  <a:ext uri="{FF2B5EF4-FFF2-40B4-BE49-F238E27FC236}">
                    <a16:creationId xmlns:a16="http://schemas.microsoft.com/office/drawing/2014/main" id="{8344FDDA-2A70-FE4D-F5A9-2E6F2F29E9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E99A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TextBox 28">
                <a:extLst>
                  <a:ext uri="{FF2B5EF4-FFF2-40B4-BE49-F238E27FC236}">
                    <a16:creationId xmlns:a16="http://schemas.microsoft.com/office/drawing/2014/main" id="{33E530B9-64AC-DE6E-D48C-EADBE4EEC827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sp>
          <p:nvSpPr>
            <p:cNvPr id="1146" name="TextBox 30">
              <a:extLst>
                <a:ext uri="{FF2B5EF4-FFF2-40B4-BE49-F238E27FC236}">
                  <a16:creationId xmlns:a16="http://schemas.microsoft.com/office/drawing/2014/main" id="{3D87DC07-AACA-5B20-9BD9-E96688FBD82E}"/>
                </a:ext>
              </a:extLst>
            </p:cNvPr>
            <p:cNvSpPr txBox="1"/>
            <p:nvPr/>
          </p:nvSpPr>
          <p:spPr>
            <a:xfrm>
              <a:off x="39260702" y="14670961"/>
              <a:ext cx="3409575" cy="448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3"/>
                </a:lnSpc>
              </a:pPr>
              <a:r>
                <a:rPr lang="en-US" sz="3600" dirty="0">
                  <a:solidFill>
                    <a:srgbClr val="FFFFFF"/>
                  </a:solidFill>
                  <a:latin typeface="Arial" panose="020B0604020202020204" pitchFamily="34" charset="0"/>
                  <a:ea typeface="Lazord Mono"/>
                  <a:cs typeface="Arial" panose="020B0604020202020204" pitchFamily="34" charset="0"/>
                  <a:sym typeface="Lazord Mono"/>
                </a:rPr>
                <a:t>Implementation</a:t>
              </a:r>
            </a:p>
          </p:txBody>
        </p:sp>
        <p:grpSp>
          <p:nvGrpSpPr>
            <p:cNvPr id="1147" name="Group 31">
              <a:extLst>
                <a:ext uri="{FF2B5EF4-FFF2-40B4-BE49-F238E27FC236}">
                  <a16:creationId xmlns:a16="http://schemas.microsoft.com/office/drawing/2014/main" id="{EDAB8F2C-377A-86A1-20EF-4E1D4BD1EB7E}"/>
                </a:ext>
              </a:extLst>
            </p:cNvPr>
            <p:cNvGrpSpPr/>
            <p:nvPr/>
          </p:nvGrpSpPr>
          <p:grpSpPr>
            <a:xfrm>
              <a:off x="40369654" y="13198740"/>
              <a:ext cx="1191671" cy="1191671"/>
              <a:chOff x="0" y="0"/>
              <a:chExt cx="812800" cy="812800"/>
            </a:xfrm>
          </p:grpSpPr>
          <p:sp>
            <p:nvSpPr>
              <p:cNvPr id="1149" name="Freeform 32">
                <a:extLst>
                  <a:ext uri="{FF2B5EF4-FFF2-40B4-BE49-F238E27FC236}">
                    <a16:creationId xmlns:a16="http://schemas.microsoft.com/office/drawing/2014/main" id="{7B037CA6-9C5F-9BBF-FDF6-48320F37C2D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0" name="TextBox 33">
                <a:extLst>
                  <a:ext uri="{FF2B5EF4-FFF2-40B4-BE49-F238E27FC236}">
                    <a16:creationId xmlns:a16="http://schemas.microsoft.com/office/drawing/2014/main" id="{2CD45578-3F12-99DC-B314-06D6B79345DF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sp>
          <p:nvSpPr>
            <p:cNvPr id="1125" name="Freeform 47">
              <a:extLst>
                <a:ext uri="{FF2B5EF4-FFF2-40B4-BE49-F238E27FC236}">
                  <a16:creationId xmlns:a16="http://schemas.microsoft.com/office/drawing/2014/main" id="{1689C936-89B9-0CA2-FE62-FE212EACBC56}"/>
                </a:ext>
              </a:extLst>
            </p:cNvPr>
            <p:cNvSpPr/>
            <p:nvPr/>
          </p:nvSpPr>
          <p:spPr>
            <a:xfrm>
              <a:off x="40478530" y="13480498"/>
              <a:ext cx="1001397" cy="623370"/>
            </a:xfrm>
            <a:custGeom>
              <a:avLst/>
              <a:gdLst/>
              <a:ahLst/>
              <a:cxnLst/>
              <a:rect l="l" t="t" r="r" b="b"/>
              <a:pathLst>
                <a:path w="1238718" h="771102">
                  <a:moveTo>
                    <a:pt x="0" y="0"/>
                  </a:moveTo>
                  <a:lnTo>
                    <a:pt x="1238718" y="0"/>
                  </a:lnTo>
                  <a:lnTo>
                    <a:pt x="1238718" y="771102"/>
                  </a:lnTo>
                  <a:lnTo>
                    <a:pt x="0" y="7711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579</TotalTime>
  <Words>312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Lazord Mono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Gianni Bautista</cp:lastModifiedBy>
  <cp:revision>51</cp:revision>
  <cp:lastPrinted>2020-02-13T13:03:36Z</cp:lastPrinted>
  <dcterms:created xsi:type="dcterms:W3CDTF">2018-02-06T18:12:23Z</dcterms:created>
  <dcterms:modified xsi:type="dcterms:W3CDTF">2024-11-15T22:18:48Z</dcterms:modified>
</cp:coreProperties>
</file>