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>
        <p:scale>
          <a:sx n="25" d="100"/>
          <a:sy n="25" d="100"/>
        </p:scale>
        <p:origin x="858" y="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7"/>
            <a:ext cx="100584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398" y="5954876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3183871" y="5943601"/>
            <a:ext cx="10058404" cy="67818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Deployment Studies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ECHO in real work settings like: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- helping doctors and caring for patients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 - working on production lines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Studios - helping with cameras and lights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on how well it works and what needs to be improved</a:t>
            </a: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3183871" y="13414885"/>
            <a:ext cx="10058404" cy="8999191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8848729" cy="4681811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5882421" y="6711274"/>
            <a:ext cx="5563517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904496" y="7711037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 &amp; Simulation</a:t>
            </a:r>
          </a:p>
        </p:txBody>
      </p:sp>
      <p:pic>
        <p:nvPicPr>
          <p:cNvPr id="3" name="Picture 2" descr="OpenCV: Que es OpenCV">
            <a:extLst>
              <a:ext uri="{FF2B5EF4-FFF2-40B4-BE49-F238E27FC236}">
                <a16:creationId xmlns:a16="http://schemas.microsoft.com/office/drawing/2014/main" id="{B4581CC9-ECF6-DBBA-7F79-DC9CDE7F5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2"/>
          <a:stretch/>
        </p:blipFill>
        <p:spPr bwMode="auto">
          <a:xfrm>
            <a:off x="14818970" y="10144604"/>
            <a:ext cx="196224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1156" r="28573" b="41190"/>
          <a:stretch/>
        </p:blipFill>
        <p:spPr bwMode="auto">
          <a:xfrm>
            <a:off x="14479234" y="13655703"/>
            <a:ext cx="2641717" cy="1828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13175928" y="15484503"/>
            <a:ext cx="52156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Environment Simulation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F09225-D0F8-3619-4957-A4D1088566D1}"/>
              </a:ext>
            </a:extLst>
          </p:cNvPr>
          <p:cNvSpPr txBox="1"/>
          <p:nvPr/>
        </p:nvSpPr>
        <p:spPr>
          <a:xfrm>
            <a:off x="13894635" y="11933684"/>
            <a:ext cx="38109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Vision Processing</a:t>
            </a:r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7987796" y="8968027"/>
            <a:ext cx="583559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26751651" y="29071894"/>
            <a:ext cx="13419058" cy="289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2344398" y="18796001"/>
            <a:ext cx="20116800" cy="91440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pic>
        <p:nvPicPr>
          <p:cNvPr id="1028" name="Picture 4" descr="Clipart - Table Line Art">
            <a:extLst>
              <a:ext uri="{FF2B5EF4-FFF2-40B4-BE49-F238E27FC236}">
                <a16:creationId xmlns:a16="http://schemas.microsoft.com/office/drawing/2014/main" id="{08AA7606-A9FA-524A-04DC-84CFEB7F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5789" y="12031069"/>
            <a:ext cx="8508412" cy="51901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be PNG File | PNG Mart">
            <a:extLst>
              <a:ext uri="{FF2B5EF4-FFF2-40B4-BE49-F238E27FC236}">
                <a16:creationId xmlns:a16="http://schemas.microsoft.com/office/drawing/2014/main" id="{BC122089-7525-8F8E-4C1F-5ADC408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5681" y="11586685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RealSense Depth Camera D455 - Intel | Mouser">
            <a:extLst>
              <a:ext uri="{FF2B5EF4-FFF2-40B4-BE49-F238E27FC236}">
                <a16:creationId xmlns:a16="http://schemas.microsoft.com/office/drawing/2014/main" id="{9BABC50A-06B0-2A24-6AC5-442900D5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558" y="10159428"/>
            <a:ext cx="3657600" cy="265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376</TotalTime>
  <Words>317</Words>
  <Application>Microsoft Office PowerPoint</Application>
  <PresentationFormat>Custom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46</cp:revision>
  <cp:lastPrinted>2020-02-13T13:03:36Z</cp:lastPrinted>
  <dcterms:created xsi:type="dcterms:W3CDTF">2018-02-06T18:12:23Z</dcterms:created>
  <dcterms:modified xsi:type="dcterms:W3CDTF">2024-11-15T18:22:07Z</dcterms:modified>
</cp:coreProperties>
</file>