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CB5D"/>
    <a:srgbClr val="77C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4"/>
    <p:restoredTop sz="94570"/>
  </p:normalViewPr>
  <p:slideViewPr>
    <p:cSldViewPr snapToGrid="0" snapToObjects="1">
      <p:cViewPr varScale="1">
        <p:scale>
          <a:sx n="32" d="100"/>
          <a:sy n="32" d="100"/>
        </p:scale>
        <p:origin x="2472" y="126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E624E6-7EE8-4626-9DBF-59652570CB5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D6FE84-7B96-4511-B001-B07FDC9715FF}">
      <dgm:prSet phldrT="[Text]" custT="1"/>
      <dgm:spPr/>
      <dgm:t>
        <a:bodyPr/>
        <a:lstStyle/>
        <a:p>
          <a:r>
            <a:rPr lang="en-US" sz="3600" b="1" dirty="0">
              <a:latin typeface="Arial" panose="020B0604020202020204" pitchFamily="34" charset="0"/>
              <a:cs typeface="Arial" panose="020B0604020202020204" pitchFamily="34" charset="0"/>
            </a:rPr>
            <a:t>Development</a:t>
          </a:r>
        </a:p>
      </dgm:t>
    </dgm:pt>
    <dgm:pt modelId="{13B923C7-2DCD-4B49-801A-BFC2936F8626}" type="parTrans" cxnId="{704AA35B-C053-4FC2-AF39-7357CFB51BD6}">
      <dgm:prSet/>
      <dgm:spPr/>
      <dgm:t>
        <a:bodyPr/>
        <a:lstStyle/>
        <a:p>
          <a:endParaRPr lang="en-US"/>
        </a:p>
      </dgm:t>
    </dgm:pt>
    <dgm:pt modelId="{BBF7128E-C149-4147-869B-F49F619B247E}" type="sibTrans" cxnId="{704AA35B-C053-4FC2-AF39-7357CFB51BD6}">
      <dgm:prSet/>
      <dgm:spPr/>
      <dgm:t>
        <a:bodyPr/>
        <a:lstStyle/>
        <a:p>
          <a:endParaRPr lang="en-US"/>
        </a:p>
      </dgm:t>
    </dgm:pt>
    <dgm:pt modelId="{41FA6E83-8B5B-438F-9105-203A95B83EF7}">
      <dgm:prSet phldrT="[Text]" phldr="1"/>
      <dgm:spPr/>
      <dgm:t>
        <a:bodyPr/>
        <a:lstStyle/>
        <a:p>
          <a:endParaRPr lang="en-US"/>
        </a:p>
      </dgm:t>
    </dgm:pt>
    <dgm:pt modelId="{7657B5B8-8401-47E3-A864-C466DED310D4}" type="parTrans" cxnId="{040997B2-35FB-4106-B5DD-08BE9B102EDD}">
      <dgm:prSet/>
      <dgm:spPr/>
      <dgm:t>
        <a:bodyPr/>
        <a:lstStyle/>
        <a:p>
          <a:endParaRPr lang="en-US"/>
        </a:p>
      </dgm:t>
    </dgm:pt>
    <dgm:pt modelId="{87F03554-B732-4AB1-BE9D-FADA321B4E6D}" type="sibTrans" cxnId="{040997B2-35FB-4106-B5DD-08BE9B102EDD}">
      <dgm:prSet/>
      <dgm:spPr/>
      <dgm:t>
        <a:bodyPr/>
        <a:lstStyle/>
        <a:p>
          <a:endParaRPr lang="en-US"/>
        </a:p>
      </dgm:t>
    </dgm:pt>
    <dgm:pt modelId="{48E59DE2-45BF-46DC-970E-3590464F8F08}">
      <dgm:prSet phldrT="[Text]" phldr="1"/>
      <dgm:spPr/>
      <dgm:t>
        <a:bodyPr/>
        <a:lstStyle/>
        <a:p>
          <a:endParaRPr lang="en-US"/>
        </a:p>
      </dgm:t>
    </dgm:pt>
    <dgm:pt modelId="{F37E9B3B-FED2-427E-901D-561509146EA1}" type="parTrans" cxnId="{85971C69-9AD9-40D1-82BA-1A66B6B301CF}">
      <dgm:prSet/>
      <dgm:spPr/>
      <dgm:t>
        <a:bodyPr/>
        <a:lstStyle/>
        <a:p>
          <a:endParaRPr lang="en-US"/>
        </a:p>
      </dgm:t>
    </dgm:pt>
    <dgm:pt modelId="{85D544F8-13F2-4317-BE7F-59AE18B3C859}" type="sibTrans" cxnId="{85971C69-9AD9-40D1-82BA-1A66B6B301CF}">
      <dgm:prSet/>
      <dgm:spPr/>
      <dgm:t>
        <a:bodyPr/>
        <a:lstStyle/>
        <a:p>
          <a:endParaRPr lang="en-US"/>
        </a:p>
      </dgm:t>
    </dgm:pt>
    <dgm:pt modelId="{8F594DC0-072E-48CE-8E67-38979C3D1DA0}">
      <dgm:prSet phldrT="[Text]" custT="1"/>
      <dgm:spPr/>
      <dgm:t>
        <a:bodyPr/>
        <a:lstStyle/>
        <a:p>
          <a:r>
            <a:rPr lang="en-US" sz="3600" b="1" dirty="0">
              <a:latin typeface="Arial" panose="020B0604020202020204" pitchFamily="34" charset="0"/>
              <a:cs typeface="Arial" panose="020B0604020202020204" pitchFamily="34" charset="0"/>
            </a:rPr>
            <a:t>Testing</a:t>
          </a:r>
        </a:p>
      </dgm:t>
    </dgm:pt>
    <dgm:pt modelId="{70338DBF-2333-46FA-9980-86ED0EB3763F}" type="parTrans" cxnId="{E122B339-32C9-475D-9DE9-0A948C0D9E22}">
      <dgm:prSet/>
      <dgm:spPr/>
      <dgm:t>
        <a:bodyPr/>
        <a:lstStyle/>
        <a:p>
          <a:endParaRPr lang="en-US"/>
        </a:p>
      </dgm:t>
    </dgm:pt>
    <dgm:pt modelId="{DF728DEA-83E0-42DB-BC8C-995386EFB150}" type="sibTrans" cxnId="{E122B339-32C9-475D-9DE9-0A948C0D9E22}">
      <dgm:prSet/>
      <dgm:spPr/>
      <dgm:t>
        <a:bodyPr/>
        <a:lstStyle/>
        <a:p>
          <a:endParaRPr lang="en-US"/>
        </a:p>
      </dgm:t>
    </dgm:pt>
    <dgm:pt modelId="{94ED591F-654C-4649-8DB6-C1D5B7A7A9C4}">
      <dgm:prSet phldrT="[Text]" phldr="1"/>
      <dgm:spPr/>
      <dgm:t>
        <a:bodyPr/>
        <a:lstStyle/>
        <a:p>
          <a:endParaRPr lang="en-US"/>
        </a:p>
      </dgm:t>
    </dgm:pt>
    <dgm:pt modelId="{100C3872-B351-4745-B40F-E311A6FED7C3}" type="parTrans" cxnId="{D2561C62-9A77-4C0B-984A-23900D558B4C}">
      <dgm:prSet/>
      <dgm:spPr/>
      <dgm:t>
        <a:bodyPr/>
        <a:lstStyle/>
        <a:p>
          <a:endParaRPr lang="en-US"/>
        </a:p>
      </dgm:t>
    </dgm:pt>
    <dgm:pt modelId="{26C96A6A-439E-4869-890C-CFF60B37D5AD}" type="sibTrans" cxnId="{D2561C62-9A77-4C0B-984A-23900D558B4C}">
      <dgm:prSet/>
      <dgm:spPr/>
      <dgm:t>
        <a:bodyPr/>
        <a:lstStyle/>
        <a:p>
          <a:endParaRPr lang="en-US"/>
        </a:p>
      </dgm:t>
    </dgm:pt>
    <dgm:pt modelId="{EAD4C05B-1C20-44A7-9D5E-60FC68FF9561}">
      <dgm:prSet phldrT="[Text]" phldr="1"/>
      <dgm:spPr/>
      <dgm:t>
        <a:bodyPr/>
        <a:lstStyle/>
        <a:p>
          <a:endParaRPr lang="en-US"/>
        </a:p>
      </dgm:t>
    </dgm:pt>
    <dgm:pt modelId="{91BC3865-643F-4473-B379-7899940EEBCC}" type="parTrans" cxnId="{40D5F0FC-A461-4CCA-A8ED-6572B5B67F10}">
      <dgm:prSet/>
      <dgm:spPr/>
      <dgm:t>
        <a:bodyPr/>
        <a:lstStyle/>
        <a:p>
          <a:endParaRPr lang="en-US"/>
        </a:p>
      </dgm:t>
    </dgm:pt>
    <dgm:pt modelId="{1754BF92-40B1-4AD8-8C32-CE41B54A4AF5}" type="sibTrans" cxnId="{40D5F0FC-A461-4CCA-A8ED-6572B5B67F10}">
      <dgm:prSet/>
      <dgm:spPr/>
      <dgm:t>
        <a:bodyPr/>
        <a:lstStyle/>
        <a:p>
          <a:endParaRPr lang="en-US"/>
        </a:p>
      </dgm:t>
    </dgm:pt>
    <dgm:pt modelId="{1A801C81-36B3-4EA5-A891-45165DAED9A9}">
      <dgm:prSet phldrT="[Text]" custT="1"/>
      <dgm:spPr/>
      <dgm:t>
        <a:bodyPr/>
        <a:lstStyle/>
        <a:p>
          <a:r>
            <a:rPr lang="en-US" sz="3600" b="1" dirty="0">
              <a:latin typeface="Arial" panose="020B0604020202020204" pitchFamily="34" charset="0"/>
              <a:cs typeface="Arial" panose="020B0604020202020204" pitchFamily="34" charset="0"/>
            </a:rPr>
            <a:t>Integration</a:t>
          </a:r>
        </a:p>
      </dgm:t>
    </dgm:pt>
    <dgm:pt modelId="{53F428A2-3374-4BCF-B2B7-CAD0C4913703}" type="parTrans" cxnId="{BA2A42AB-5131-4D71-A1F4-F2CD7566B4CC}">
      <dgm:prSet/>
      <dgm:spPr/>
      <dgm:t>
        <a:bodyPr/>
        <a:lstStyle/>
        <a:p>
          <a:endParaRPr lang="en-US"/>
        </a:p>
      </dgm:t>
    </dgm:pt>
    <dgm:pt modelId="{36C475DB-2B1E-423F-BBF7-86655BD2C6AC}" type="sibTrans" cxnId="{BA2A42AB-5131-4D71-A1F4-F2CD7566B4CC}">
      <dgm:prSet/>
      <dgm:spPr/>
      <dgm:t>
        <a:bodyPr/>
        <a:lstStyle/>
        <a:p>
          <a:endParaRPr lang="en-US"/>
        </a:p>
      </dgm:t>
    </dgm:pt>
    <dgm:pt modelId="{4BC9C05A-DBD6-4992-880D-8D4A72F937E3}">
      <dgm:prSet phldrT="[Text]" phldr="1"/>
      <dgm:spPr/>
      <dgm:t>
        <a:bodyPr/>
        <a:lstStyle/>
        <a:p>
          <a:endParaRPr lang="en-US"/>
        </a:p>
      </dgm:t>
    </dgm:pt>
    <dgm:pt modelId="{401F01DA-6E34-4DF4-97E2-8EE9C554AA7B}" type="parTrans" cxnId="{8F6B4834-0544-4B5B-BDC7-2F5FFC386DA5}">
      <dgm:prSet/>
      <dgm:spPr/>
      <dgm:t>
        <a:bodyPr/>
        <a:lstStyle/>
        <a:p>
          <a:endParaRPr lang="en-US"/>
        </a:p>
      </dgm:t>
    </dgm:pt>
    <dgm:pt modelId="{56C3DAA9-7EA2-419E-84AB-0E5D339A8FBA}" type="sibTrans" cxnId="{8F6B4834-0544-4B5B-BDC7-2F5FFC386DA5}">
      <dgm:prSet/>
      <dgm:spPr/>
      <dgm:t>
        <a:bodyPr/>
        <a:lstStyle/>
        <a:p>
          <a:endParaRPr lang="en-US"/>
        </a:p>
      </dgm:t>
    </dgm:pt>
    <dgm:pt modelId="{7EE7A580-9AB2-4FEA-910F-F272501A77AE}">
      <dgm:prSet phldrT="[Text]" phldr="1"/>
      <dgm:spPr/>
      <dgm:t>
        <a:bodyPr/>
        <a:lstStyle/>
        <a:p>
          <a:endParaRPr lang="en-US"/>
        </a:p>
      </dgm:t>
    </dgm:pt>
    <dgm:pt modelId="{87CAF21A-6183-4456-BBE8-8927316EB4D8}" type="parTrans" cxnId="{5E7A2130-44EC-406D-A2A6-44987954EA78}">
      <dgm:prSet/>
      <dgm:spPr/>
      <dgm:t>
        <a:bodyPr/>
        <a:lstStyle/>
        <a:p>
          <a:endParaRPr lang="en-US"/>
        </a:p>
      </dgm:t>
    </dgm:pt>
    <dgm:pt modelId="{87AEB2CF-CB23-4A32-B6BB-D43023F54558}" type="sibTrans" cxnId="{5E7A2130-44EC-406D-A2A6-44987954EA78}">
      <dgm:prSet/>
      <dgm:spPr/>
      <dgm:t>
        <a:bodyPr/>
        <a:lstStyle/>
        <a:p>
          <a:endParaRPr lang="en-US"/>
        </a:p>
      </dgm:t>
    </dgm:pt>
    <dgm:pt modelId="{BFEEC3BD-4037-49A1-8E5D-4FB48F9A9474}" type="pres">
      <dgm:prSet presAssocID="{C4E624E6-7EE8-4626-9DBF-59652570CB53}" presName="Name0" presStyleCnt="0">
        <dgm:presLayoutVars>
          <dgm:dir/>
          <dgm:animLvl val="lvl"/>
          <dgm:resizeHandles val="exact"/>
        </dgm:presLayoutVars>
      </dgm:prSet>
      <dgm:spPr/>
    </dgm:pt>
    <dgm:pt modelId="{B3F9DBAD-3C6F-413E-81D4-58BD1A3BFC8A}" type="pres">
      <dgm:prSet presAssocID="{A0D6FE84-7B96-4511-B001-B07FDC9715FF}" presName="linNode" presStyleCnt="0"/>
      <dgm:spPr/>
    </dgm:pt>
    <dgm:pt modelId="{742ACACF-A2C7-48EC-BC50-F15928E3EA9A}" type="pres">
      <dgm:prSet presAssocID="{A0D6FE84-7B96-4511-B001-B07FDC9715FF}" presName="parentText" presStyleLbl="node1" presStyleIdx="0" presStyleCnt="3" custScaleX="115114">
        <dgm:presLayoutVars>
          <dgm:chMax val="1"/>
          <dgm:bulletEnabled val="1"/>
        </dgm:presLayoutVars>
      </dgm:prSet>
      <dgm:spPr/>
    </dgm:pt>
    <dgm:pt modelId="{8089D171-B2EA-4876-B2DC-F47766FE2B67}" type="pres">
      <dgm:prSet presAssocID="{A0D6FE84-7B96-4511-B001-B07FDC9715FF}" presName="descendantText" presStyleLbl="alignAccFollowNode1" presStyleIdx="0" presStyleCnt="3" custScaleX="86106">
        <dgm:presLayoutVars>
          <dgm:bulletEnabled val="1"/>
        </dgm:presLayoutVars>
      </dgm:prSet>
      <dgm:spPr/>
    </dgm:pt>
    <dgm:pt modelId="{EF42EC5D-61C5-49AD-AA55-75F3B485BF72}" type="pres">
      <dgm:prSet presAssocID="{BBF7128E-C149-4147-869B-F49F619B247E}" presName="sp" presStyleCnt="0"/>
      <dgm:spPr/>
    </dgm:pt>
    <dgm:pt modelId="{F207A6F3-CA7A-4CFB-BAEB-C656A7022FFD}" type="pres">
      <dgm:prSet presAssocID="{8F594DC0-072E-48CE-8E67-38979C3D1DA0}" presName="linNode" presStyleCnt="0"/>
      <dgm:spPr/>
    </dgm:pt>
    <dgm:pt modelId="{F6432572-6B47-455C-90F0-85992BA31D09}" type="pres">
      <dgm:prSet presAssocID="{8F594DC0-072E-48CE-8E67-38979C3D1DA0}" presName="parentText" presStyleLbl="node1" presStyleIdx="1" presStyleCnt="3" custScaleX="108884">
        <dgm:presLayoutVars>
          <dgm:chMax val="1"/>
          <dgm:bulletEnabled val="1"/>
        </dgm:presLayoutVars>
      </dgm:prSet>
      <dgm:spPr/>
    </dgm:pt>
    <dgm:pt modelId="{4A097E5D-8C80-464D-977D-A4FDFBB9A45F}" type="pres">
      <dgm:prSet presAssocID="{8F594DC0-072E-48CE-8E67-38979C3D1DA0}" presName="descendantText" presStyleLbl="alignAccFollowNode1" presStyleIdx="1" presStyleCnt="3">
        <dgm:presLayoutVars>
          <dgm:bulletEnabled val="1"/>
        </dgm:presLayoutVars>
      </dgm:prSet>
      <dgm:spPr/>
    </dgm:pt>
    <dgm:pt modelId="{66AEE38D-044A-497A-B218-57FDF524E74D}" type="pres">
      <dgm:prSet presAssocID="{DF728DEA-83E0-42DB-BC8C-995386EFB150}" presName="sp" presStyleCnt="0"/>
      <dgm:spPr/>
    </dgm:pt>
    <dgm:pt modelId="{C5F2274C-7215-4CA9-A0A1-59220A914D4F}" type="pres">
      <dgm:prSet presAssocID="{1A801C81-36B3-4EA5-A891-45165DAED9A9}" presName="linNode" presStyleCnt="0"/>
      <dgm:spPr/>
    </dgm:pt>
    <dgm:pt modelId="{D9D9AC0A-1C2F-4BC9-A636-BF56F10002C7}" type="pres">
      <dgm:prSet presAssocID="{1A801C81-36B3-4EA5-A891-45165DAED9A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73141C27-ECF7-4935-80E8-B24174A7125B}" type="pres">
      <dgm:prSet presAssocID="{1A801C81-36B3-4EA5-A891-45165DAED9A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0F4EDC18-6663-4C70-A731-5C951AB4B739}" type="presOf" srcId="{48E59DE2-45BF-46DC-970E-3590464F8F08}" destId="{8089D171-B2EA-4876-B2DC-F47766FE2B67}" srcOrd="0" destOrd="1" presId="urn:microsoft.com/office/officeart/2005/8/layout/vList5"/>
    <dgm:cxn modelId="{94FE401D-B882-4903-BD3B-71C01113951B}" type="presOf" srcId="{7EE7A580-9AB2-4FEA-910F-F272501A77AE}" destId="{73141C27-ECF7-4935-80E8-B24174A7125B}" srcOrd="0" destOrd="1" presId="urn:microsoft.com/office/officeart/2005/8/layout/vList5"/>
    <dgm:cxn modelId="{B0E4E225-F9BC-4EF5-A3F9-AEBDBC6C1FA0}" type="presOf" srcId="{8F594DC0-072E-48CE-8E67-38979C3D1DA0}" destId="{F6432572-6B47-455C-90F0-85992BA31D09}" srcOrd="0" destOrd="0" presId="urn:microsoft.com/office/officeart/2005/8/layout/vList5"/>
    <dgm:cxn modelId="{5E7A2130-44EC-406D-A2A6-44987954EA78}" srcId="{1A801C81-36B3-4EA5-A891-45165DAED9A9}" destId="{7EE7A580-9AB2-4FEA-910F-F272501A77AE}" srcOrd="1" destOrd="0" parTransId="{87CAF21A-6183-4456-BBE8-8927316EB4D8}" sibTransId="{87AEB2CF-CB23-4A32-B6BB-D43023F54558}"/>
    <dgm:cxn modelId="{8F6B4834-0544-4B5B-BDC7-2F5FFC386DA5}" srcId="{1A801C81-36B3-4EA5-A891-45165DAED9A9}" destId="{4BC9C05A-DBD6-4992-880D-8D4A72F937E3}" srcOrd="0" destOrd="0" parTransId="{401F01DA-6E34-4DF4-97E2-8EE9C554AA7B}" sibTransId="{56C3DAA9-7EA2-419E-84AB-0E5D339A8FBA}"/>
    <dgm:cxn modelId="{E122B339-32C9-475D-9DE9-0A948C0D9E22}" srcId="{C4E624E6-7EE8-4626-9DBF-59652570CB53}" destId="{8F594DC0-072E-48CE-8E67-38979C3D1DA0}" srcOrd="1" destOrd="0" parTransId="{70338DBF-2333-46FA-9980-86ED0EB3763F}" sibTransId="{DF728DEA-83E0-42DB-BC8C-995386EFB150}"/>
    <dgm:cxn modelId="{704AA35B-C053-4FC2-AF39-7357CFB51BD6}" srcId="{C4E624E6-7EE8-4626-9DBF-59652570CB53}" destId="{A0D6FE84-7B96-4511-B001-B07FDC9715FF}" srcOrd="0" destOrd="0" parTransId="{13B923C7-2DCD-4B49-801A-BFC2936F8626}" sibTransId="{BBF7128E-C149-4147-869B-F49F619B247E}"/>
    <dgm:cxn modelId="{D2561C62-9A77-4C0B-984A-23900D558B4C}" srcId="{8F594DC0-072E-48CE-8E67-38979C3D1DA0}" destId="{94ED591F-654C-4649-8DB6-C1D5B7A7A9C4}" srcOrd="0" destOrd="0" parTransId="{100C3872-B351-4745-B40F-E311A6FED7C3}" sibTransId="{26C96A6A-439E-4869-890C-CFF60B37D5AD}"/>
    <dgm:cxn modelId="{85971C69-9AD9-40D1-82BA-1A66B6B301CF}" srcId="{A0D6FE84-7B96-4511-B001-B07FDC9715FF}" destId="{48E59DE2-45BF-46DC-970E-3590464F8F08}" srcOrd="1" destOrd="0" parTransId="{F37E9B3B-FED2-427E-901D-561509146EA1}" sibTransId="{85D544F8-13F2-4317-BE7F-59AE18B3C859}"/>
    <dgm:cxn modelId="{AE901D4D-CF50-4398-BEDE-EBF325955AD7}" type="presOf" srcId="{C4E624E6-7EE8-4626-9DBF-59652570CB53}" destId="{BFEEC3BD-4037-49A1-8E5D-4FB48F9A9474}" srcOrd="0" destOrd="0" presId="urn:microsoft.com/office/officeart/2005/8/layout/vList5"/>
    <dgm:cxn modelId="{3D1F5F6F-FAF9-4B08-B228-FEED31CC2694}" type="presOf" srcId="{1A801C81-36B3-4EA5-A891-45165DAED9A9}" destId="{D9D9AC0A-1C2F-4BC9-A636-BF56F10002C7}" srcOrd="0" destOrd="0" presId="urn:microsoft.com/office/officeart/2005/8/layout/vList5"/>
    <dgm:cxn modelId="{5488AE4F-53C3-4148-9228-74B581980B81}" type="presOf" srcId="{41FA6E83-8B5B-438F-9105-203A95B83EF7}" destId="{8089D171-B2EA-4876-B2DC-F47766FE2B67}" srcOrd="0" destOrd="0" presId="urn:microsoft.com/office/officeart/2005/8/layout/vList5"/>
    <dgm:cxn modelId="{5484F388-3051-4ACA-96C1-EA895E4ED557}" type="presOf" srcId="{EAD4C05B-1C20-44A7-9D5E-60FC68FF9561}" destId="{4A097E5D-8C80-464D-977D-A4FDFBB9A45F}" srcOrd="0" destOrd="1" presId="urn:microsoft.com/office/officeart/2005/8/layout/vList5"/>
    <dgm:cxn modelId="{CA0A899E-84D4-4229-A676-B547084291BB}" type="presOf" srcId="{4BC9C05A-DBD6-4992-880D-8D4A72F937E3}" destId="{73141C27-ECF7-4935-80E8-B24174A7125B}" srcOrd="0" destOrd="0" presId="urn:microsoft.com/office/officeart/2005/8/layout/vList5"/>
    <dgm:cxn modelId="{BA2A42AB-5131-4D71-A1F4-F2CD7566B4CC}" srcId="{C4E624E6-7EE8-4626-9DBF-59652570CB53}" destId="{1A801C81-36B3-4EA5-A891-45165DAED9A9}" srcOrd="2" destOrd="0" parTransId="{53F428A2-3374-4BCF-B2B7-CAD0C4913703}" sibTransId="{36C475DB-2B1E-423F-BBF7-86655BD2C6AC}"/>
    <dgm:cxn modelId="{040997B2-35FB-4106-B5DD-08BE9B102EDD}" srcId="{A0D6FE84-7B96-4511-B001-B07FDC9715FF}" destId="{41FA6E83-8B5B-438F-9105-203A95B83EF7}" srcOrd="0" destOrd="0" parTransId="{7657B5B8-8401-47E3-A864-C466DED310D4}" sibTransId="{87F03554-B732-4AB1-BE9D-FADA321B4E6D}"/>
    <dgm:cxn modelId="{5CCFA8E2-E52B-463F-A719-56535C6894DA}" type="presOf" srcId="{A0D6FE84-7B96-4511-B001-B07FDC9715FF}" destId="{742ACACF-A2C7-48EC-BC50-F15928E3EA9A}" srcOrd="0" destOrd="0" presId="urn:microsoft.com/office/officeart/2005/8/layout/vList5"/>
    <dgm:cxn modelId="{2923B2F3-5B20-474A-98DD-50E981B7BE49}" type="presOf" srcId="{94ED591F-654C-4649-8DB6-C1D5B7A7A9C4}" destId="{4A097E5D-8C80-464D-977D-A4FDFBB9A45F}" srcOrd="0" destOrd="0" presId="urn:microsoft.com/office/officeart/2005/8/layout/vList5"/>
    <dgm:cxn modelId="{40D5F0FC-A461-4CCA-A8ED-6572B5B67F10}" srcId="{8F594DC0-072E-48CE-8E67-38979C3D1DA0}" destId="{EAD4C05B-1C20-44A7-9D5E-60FC68FF9561}" srcOrd="1" destOrd="0" parTransId="{91BC3865-643F-4473-B379-7899940EEBCC}" sibTransId="{1754BF92-40B1-4AD8-8C32-CE41B54A4AF5}"/>
    <dgm:cxn modelId="{DDA02A39-FB33-4B77-A357-28054F6652BA}" type="presParOf" srcId="{BFEEC3BD-4037-49A1-8E5D-4FB48F9A9474}" destId="{B3F9DBAD-3C6F-413E-81D4-58BD1A3BFC8A}" srcOrd="0" destOrd="0" presId="urn:microsoft.com/office/officeart/2005/8/layout/vList5"/>
    <dgm:cxn modelId="{170B15F6-A636-4139-B88C-8071CDFB8DE6}" type="presParOf" srcId="{B3F9DBAD-3C6F-413E-81D4-58BD1A3BFC8A}" destId="{742ACACF-A2C7-48EC-BC50-F15928E3EA9A}" srcOrd="0" destOrd="0" presId="urn:microsoft.com/office/officeart/2005/8/layout/vList5"/>
    <dgm:cxn modelId="{A63039C2-0505-420B-8CF5-1FC2E56EE7CF}" type="presParOf" srcId="{B3F9DBAD-3C6F-413E-81D4-58BD1A3BFC8A}" destId="{8089D171-B2EA-4876-B2DC-F47766FE2B67}" srcOrd="1" destOrd="0" presId="urn:microsoft.com/office/officeart/2005/8/layout/vList5"/>
    <dgm:cxn modelId="{0E3BEFB9-CFC3-4C06-964A-ABEFF43DE85B}" type="presParOf" srcId="{BFEEC3BD-4037-49A1-8E5D-4FB48F9A9474}" destId="{EF42EC5D-61C5-49AD-AA55-75F3B485BF72}" srcOrd="1" destOrd="0" presId="urn:microsoft.com/office/officeart/2005/8/layout/vList5"/>
    <dgm:cxn modelId="{B257EE1C-8570-4195-AAB5-ADA23D9EB712}" type="presParOf" srcId="{BFEEC3BD-4037-49A1-8E5D-4FB48F9A9474}" destId="{F207A6F3-CA7A-4CFB-BAEB-C656A7022FFD}" srcOrd="2" destOrd="0" presId="urn:microsoft.com/office/officeart/2005/8/layout/vList5"/>
    <dgm:cxn modelId="{8A96B6D1-E636-42D9-A274-47C23A8F63AB}" type="presParOf" srcId="{F207A6F3-CA7A-4CFB-BAEB-C656A7022FFD}" destId="{F6432572-6B47-455C-90F0-85992BA31D09}" srcOrd="0" destOrd="0" presId="urn:microsoft.com/office/officeart/2005/8/layout/vList5"/>
    <dgm:cxn modelId="{288D96FF-224D-405A-9475-579CC4556474}" type="presParOf" srcId="{F207A6F3-CA7A-4CFB-BAEB-C656A7022FFD}" destId="{4A097E5D-8C80-464D-977D-A4FDFBB9A45F}" srcOrd="1" destOrd="0" presId="urn:microsoft.com/office/officeart/2005/8/layout/vList5"/>
    <dgm:cxn modelId="{915DC2E7-9EF6-49F9-8922-48893D1B608C}" type="presParOf" srcId="{BFEEC3BD-4037-49A1-8E5D-4FB48F9A9474}" destId="{66AEE38D-044A-497A-B218-57FDF524E74D}" srcOrd="3" destOrd="0" presId="urn:microsoft.com/office/officeart/2005/8/layout/vList5"/>
    <dgm:cxn modelId="{F74DE480-BF5D-4153-8FC8-9822D6C2FF61}" type="presParOf" srcId="{BFEEC3BD-4037-49A1-8E5D-4FB48F9A9474}" destId="{C5F2274C-7215-4CA9-A0A1-59220A914D4F}" srcOrd="4" destOrd="0" presId="urn:microsoft.com/office/officeart/2005/8/layout/vList5"/>
    <dgm:cxn modelId="{F0F31258-B8BA-4DE2-97DD-08AEF7C9FB2B}" type="presParOf" srcId="{C5F2274C-7215-4CA9-A0A1-59220A914D4F}" destId="{D9D9AC0A-1C2F-4BC9-A636-BF56F10002C7}" srcOrd="0" destOrd="0" presId="urn:microsoft.com/office/officeart/2005/8/layout/vList5"/>
    <dgm:cxn modelId="{17C9A3E2-D92F-4F6A-BFF0-D72807796314}" type="presParOf" srcId="{C5F2274C-7215-4CA9-A0A1-59220A914D4F}" destId="{73141C27-ECF7-4935-80E8-B24174A7125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89D171-B2EA-4876-B2DC-F47766FE2B67}">
      <dsp:nvSpPr>
        <dsp:cNvPr id="0" name=""/>
        <dsp:cNvSpPr/>
      </dsp:nvSpPr>
      <dsp:spPr>
        <a:xfrm rot="5400000">
          <a:off x="5581834" y="-1550608"/>
          <a:ext cx="1588341" cy="509265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200" kern="1200"/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200" kern="1200"/>
        </a:p>
      </dsp:txBody>
      <dsp:txXfrm rot="-5400000">
        <a:off x="3829675" y="279087"/>
        <a:ext cx="5015123" cy="1433269"/>
      </dsp:txXfrm>
    </dsp:sp>
    <dsp:sp modelId="{742ACACF-A2C7-48EC-BC50-F15928E3EA9A}">
      <dsp:nvSpPr>
        <dsp:cNvPr id="0" name=""/>
        <dsp:cNvSpPr/>
      </dsp:nvSpPr>
      <dsp:spPr>
        <a:xfrm>
          <a:off x="0" y="3008"/>
          <a:ext cx="3829675" cy="19854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atin typeface="Arial" panose="020B0604020202020204" pitchFamily="34" charset="0"/>
              <a:cs typeface="Arial" panose="020B0604020202020204" pitchFamily="34" charset="0"/>
            </a:rPr>
            <a:t>Development</a:t>
          </a:r>
        </a:p>
      </dsp:txBody>
      <dsp:txXfrm>
        <a:off x="96921" y="99929"/>
        <a:ext cx="3635833" cy="1791584"/>
      </dsp:txXfrm>
    </dsp:sp>
    <dsp:sp modelId="{4A097E5D-8C80-464D-977D-A4FDFBB9A45F}">
      <dsp:nvSpPr>
        <dsp:cNvPr id="0" name=""/>
        <dsp:cNvSpPr/>
      </dsp:nvSpPr>
      <dsp:spPr>
        <a:xfrm rot="5400000">
          <a:off x="5579832" y="215628"/>
          <a:ext cx="1588341" cy="572958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200" kern="1200"/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200" kern="1200"/>
        </a:p>
      </dsp:txBody>
      <dsp:txXfrm rot="-5400000">
        <a:off x="3509212" y="2363784"/>
        <a:ext cx="5652046" cy="1433269"/>
      </dsp:txXfrm>
    </dsp:sp>
    <dsp:sp modelId="{F6432572-6B47-455C-90F0-85992BA31D09}">
      <dsp:nvSpPr>
        <dsp:cNvPr id="0" name=""/>
        <dsp:cNvSpPr/>
      </dsp:nvSpPr>
      <dsp:spPr>
        <a:xfrm>
          <a:off x="0" y="2087706"/>
          <a:ext cx="3509211" cy="19854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atin typeface="Arial" panose="020B0604020202020204" pitchFamily="34" charset="0"/>
              <a:cs typeface="Arial" panose="020B0604020202020204" pitchFamily="34" charset="0"/>
            </a:rPr>
            <a:t>Testing</a:t>
          </a:r>
        </a:p>
      </dsp:txBody>
      <dsp:txXfrm>
        <a:off x="96921" y="2184627"/>
        <a:ext cx="3315369" cy="1791584"/>
      </dsp:txXfrm>
    </dsp:sp>
    <dsp:sp modelId="{73141C27-ECF7-4935-80E8-B24174A7125B}">
      <dsp:nvSpPr>
        <dsp:cNvPr id="0" name=""/>
        <dsp:cNvSpPr/>
      </dsp:nvSpPr>
      <dsp:spPr>
        <a:xfrm rot="5400000">
          <a:off x="5489887" y="2207914"/>
          <a:ext cx="1588341" cy="59144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200" kern="1200"/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200" kern="1200"/>
        </a:p>
      </dsp:txBody>
      <dsp:txXfrm rot="-5400000">
        <a:off x="3326854" y="4448483"/>
        <a:ext cx="5836871" cy="1433269"/>
      </dsp:txXfrm>
    </dsp:sp>
    <dsp:sp modelId="{D9D9AC0A-1C2F-4BC9-A636-BF56F10002C7}">
      <dsp:nvSpPr>
        <dsp:cNvPr id="0" name=""/>
        <dsp:cNvSpPr/>
      </dsp:nvSpPr>
      <dsp:spPr>
        <a:xfrm>
          <a:off x="0" y="4172404"/>
          <a:ext cx="3326854" cy="19854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atin typeface="Arial" panose="020B0604020202020204" pitchFamily="34" charset="0"/>
              <a:cs typeface="Arial" panose="020B0604020202020204" pitchFamily="34" charset="0"/>
            </a:rPr>
            <a:t>Integration</a:t>
          </a:r>
        </a:p>
      </dsp:txBody>
      <dsp:txXfrm>
        <a:off x="96921" y="4269325"/>
        <a:ext cx="3133012" cy="1791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5AE8F-D750-4DFF-B786-EB33F602B7F0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ECC8B-79EC-4466-A79D-D1AE009D5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56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1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0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57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rectangular object with black background&#10;&#10;Description automatically generated">
            <a:extLst>
              <a:ext uri="{FF2B5EF4-FFF2-40B4-BE49-F238E27FC236}">
                <a16:creationId xmlns:a16="http://schemas.microsoft.com/office/drawing/2014/main" id="{40E9780F-F612-3649-A833-6515E5B5B0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84401" y="29499339"/>
            <a:ext cx="15298498" cy="18760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16FE16-DFAD-4351-85E3-26E8B92A8D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43891200" cy="274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AAEDFC-51B7-4601-B90A-0316FBE36ADB}"/>
              </a:ext>
            </a:extLst>
          </p:cNvPr>
          <p:cNvSpPr txBox="1"/>
          <p:nvPr userDrawn="1"/>
        </p:nvSpPr>
        <p:spPr>
          <a:xfrm>
            <a:off x="37966022" y="830849"/>
            <a:ext cx="49638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0" i="0" dirty="0">
                <a:solidFill>
                  <a:srgbClr val="77C159"/>
                </a:solidFill>
                <a:effectLst/>
                <a:latin typeface="Arial" panose="020B0604020202020204" pitchFamily="34" charset="0"/>
              </a:rPr>
              <a:t>25-XXX</a:t>
            </a:r>
            <a:endParaRPr lang="en-US" sz="8000" dirty="0">
              <a:solidFill>
                <a:srgbClr val="77C1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00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4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5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0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3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5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7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6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diagramQuickStyle" Target="../diagrams/quickStyle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diagramLayout" Target="../diagrams/layout1.xml"/><Relationship Id="rId5" Type="http://schemas.openxmlformats.org/officeDocument/2006/relationships/image" Target="../media/image6.png"/><Relationship Id="rId10" Type="http://schemas.openxmlformats.org/officeDocument/2006/relationships/diagramData" Target="../diagrams/data1.xml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334781B-1E01-A352-A1E1-91204C00B321}"/>
              </a:ext>
            </a:extLst>
          </p:cNvPr>
          <p:cNvSpPr txBox="1"/>
          <p:nvPr/>
        </p:nvSpPr>
        <p:spPr>
          <a:xfrm>
            <a:off x="37995206" y="772526"/>
            <a:ext cx="3718851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7BCB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25-347</a:t>
            </a:r>
          </a:p>
        </p:txBody>
      </p:sp>
      <p:sp>
        <p:nvSpPr>
          <p:cNvPr id="9" name="Google Shape;18;p3">
            <a:extLst>
              <a:ext uri="{FF2B5EF4-FFF2-40B4-BE49-F238E27FC236}">
                <a16:creationId xmlns:a16="http://schemas.microsoft.com/office/drawing/2014/main" id="{A68FD495-12A2-AFA8-768B-7FC31FEAB8D1}"/>
              </a:ext>
            </a:extLst>
          </p:cNvPr>
          <p:cNvSpPr txBox="1"/>
          <p:nvPr/>
        </p:nvSpPr>
        <p:spPr>
          <a:xfrm>
            <a:off x="449032" y="2986519"/>
            <a:ext cx="40813268" cy="233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rtl="0"/>
            <a:r>
              <a:rPr lang="en-US" sz="1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ECHO: Enhanced Collaboration for Human-Robot Operations</a:t>
            </a:r>
            <a:endParaRPr lang="en-US" sz="11000" b="1" i="0" dirty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rtl="0"/>
            <a:r>
              <a:rPr lang="en-US" sz="3600" b="1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Team members: 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Gianna Bautista, Ian Richards, Samuel Sarzaba, Ekta </a:t>
            </a:r>
            <a:r>
              <a:rPr lang="en-US" sz="3600" dirty="0" err="1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Shethna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 | </a:t>
            </a:r>
            <a:r>
              <a:rPr lang="en-US" sz="3600" b="1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Faculty advisors: 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Dr. Tamer Nadeem, Shawn </a:t>
            </a:r>
            <a:r>
              <a:rPr lang="en-US" sz="3600" dirty="0" err="1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Brixey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01EA5E-14E9-0BF1-9C90-61AAD3672135}"/>
              </a:ext>
            </a:extLst>
          </p:cNvPr>
          <p:cNvSpPr/>
          <p:nvPr/>
        </p:nvSpPr>
        <p:spPr>
          <a:xfrm>
            <a:off x="609599" y="5954877"/>
            <a:ext cx="10058400" cy="21945600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b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Overview</a:t>
            </a: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robots become increasingly integrated into dynamic workspaces like laboratories, hospitals, and creative studios, traditional safety systems are proving insufficient.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collaborative robots (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cobots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face a critical limitation: they lack the 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sensory precision 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needed for close human interaction, often leading to </a:t>
            </a:r>
            <a:r>
              <a:rPr lang="en-US" sz="3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unnecessary work stoppages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reduced efficiency.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solving these challenges, ECHO will enable 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safer, more intuitive human-robot collaboration 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across industries, supporting activities that require both human creativity and robotic precision. This advancement is *critical for the future of automation* in healthcare, manufacturing, and creative sectors.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on Success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1 established virtual choreography of robotic movements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2 introduced basic proximity detection with "go/no-go" zones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3 (ECHO) aims to revolutionize human-robot interaction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60E9EE5-FA70-A94C-8FA8-394298B24F23}"/>
              </a:ext>
            </a:extLst>
          </p:cNvPr>
          <p:cNvSpPr/>
          <p:nvPr/>
        </p:nvSpPr>
        <p:spPr>
          <a:xfrm>
            <a:off x="12344398" y="5954876"/>
            <a:ext cx="20116800" cy="11887200"/>
          </a:xfrm>
          <a:prstGeom prst="roundRect">
            <a:avLst>
              <a:gd name="adj" fmla="val 1791"/>
            </a:avLst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D1F0CA-B9D9-ED90-4896-397C5E32B542}"/>
              </a:ext>
            </a:extLst>
          </p:cNvPr>
          <p:cNvSpPr/>
          <p:nvPr/>
        </p:nvSpPr>
        <p:spPr>
          <a:xfrm>
            <a:off x="32966004" y="19007849"/>
            <a:ext cx="10058404" cy="8999191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Challenges and Limitations</a:t>
            </a:r>
            <a:endParaRPr lang="en-US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designing a potential solution for a safe human-robot collaboration setting, there are some challenges that appear. 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Latency in Response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 Behavior Prediction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Maintaining Balance Between Safety and Efficiency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 Variability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 and Sensor Degradation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Obstacle Recognition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obots vs. industrial robots: what are the differences?">
            <a:extLst>
              <a:ext uri="{FF2B5EF4-FFF2-40B4-BE49-F238E27FC236}">
                <a16:creationId xmlns:a16="http://schemas.microsoft.com/office/drawing/2014/main" id="{B0664040-FD7D-F204-C075-EF3D159009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7" b="12661"/>
          <a:stretch/>
        </p:blipFill>
        <p:spPr bwMode="auto">
          <a:xfrm>
            <a:off x="1203569" y="6519589"/>
            <a:ext cx="8848729" cy="4681811"/>
          </a:xfrm>
          <a:prstGeom prst="roundRect">
            <a:avLst>
              <a:gd name="adj" fmla="val 38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6" name="Picture 6" descr="The Comprehensive Guide to Robots (Cobots) on RS Marketplace">
            <a:extLst>
              <a:ext uri="{FF2B5EF4-FFF2-40B4-BE49-F238E27FC236}">
                <a16:creationId xmlns:a16="http://schemas.microsoft.com/office/drawing/2014/main" id="{281AB8A6-DA3D-7057-FCA0-6B09FD6CD1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0" t="19505" r="26643" b="7768"/>
          <a:stretch/>
        </p:blipFill>
        <p:spPr bwMode="auto">
          <a:xfrm>
            <a:off x="25882421" y="6711274"/>
            <a:ext cx="5563517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02E8EEB-6D78-B60E-C371-EA4F01AD3EE0}"/>
              </a:ext>
            </a:extLst>
          </p:cNvPr>
          <p:cNvSpPr/>
          <p:nvPr/>
        </p:nvSpPr>
        <p:spPr>
          <a:xfrm>
            <a:off x="12904496" y="7711037"/>
            <a:ext cx="5791195" cy="9601200"/>
          </a:xfrm>
          <a:prstGeom prst="roundRect">
            <a:avLst>
              <a:gd name="adj" fmla="val 466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 &amp; Simulation</a:t>
            </a:r>
          </a:p>
        </p:txBody>
      </p:sp>
      <p:pic>
        <p:nvPicPr>
          <p:cNvPr id="3" name="Picture 2" descr="OpenCV: Que es OpenCV">
            <a:extLst>
              <a:ext uri="{FF2B5EF4-FFF2-40B4-BE49-F238E27FC236}">
                <a16:creationId xmlns:a16="http://schemas.microsoft.com/office/drawing/2014/main" id="{B4581CC9-ECF6-DBBA-7F79-DC9CDE7F5B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92"/>
          <a:stretch/>
        </p:blipFill>
        <p:spPr bwMode="auto">
          <a:xfrm>
            <a:off x="14818970" y="10144604"/>
            <a:ext cx="196224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vidia Logo - PNG y Vector">
            <a:extLst>
              <a:ext uri="{FF2B5EF4-FFF2-40B4-BE49-F238E27FC236}">
                <a16:creationId xmlns:a16="http://schemas.microsoft.com/office/drawing/2014/main" id="{83B7F37D-931E-DF97-C9E8-FFA8D8551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7" t="21156" r="28573" b="41190"/>
          <a:stretch/>
        </p:blipFill>
        <p:spPr bwMode="auto">
          <a:xfrm>
            <a:off x="14479234" y="13655703"/>
            <a:ext cx="2641717" cy="18288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609F6B6-7BCB-350C-0B81-7EAFAF6EE15C}"/>
              </a:ext>
            </a:extLst>
          </p:cNvPr>
          <p:cNvSpPr txBox="1"/>
          <p:nvPr/>
        </p:nvSpPr>
        <p:spPr>
          <a:xfrm>
            <a:off x="13175928" y="15484503"/>
            <a:ext cx="5215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Isaac Sim</a:t>
            </a: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Environment Simulation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F09225-D0F8-3619-4957-A4D1088566D1}"/>
              </a:ext>
            </a:extLst>
          </p:cNvPr>
          <p:cNvSpPr txBox="1"/>
          <p:nvPr/>
        </p:nvSpPr>
        <p:spPr>
          <a:xfrm>
            <a:off x="13894635" y="11933684"/>
            <a:ext cx="38109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Vision Processing</a:t>
            </a:r>
          </a:p>
        </p:txBody>
      </p:sp>
      <p:pic>
        <p:nvPicPr>
          <p:cNvPr id="32" name="Picture 8" descr="Free Person Icon, Download Free Person Icon png images, Free ClipArts ...">
            <a:extLst>
              <a:ext uri="{FF2B5EF4-FFF2-40B4-BE49-F238E27FC236}">
                <a16:creationId xmlns:a16="http://schemas.microsoft.com/office/drawing/2014/main" id="{D244F16B-C5BB-9434-B38E-9BDF2F66CB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1" b="5630"/>
          <a:stretch/>
        </p:blipFill>
        <p:spPr bwMode="auto">
          <a:xfrm>
            <a:off x="17987796" y="8968027"/>
            <a:ext cx="5835594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AC9203-3472-C0B9-C5BA-28B9D1F6424B}"/>
              </a:ext>
            </a:extLst>
          </p:cNvPr>
          <p:cNvSpPr txBox="1"/>
          <p:nvPr/>
        </p:nvSpPr>
        <p:spPr>
          <a:xfrm>
            <a:off x="26751651" y="29071894"/>
            <a:ext cx="13419058" cy="2893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Citations</a:t>
            </a:r>
            <a:endParaRPr lang="en-US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360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[1] Intel RealSense D455 Technical Documentation (2024)</a:t>
            </a:r>
            <a:endParaRPr lang="en-US" sz="36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360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[2] NVIDIA Isaac Sim Development Guide (2024)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360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[3] Previous VCU Capstone Projects (2022-2023) - Phases 1 &amp; 2</a:t>
            </a:r>
            <a:endParaRPr lang="en-US" sz="36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8425B8-B53B-12EB-39DB-AFB939959FD1}"/>
              </a:ext>
            </a:extLst>
          </p:cNvPr>
          <p:cNvSpPr/>
          <p:nvPr/>
        </p:nvSpPr>
        <p:spPr>
          <a:xfrm>
            <a:off x="12344398" y="18796001"/>
            <a:ext cx="20116800" cy="9144000"/>
          </a:xfrm>
          <a:prstGeom prst="roundRect">
            <a:avLst>
              <a:gd name="adj" fmla="val 1791"/>
            </a:avLst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Flow</a:t>
            </a:r>
          </a:p>
        </p:txBody>
      </p:sp>
      <p:pic>
        <p:nvPicPr>
          <p:cNvPr id="1028" name="Picture 4" descr="Clipart - Table Line Art">
            <a:extLst>
              <a:ext uri="{FF2B5EF4-FFF2-40B4-BE49-F238E27FC236}">
                <a16:creationId xmlns:a16="http://schemas.microsoft.com/office/drawing/2014/main" id="{08AA7606-A9FA-524A-04DC-84CFEB7F9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5789" y="12031069"/>
            <a:ext cx="8508412" cy="519013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ube PNG File | PNG Mart">
            <a:extLst>
              <a:ext uri="{FF2B5EF4-FFF2-40B4-BE49-F238E27FC236}">
                <a16:creationId xmlns:a16="http://schemas.microsoft.com/office/drawing/2014/main" id="{BC122089-7525-8F8E-4C1F-5ADC40829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5681" y="11586685"/>
            <a:ext cx="141402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RealSense Depth Camera D455 - Intel | Mouser">
            <a:extLst>
              <a:ext uri="{FF2B5EF4-FFF2-40B4-BE49-F238E27FC236}">
                <a16:creationId xmlns:a16="http://schemas.microsoft.com/office/drawing/2014/main" id="{9BABC50A-06B0-2A24-6AC5-442900D5E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7558" y="10159428"/>
            <a:ext cx="3657600" cy="265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4A34DF-D840-6C7D-4934-4D1116FA0ED4}"/>
              </a:ext>
            </a:extLst>
          </p:cNvPr>
          <p:cNvSpPr/>
          <p:nvPr/>
        </p:nvSpPr>
        <p:spPr>
          <a:xfrm>
            <a:off x="33196967" y="5954876"/>
            <a:ext cx="9596478" cy="11887199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Timeline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4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5049019B-99B3-51FF-52FE-CA64193DCF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6065991"/>
              </p:ext>
            </p:extLst>
          </p:nvPr>
        </p:nvGraphicFramePr>
        <p:xfrm>
          <a:off x="33783146" y="7789649"/>
          <a:ext cx="9241262" cy="6160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1181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382</TotalTime>
  <Words>275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Gianni Bautista</cp:lastModifiedBy>
  <cp:revision>47</cp:revision>
  <cp:lastPrinted>2020-02-13T13:03:36Z</cp:lastPrinted>
  <dcterms:created xsi:type="dcterms:W3CDTF">2018-02-06T18:12:23Z</dcterms:created>
  <dcterms:modified xsi:type="dcterms:W3CDTF">2024-11-15T18:30:36Z</dcterms:modified>
</cp:coreProperties>
</file>