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>
        <p:scale>
          <a:sx n="25" d="100"/>
          <a:sy n="25" d="100"/>
        </p:scale>
        <p:origin x="1620" y="-41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399" y="5954876"/>
            <a:ext cx="19202400" cy="21945600"/>
          </a:xfrm>
          <a:prstGeom prst="roundRect">
            <a:avLst>
              <a:gd name="adj" fmla="val 3100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Solution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7384876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Limitations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4"/>
          <a:stretch/>
        </p:blipFill>
        <p:spPr bwMode="auto">
          <a:xfrm>
            <a:off x="1203569" y="6580850"/>
            <a:ext cx="9784859" cy="6537960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lSense Depth Camera D455 - Intel | Mouser">
            <a:extLst>
              <a:ext uri="{FF2B5EF4-FFF2-40B4-BE49-F238E27FC236}">
                <a16:creationId xmlns:a16="http://schemas.microsoft.com/office/drawing/2014/main" id="{2B76246D-8597-A698-E18C-F4B19B34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251" y="10287590"/>
            <a:ext cx="7792349" cy="56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y is a new 3D game engine with a new identity">
            <a:extLst>
              <a:ext uri="{FF2B5EF4-FFF2-40B4-BE49-F238E27FC236}">
                <a16:creationId xmlns:a16="http://schemas.microsoft.com/office/drawing/2014/main" id="{30491585-5400-756A-7C00-8814E961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237" y="9405138"/>
            <a:ext cx="10066562" cy="56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aac Sim | NVIDIA NGC">
            <a:extLst>
              <a:ext uri="{FF2B5EF4-FFF2-40B4-BE49-F238E27FC236}">
                <a16:creationId xmlns:a16="http://schemas.microsoft.com/office/drawing/2014/main" id="{75CCEE7C-4B77-12A5-D713-70D8712B8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051" y="14542446"/>
            <a:ext cx="20478750" cy="115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</TotalTime>
  <Words>152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31</cp:revision>
  <cp:lastPrinted>2020-02-13T13:03:36Z</cp:lastPrinted>
  <dcterms:created xsi:type="dcterms:W3CDTF">2018-02-06T18:12:23Z</dcterms:created>
  <dcterms:modified xsi:type="dcterms:W3CDTF">2024-11-07T16:30:42Z</dcterms:modified>
</cp:coreProperties>
</file>