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4570"/>
  </p:normalViewPr>
  <p:slideViewPr>
    <p:cSldViewPr snapToGrid="0" snapToObjects="1">
      <p:cViewPr>
        <p:scale>
          <a:sx n="25" d="100"/>
          <a:sy n="25" d="100"/>
        </p:scale>
        <p:origin x="1620" y="-24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97E59-6DA5-45C8-B2C9-C4B1CEF1412D}" type="doc">
      <dgm:prSet loTypeId="urn:microsoft.com/office/officeart/2005/8/layout/process4" loCatId="list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12FC55F-C8EC-4236-91D6-C096342C0EC8}">
      <dgm:prSet phldrT="[Text]" custT="1"/>
      <dgm:spPr/>
      <dgm:t>
        <a:bodyPr/>
        <a:lstStyle/>
        <a:p>
          <a:r>
            <a:rPr lang="en-US" sz="4800" b="1" dirty="0">
              <a:latin typeface="Arial" panose="020B0604020202020204" pitchFamily="34" charset="0"/>
              <a:cs typeface="Arial" panose="020B0604020202020204" pitchFamily="34" charset="0"/>
            </a:rPr>
            <a:t>Development</a:t>
          </a:r>
        </a:p>
      </dgm:t>
    </dgm:pt>
    <dgm:pt modelId="{757A04A3-4354-450D-923E-86ACABF094D8}" type="parTrans" cxnId="{F7D6E620-11D4-45B9-BAF3-CA4609AE3F83}">
      <dgm:prSet/>
      <dgm:spPr/>
      <dgm:t>
        <a:bodyPr/>
        <a:lstStyle/>
        <a:p>
          <a:endParaRPr lang="en-US"/>
        </a:p>
      </dgm:t>
    </dgm:pt>
    <dgm:pt modelId="{156433CE-2964-4787-8F84-6E55B064D28D}" type="sibTrans" cxnId="{F7D6E620-11D4-45B9-BAF3-CA4609AE3F83}">
      <dgm:prSet/>
      <dgm:spPr/>
      <dgm:t>
        <a:bodyPr/>
        <a:lstStyle/>
        <a:p>
          <a:endParaRPr lang="en-US"/>
        </a:p>
      </dgm:t>
    </dgm:pt>
    <dgm:pt modelId="{65FC19AF-04F6-46DE-BC5B-71F205C01195}">
      <dgm:prSet phldrT="[Text]" custT="1"/>
      <dgm:spPr/>
      <dgm:t>
        <a:bodyPr/>
        <a:lstStyle/>
        <a:p>
          <a:r>
            <a:rPr lang="en-US" sz="3600" dirty="0">
              <a:latin typeface="Arial" panose="020B0604020202020204" pitchFamily="34" charset="0"/>
              <a:cs typeface="Arial" panose="020B0604020202020204" pitchFamily="34" charset="0"/>
            </a:rPr>
            <a:t>Blah</a:t>
          </a:r>
        </a:p>
      </dgm:t>
    </dgm:pt>
    <dgm:pt modelId="{50B99C99-5414-4CA3-8CDB-D2BC7449D522}" type="parTrans" cxnId="{A1E8DEA4-00A3-46EE-918C-E8087A6B3211}">
      <dgm:prSet/>
      <dgm:spPr/>
      <dgm:t>
        <a:bodyPr/>
        <a:lstStyle/>
        <a:p>
          <a:endParaRPr lang="en-US"/>
        </a:p>
      </dgm:t>
    </dgm:pt>
    <dgm:pt modelId="{D2B16A81-6FB3-43EA-B537-A4B0236BA3FC}" type="sibTrans" cxnId="{A1E8DEA4-00A3-46EE-918C-E8087A6B3211}">
      <dgm:prSet/>
      <dgm:spPr/>
      <dgm:t>
        <a:bodyPr/>
        <a:lstStyle/>
        <a:p>
          <a:endParaRPr lang="en-US"/>
        </a:p>
      </dgm:t>
    </dgm:pt>
    <dgm:pt modelId="{4722B5D1-9FF0-444E-AF05-B7943FECADFD}">
      <dgm:prSet phldrT="[Text]" custT="1"/>
      <dgm:spPr/>
      <dgm:t>
        <a:bodyPr/>
        <a:lstStyle/>
        <a:p>
          <a:r>
            <a:rPr lang="en-US" sz="4800" b="1" dirty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</a:p>
      </dgm:t>
    </dgm:pt>
    <dgm:pt modelId="{D2F20A7C-AF17-4B98-A388-89CA45439743}" type="parTrans" cxnId="{EA8DEB26-3F8C-4C7D-8657-208B190F7BCC}">
      <dgm:prSet/>
      <dgm:spPr/>
      <dgm:t>
        <a:bodyPr/>
        <a:lstStyle/>
        <a:p>
          <a:endParaRPr lang="en-US"/>
        </a:p>
      </dgm:t>
    </dgm:pt>
    <dgm:pt modelId="{03566995-9E32-45AF-A06F-87B00806B47E}" type="sibTrans" cxnId="{EA8DEB26-3F8C-4C7D-8657-208B190F7BCC}">
      <dgm:prSet/>
      <dgm:spPr/>
      <dgm:t>
        <a:bodyPr/>
        <a:lstStyle/>
        <a:p>
          <a:endParaRPr lang="en-US"/>
        </a:p>
      </dgm:t>
    </dgm:pt>
    <dgm:pt modelId="{5E3ACCA9-2237-4591-8390-E87DDEF273D6}">
      <dgm:prSet phldrT="[Text]" phldr="1" custT="1"/>
      <dgm:spPr/>
      <dgm:t>
        <a:bodyPr/>
        <a:lstStyle/>
        <a:p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DA72908-207A-414A-9F64-579824D3D6B1}" type="parTrans" cxnId="{2B96D320-E745-4E67-9E81-59189C0DBB37}">
      <dgm:prSet/>
      <dgm:spPr/>
      <dgm:t>
        <a:bodyPr/>
        <a:lstStyle/>
        <a:p>
          <a:endParaRPr lang="en-US"/>
        </a:p>
      </dgm:t>
    </dgm:pt>
    <dgm:pt modelId="{4017227C-8243-4F71-B212-0C3D9ED43B2D}" type="sibTrans" cxnId="{2B96D320-E745-4E67-9E81-59189C0DBB37}">
      <dgm:prSet/>
      <dgm:spPr/>
      <dgm:t>
        <a:bodyPr/>
        <a:lstStyle/>
        <a:p>
          <a:endParaRPr lang="en-US"/>
        </a:p>
      </dgm:t>
    </dgm:pt>
    <dgm:pt modelId="{DFFD45AC-626D-4E41-9B27-07A739F3C383}">
      <dgm:prSet phldrT="[Text]" custT="1"/>
      <dgm:spPr/>
      <dgm:t>
        <a:bodyPr/>
        <a:lstStyle/>
        <a:p>
          <a:r>
            <a:rPr lang="en-US" sz="4800" b="1" dirty="0">
              <a:latin typeface="Arial" panose="020B0604020202020204" pitchFamily="34" charset="0"/>
              <a:cs typeface="Arial" panose="020B0604020202020204" pitchFamily="34" charset="0"/>
            </a:rPr>
            <a:t>Implementation</a:t>
          </a:r>
        </a:p>
      </dgm:t>
    </dgm:pt>
    <dgm:pt modelId="{314EAE01-F735-45EB-AE52-6BBC49069134}" type="parTrans" cxnId="{2B7217A0-9F30-4007-88E0-4AAD824C14E7}">
      <dgm:prSet/>
      <dgm:spPr/>
      <dgm:t>
        <a:bodyPr/>
        <a:lstStyle/>
        <a:p>
          <a:endParaRPr lang="en-US"/>
        </a:p>
      </dgm:t>
    </dgm:pt>
    <dgm:pt modelId="{72687876-7EFE-45BA-9E57-350D05F60F37}" type="sibTrans" cxnId="{2B7217A0-9F30-4007-88E0-4AAD824C14E7}">
      <dgm:prSet/>
      <dgm:spPr/>
      <dgm:t>
        <a:bodyPr/>
        <a:lstStyle/>
        <a:p>
          <a:endParaRPr lang="en-US"/>
        </a:p>
      </dgm:t>
    </dgm:pt>
    <dgm:pt modelId="{215713E1-4C04-41C7-9E5C-94892B7BDC85}">
      <dgm:prSet phldrT="[Text]" phldr="1" custT="1"/>
      <dgm:spPr/>
      <dgm:t>
        <a:bodyPr/>
        <a:lstStyle/>
        <a:p>
          <a:endParaRPr lang="en-US" sz="3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D79C9B6-9775-4105-8001-33D964573641}" type="parTrans" cxnId="{7D126E4D-142E-4FAB-93FD-8E384D9697F2}">
      <dgm:prSet/>
      <dgm:spPr/>
      <dgm:t>
        <a:bodyPr/>
        <a:lstStyle/>
        <a:p>
          <a:endParaRPr lang="en-US"/>
        </a:p>
      </dgm:t>
    </dgm:pt>
    <dgm:pt modelId="{8FEA6871-B997-4B93-A30C-C6485122EB62}" type="sibTrans" cxnId="{7D126E4D-142E-4FAB-93FD-8E384D9697F2}">
      <dgm:prSet/>
      <dgm:spPr/>
      <dgm:t>
        <a:bodyPr/>
        <a:lstStyle/>
        <a:p>
          <a:endParaRPr lang="en-US"/>
        </a:p>
      </dgm:t>
    </dgm:pt>
    <dgm:pt modelId="{83AEFD3F-0FD9-4BE0-9818-0DB3EB5A7ECD}" type="pres">
      <dgm:prSet presAssocID="{B3297E59-6DA5-45C8-B2C9-C4B1CEF1412D}" presName="Name0" presStyleCnt="0">
        <dgm:presLayoutVars>
          <dgm:dir/>
          <dgm:animLvl val="lvl"/>
          <dgm:resizeHandles val="exact"/>
        </dgm:presLayoutVars>
      </dgm:prSet>
      <dgm:spPr/>
    </dgm:pt>
    <dgm:pt modelId="{81153C38-2826-4A1D-BCC4-BAA2CC1D28F5}" type="pres">
      <dgm:prSet presAssocID="{DFFD45AC-626D-4E41-9B27-07A739F3C383}" presName="boxAndChildren" presStyleCnt="0"/>
      <dgm:spPr/>
    </dgm:pt>
    <dgm:pt modelId="{37FF7C4A-9C6A-4008-A3B9-DBE4EA1B5698}" type="pres">
      <dgm:prSet presAssocID="{DFFD45AC-626D-4E41-9B27-07A739F3C383}" presName="parentTextBox" presStyleLbl="node1" presStyleIdx="0" presStyleCnt="3"/>
      <dgm:spPr/>
    </dgm:pt>
    <dgm:pt modelId="{225B9DA5-AE1E-4AFC-A6B8-3D89FECB5DE3}" type="pres">
      <dgm:prSet presAssocID="{DFFD45AC-626D-4E41-9B27-07A739F3C383}" presName="entireBox" presStyleLbl="node1" presStyleIdx="0" presStyleCnt="3"/>
      <dgm:spPr/>
    </dgm:pt>
    <dgm:pt modelId="{9864DB20-2EE5-45B9-B12F-90BEA364222E}" type="pres">
      <dgm:prSet presAssocID="{DFFD45AC-626D-4E41-9B27-07A739F3C383}" presName="descendantBox" presStyleCnt="0"/>
      <dgm:spPr/>
    </dgm:pt>
    <dgm:pt modelId="{65BDF7AF-96A0-4C52-A2C4-AB54A8D8FC7E}" type="pres">
      <dgm:prSet presAssocID="{215713E1-4C04-41C7-9E5C-94892B7BDC85}" presName="childTextBox" presStyleLbl="fgAccFollowNode1" presStyleIdx="0" presStyleCnt="3">
        <dgm:presLayoutVars>
          <dgm:bulletEnabled val="1"/>
        </dgm:presLayoutVars>
      </dgm:prSet>
      <dgm:spPr/>
    </dgm:pt>
    <dgm:pt modelId="{3FBB3A37-3356-45BF-BC28-FD744F603313}" type="pres">
      <dgm:prSet presAssocID="{03566995-9E32-45AF-A06F-87B00806B47E}" presName="sp" presStyleCnt="0"/>
      <dgm:spPr/>
    </dgm:pt>
    <dgm:pt modelId="{A396EFE2-4F1C-487A-833B-BE61160A9D12}" type="pres">
      <dgm:prSet presAssocID="{4722B5D1-9FF0-444E-AF05-B7943FECADFD}" presName="arrowAndChildren" presStyleCnt="0"/>
      <dgm:spPr/>
    </dgm:pt>
    <dgm:pt modelId="{A6C45478-8621-4E77-840B-0E960EBEB81A}" type="pres">
      <dgm:prSet presAssocID="{4722B5D1-9FF0-444E-AF05-B7943FECADFD}" presName="parentTextArrow" presStyleLbl="node1" presStyleIdx="0" presStyleCnt="3"/>
      <dgm:spPr/>
    </dgm:pt>
    <dgm:pt modelId="{10B9B615-8A0E-4958-B02C-FAE03CECEEAC}" type="pres">
      <dgm:prSet presAssocID="{4722B5D1-9FF0-444E-AF05-B7943FECADFD}" presName="arrow" presStyleLbl="node1" presStyleIdx="1" presStyleCnt="3"/>
      <dgm:spPr/>
    </dgm:pt>
    <dgm:pt modelId="{3A405396-3D1B-4F71-8999-6CA4CFB5E1D5}" type="pres">
      <dgm:prSet presAssocID="{4722B5D1-9FF0-444E-AF05-B7943FECADFD}" presName="descendantArrow" presStyleCnt="0"/>
      <dgm:spPr/>
    </dgm:pt>
    <dgm:pt modelId="{17CE8A2C-DAB6-40B3-9A36-CF46C38A431C}" type="pres">
      <dgm:prSet presAssocID="{5E3ACCA9-2237-4591-8390-E87DDEF273D6}" presName="childTextArrow" presStyleLbl="fgAccFollowNode1" presStyleIdx="1" presStyleCnt="3">
        <dgm:presLayoutVars>
          <dgm:bulletEnabled val="1"/>
        </dgm:presLayoutVars>
      </dgm:prSet>
      <dgm:spPr/>
    </dgm:pt>
    <dgm:pt modelId="{86346703-73F4-47CE-8A88-540E118505EE}" type="pres">
      <dgm:prSet presAssocID="{156433CE-2964-4787-8F84-6E55B064D28D}" presName="sp" presStyleCnt="0"/>
      <dgm:spPr/>
    </dgm:pt>
    <dgm:pt modelId="{CF594111-B284-449B-8044-D2D846889A56}" type="pres">
      <dgm:prSet presAssocID="{312FC55F-C8EC-4236-91D6-C096342C0EC8}" presName="arrowAndChildren" presStyleCnt="0"/>
      <dgm:spPr/>
    </dgm:pt>
    <dgm:pt modelId="{DA130E29-39F2-4721-8434-F50BAED697F4}" type="pres">
      <dgm:prSet presAssocID="{312FC55F-C8EC-4236-91D6-C096342C0EC8}" presName="parentTextArrow" presStyleLbl="node1" presStyleIdx="1" presStyleCnt="3"/>
      <dgm:spPr/>
    </dgm:pt>
    <dgm:pt modelId="{7A66EA75-20C4-4DA4-B911-4734A325BE93}" type="pres">
      <dgm:prSet presAssocID="{312FC55F-C8EC-4236-91D6-C096342C0EC8}" presName="arrow" presStyleLbl="node1" presStyleIdx="2" presStyleCnt="3" custLinFactX="14270" custLinFactY="-4466" custLinFactNeighborX="100000" custLinFactNeighborY="-100000"/>
      <dgm:spPr/>
    </dgm:pt>
    <dgm:pt modelId="{D91002B0-61BD-416C-A52E-BED94AB27CF1}" type="pres">
      <dgm:prSet presAssocID="{312FC55F-C8EC-4236-91D6-C096342C0EC8}" presName="descendantArrow" presStyleCnt="0"/>
      <dgm:spPr/>
    </dgm:pt>
    <dgm:pt modelId="{A760AF50-E3AE-48AD-A67C-C55D3B059B12}" type="pres">
      <dgm:prSet presAssocID="{65FC19AF-04F6-46DE-BC5B-71F205C01195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2B96D320-E745-4E67-9E81-59189C0DBB37}" srcId="{4722B5D1-9FF0-444E-AF05-B7943FECADFD}" destId="{5E3ACCA9-2237-4591-8390-E87DDEF273D6}" srcOrd="0" destOrd="0" parTransId="{6DA72908-207A-414A-9F64-579824D3D6B1}" sibTransId="{4017227C-8243-4F71-B212-0C3D9ED43B2D}"/>
    <dgm:cxn modelId="{F7D6E620-11D4-45B9-BAF3-CA4609AE3F83}" srcId="{B3297E59-6DA5-45C8-B2C9-C4B1CEF1412D}" destId="{312FC55F-C8EC-4236-91D6-C096342C0EC8}" srcOrd="0" destOrd="0" parTransId="{757A04A3-4354-450D-923E-86ACABF094D8}" sibTransId="{156433CE-2964-4787-8F84-6E55B064D28D}"/>
    <dgm:cxn modelId="{EA8DEB26-3F8C-4C7D-8657-208B190F7BCC}" srcId="{B3297E59-6DA5-45C8-B2C9-C4B1CEF1412D}" destId="{4722B5D1-9FF0-444E-AF05-B7943FECADFD}" srcOrd="1" destOrd="0" parTransId="{D2F20A7C-AF17-4B98-A388-89CA45439743}" sibTransId="{03566995-9E32-45AF-A06F-87B00806B47E}"/>
    <dgm:cxn modelId="{37686D3A-8315-41D6-90A1-C45E6EC5269C}" type="presOf" srcId="{312FC55F-C8EC-4236-91D6-C096342C0EC8}" destId="{DA130E29-39F2-4721-8434-F50BAED697F4}" srcOrd="0" destOrd="0" presId="urn:microsoft.com/office/officeart/2005/8/layout/process4"/>
    <dgm:cxn modelId="{9E5E4C42-F144-4850-93BC-ACE04FA2362B}" type="presOf" srcId="{312FC55F-C8EC-4236-91D6-C096342C0EC8}" destId="{7A66EA75-20C4-4DA4-B911-4734A325BE93}" srcOrd="1" destOrd="0" presId="urn:microsoft.com/office/officeart/2005/8/layout/process4"/>
    <dgm:cxn modelId="{7D126E4D-142E-4FAB-93FD-8E384D9697F2}" srcId="{DFFD45AC-626D-4E41-9B27-07A739F3C383}" destId="{215713E1-4C04-41C7-9E5C-94892B7BDC85}" srcOrd="0" destOrd="0" parTransId="{BD79C9B6-9775-4105-8001-33D964573641}" sibTransId="{8FEA6871-B997-4B93-A30C-C6485122EB62}"/>
    <dgm:cxn modelId="{1ED88C97-C1D0-4EBA-BC69-EA3076637F9A}" type="presOf" srcId="{DFFD45AC-626D-4E41-9B27-07A739F3C383}" destId="{225B9DA5-AE1E-4AFC-A6B8-3D89FECB5DE3}" srcOrd="1" destOrd="0" presId="urn:microsoft.com/office/officeart/2005/8/layout/process4"/>
    <dgm:cxn modelId="{2B7217A0-9F30-4007-88E0-4AAD824C14E7}" srcId="{B3297E59-6DA5-45C8-B2C9-C4B1CEF1412D}" destId="{DFFD45AC-626D-4E41-9B27-07A739F3C383}" srcOrd="2" destOrd="0" parTransId="{314EAE01-F735-45EB-AE52-6BBC49069134}" sibTransId="{72687876-7EFE-45BA-9E57-350D05F60F37}"/>
    <dgm:cxn modelId="{A1E8DEA4-00A3-46EE-918C-E8087A6B3211}" srcId="{312FC55F-C8EC-4236-91D6-C096342C0EC8}" destId="{65FC19AF-04F6-46DE-BC5B-71F205C01195}" srcOrd="0" destOrd="0" parTransId="{50B99C99-5414-4CA3-8CDB-D2BC7449D522}" sibTransId="{D2B16A81-6FB3-43EA-B537-A4B0236BA3FC}"/>
    <dgm:cxn modelId="{24618AB5-D1F3-4F4F-82BD-2208F081FD36}" type="presOf" srcId="{4722B5D1-9FF0-444E-AF05-B7943FECADFD}" destId="{A6C45478-8621-4E77-840B-0E960EBEB81A}" srcOrd="0" destOrd="0" presId="urn:microsoft.com/office/officeart/2005/8/layout/process4"/>
    <dgm:cxn modelId="{9D2270B7-A28B-4158-888A-3CF16A998891}" type="presOf" srcId="{5E3ACCA9-2237-4591-8390-E87DDEF273D6}" destId="{17CE8A2C-DAB6-40B3-9A36-CF46C38A431C}" srcOrd="0" destOrd="0" presId="urn:microsoft.com/office/officeart/2005/8/layout/process4"/>
    <dgm:cxn modelId="{454D4BCC-522C-4F57-B384-1D67EBD976CA}" type="presOf" srcId="{4722B5D1-9FF0-444E-AF05-B7943FECADFD}" destId="{10B9B615-8A0E-4958-B02C-FAE03CECEEAC}" srcOrd="1" destOrd="0" presId="urn:microsoft.com/office/officeart/2005/8/layout/process4"/>
    <dgm:cxn modelId="{8D6AFFD5-84D3-4BE5-80B4-6078F0A75FF4}" type="presOf" srcId="{65FC19AF-04F6-46DE-BC5B-71F205C01195}" destId="{A760AF50-E3AE-48AD-A67C-C55D3B059B12}" srcOrd="0" destOrd="0" presId="urn:microsoft.com/office/officeart/2005/8/layout/process4"/>
    <dgm:cxn modelId="{E313B8EC-233B-485C-9CAB-C1C2866F291D}" type="presOf" srcId="{215713E1-4C04-41C7-9E5C-94892B7BDC85}" destId="{65BDF7AF-96A0-4C52-A2C4-AB54A8D8FC7E}" srcOrd="0" destOrd="0" presId="urn:microsoft.com/office/officeart/2005/8/layout/process4"/>
    <dgm:cxn modelId="{AB7B50F9-B066-42A5-8231-2B9B5AFFB52D}" type="presOf" srcId="{DFFD45AC-626D-4E41-9B27-07A739F3C383}" destId="{37FF7C4A-9C6A-4008-A3B9-DBE4EA1B5698}" srcOrd="0" destOrd="0" presId="urn:microsoft.com/office/officeart/2005/8/layout/process4"/>
    <dgm:cxn modelId="{D3D758FC-D0A3-4681-B89F-43980181DB99}" type="presOf" srcId="{B3297E59-6DA5-45C8-B2C9-C4B1CEF1412D}" destId="{83AEFD3F-0FD9-4BE0-9818-0DB3EB5A7ECD}" srcOrd="0" destOrd="0" presId="urn:microsoft.com/office/officeart/2005/8/layout/process4"/>
    <dgm:cxn modelId="{8FE156AE-1C83-4088-B5A4-701643143557}" type="presParOf" srcId="{83AEFD3F-0FD9-4BE0-9818-0DB3EB5A7ECD}" destId="{81153C38-2826-4A1D-BCC4-BAA2CC1D28F5}" srcOrd="0" destOrd="0" presId="urn:microsoft.com/office/officeart/2005/8/layout/process4"/>
    <dgm:cxn modelId="{3A007ABC-42DE-4679-B328-E7D9758E92AB}" type="presParOf" srcId="{81153C38-2826-4A1D-BCC4-BAA2CC1D28F5}" destId="{37FF7C4A-9C6A-4008-A3B9-DBE4EA1B5698}" srcOrd="0" destOrd="0" presId="urn:microsoft.com/office/officeart/2005/8/layout/process4"/>
    <dgm:cxn modelId="{6B991458-4B81-4020-A3B3-2769C3DCC4DA}" type="presParOf" srcId="{81153C38-2826-4A1D-BCC4-BAA2CC1D28F5}" destId="{225B9DA5-AE1E-4AFC-A6B8-3D89FECB5DE3}" srcOrd="1" destOrd="0" presId="urn:microsoft.com/office/officeart/2005/8/layout/process4"/>
    <dgm:cxn modelId="{B655E3B7-9B0C-4294-8B0E-1C0CADB68725}" type="presParOf" srcId="{81153C38-2826-4A1D-BCC4-BAA2CC1D28F5}" destId="{9864DB20-2EE5-45B9-B12F-90BEA364222E}" srcOrd="2" destOrd="0" presId="urn:microsoft.com/office/officeart/2005/8/layout/process4"/>
    <dgm:cxn modelId="{0434CB47-4011-4167-BED3-92141873495A}" type="presParOf" srcId="{9864DB20-2EE5-45B9-B12F-90BEA364222E}" destId="{65BDF7AF-96A0-4C52-A2C4-AB54A8D8FC7E}" srcOrd="0" destOrd="0" presId="urn:microsoft.com/office/officeart/2005/8/layout/process4"/>
    <dgm:cxn modelId="{10558FF9-8FF1-4F4E-9096-4936DB1D087E}" type="presParOf" srcId="{83AEFD3F-0FD9-4BE0-9818-0DB3EB5A7ECD}" destId="{3FBB3A37-3356-45BF-BC28-FD744F603313}" srcOrd="1" destOrd="0" presId="urn:microsoft.com/office/officeart/2005/8/layout/process4"/>
    <dgm:cxn modelId="{F3392625-8711-4C29-9723-DC38E738B718}" type="presParOf" srcId="{83AEFD3F-0FD9-4BE0-9818-0DB3EB5A7ECD}" destId="{A396EFE2-4F1C-487A-833B-BE61160A9D12}" srcOrd="2" destOrd="0" presId="urn:microsoft.com/office/officeart/2005/8/layout/process4"/>
    <dgm:cxn modelId="{7C106D51-CA15-426A-8873-942C9BFDC870}" type="presParOf" srcId="{A396EFE2-4F1C-487A-833B-BE61160A9D12}" destId="{A6C45478-8621-4E77-840B-0E960EBEB81A}" srcOrd="0" destOrd="0" presId="urn:microsoft.com/office/officeart/2005/8/layout/process4"/>
    <dgm:cxn modelId="{71E724B3-1312-48C7-AC1D-89D287135591}" type="presParOf" srcId="{A396EFE2-4F1C-487A-833B-BE61160A9D12}" destId="{10B9B615-8A0E-4958-B02C-FAE03CECEEAC}" srcOrd="1" destOrd="0" presId="urn:microsoft.com/office/officeart/2005/8/layout/process4"/>
    <dgm:cxn modelId="{2443EEE1-1908-4314-94AB-159E97B4B4A2}" type="presParOf" srcId="{A396EFE2-4F1C-487A-833B-BE61160A9D12}" destId="{3A405396-3D1B-4F71-8999-6CA4CFB5E1D5}" srcOrd="2" destOrd="0" presId="urn:microsoft.com/office/officeart/2005/8/layout/process4"/>
    <dgm:cxn modelId="{33CFFA04-24A5-4F81-A336-7A06DBBA8581}" type="presParOf" srcId="{3A405396-3D1B-4F71-8999-6CA4CFB5E1D5}" destId="{17CE8A2C-DAB6-40B3-9A36-CF46C38A431C}" srcOrd="0" destOrd="0" presId="urn:microsoft.com/office/officeart/2005/8/layout/process4"/>
    <dgm:cxn modelId="{C9D75C90-197F-46FE-908D-92CC92270ACE}" type="presParOf" srcId="{83AEFD3F-0FD9-4BE0-9818-0DB3EB5A7ECD}" destId="{86346703-73F4-47CE-8A88-540E118505EE}" srcOrd="3" destOrd="0" presId="urn:microsoft.com/office/officeart/2005/8/layout/process4"/>
    <dgm:cxn modelId="{C706EE74-13A3-44CA-88A3-A7BA254D9AAE}" type="presParOf" srcId="{83AEFD3F-0FD9-4BE0-9818-0DB3EB5A7ECD}" destId="{CF594111-B284-449B-8044-D2D846889A56}" srcOrd="4" destOrd="0" presId="urn:microsoft.com/office/officeart/2005/8/layout/process4"/>
    <dgm:cxn modelId="{CA30215C-A569-45E0-926E-EA6D11E3867E}" type="presParOf" srcId="{CF594111-B284-449B-8044-D2D846889A56}" destId="{DA130E29-39F2-4721-8434-F50BAED697F4}" srcOrd="0" destOrd="0" presId="urn:microsoft.com/office/officeart/2005/8/layout/process4"/>
    <dgm:cxn modelId="{66647214-0B01-47B2-910E-E7FC01413605}" type="presParOf" srcId="{CF594111-B284-449B-8044-D2D846889A56}" destId="{7A66EA75-20C4-4DA4-B911-4734A325BE93}" srcOrd="1" destOrd="0" presId="urn:microsoft.com/office/officeart/2005/8/layout/process4"/>
    <dgm:cxn modelId="{176263EC-63DF-45C8-9BB1-095175769B54}" type="presParOf" srcId="{CF594111-B284-449B-8044-D2D846889A56}" destId="{D91002B0-61BD-416C-A52E-BED94AB27CF1}" srcOrd="2" destOrd="0" presId="urn:microsoft.com/office/officeart/2005/8/layout/process4"/>
    <dgm:cxn modelId="{4489CE79-57B8-402E-9752-117C255EB242}" type="presParOf" srcId="{D91002B0-61BD-416C-A52E-BED94AB27CF1}" destId="{A760AF50-E3AE-48AD-A67C-C55D3B059B1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5B9DA5-AE1E-4AFC-A6B8-3D89FECB5DE3}">
      <dsp:nvSpPr>
        <dsp:cNvPr id="0" name=""/>
        <dsp:cNvSpPr/>
      </dsp:nvSpPr>
      <dsp:spPr>
        <a:xfrm>
          <a:off x="0" y="7158803"/>
          <a:ext cx="9229725" cy="234967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rial" panose="020B0604020202020204" pitchFamily="34" charset="0"/>
              <a:cs typeface="Arial" panose="020B0604020202020204" pitchFamily="34" charset="0"/>
            </a:rPr>
            <a:t>Implementation</a:t>
          </a:r>
        </a:p>
      </dsp:txBody>
      <dsp:txXfrm>
        <a:off x="0" y="7158803"/>
        <a:ext cx="9229725" cy="1268826"/>
      </dsp:txXfrm>
    </dsp:sp>
    <dsp:sp modelId="{65BDF7AF-96A0-4C52-A2C4-AB54A8D8FC7E}">
      <dsp:nvSpPr>
        <dsp:cNvPr id="0" name=""/>
        <dsp:cNvSpPr/>
      </dsp:nvSpPr>
      <dsp:spPr>
        <a:xfrm>
          <a:off x="0" y="8380636"/>
          <a:ext cx="9229725" cy="108085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8380636"/>
        <a:ext cx="9229725" cy="1080852"/>
      </dsp:txXfrm>
    </dsp:sp>
    <dsp:sp modelId="{10B9B615-8A0E-4958-B02C-FAE03CECEEAC}">
      <dsp:nvSpPr>
        <dsp:cNvPr id="0" name=""/>
        <dsp:cNvSpPr/>
      </dsp:nvSpPr>
      <dsp:spPr>
        <a:xfrm rot="10800000">
          <a:off x="0" y="3580242"/>
          <a:ext cx="9229725" cy="3613806"/>
        </a:xfrm>
        <a:prstGeom prst="upArrowCallou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rial" panose="020B0604020202020204" pitchFamily="34" charset="0"/>
              <a:cs typeface="Arial" panose="020B0604020202020204" pitchFamily="34" charset="0"/>
            </a:rPr>
            <a:t>Testing</a:t>
          </a:r>
        </a:p>
      </dsp:txBody>
      <dsp:txXfrm rot="-10800000">
        <a:off x="0" y="3580242"/>
        <a:ext cx="9229725" cy="1268445"/>
      </dsp:txXfrm>
    </dsp:sp>
    <dsp:sp modelId="{17CE8A2C-DAB6-40B3-9A36-CF46C38A431C}">
      <dsp:nvSpPr>
        <dsp:cNvPr id="0" name=""/>
        <dsp:cNvSpPr/>
      </dsp:nvSpPr>
      <dsp:spPr>
        <a:xfrm>
          <a:off x="0" y="4848688"/>
          <a:ext cx="9229725" cy="1080528"/>
        </a:xfrm>
        <a:prstGeom prst="rect">
          <a:avLst/>
        </a:prstGeom>
        <a:solidFill>
          <a:schemeClr val="accent5">
            <a:tint val="40000"/>
            <a:alpha val="90000"/>
            <a:hueOff val="-3369881"/>
            <a:satOff val="-11416"/>
            <a:lumOff val="-1464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4848688"/>
        <a:ext cx="9229725" cy="1080528"/>
      </dsp:txXfrm>
    </dsp:sp>
    <dsp:sp modelId="{7A66EA75-20C4-4DA4-B911-4734A325BE93}">
      <dsp:nvSpPr>
        <dsp:cNvPr id="0" name=""/>
        <dsp:cNvSpPr/>
      </dsp:nvSpPr>
      <dsp:spPr>
        <a:xfrm rot="10800000">
          <a:off x="0" y="0"/>
          <a:ext cx="9229725" cy="3613806"/>
        </a:xfrm>
        <a:prstGeom prst="upArrowCallou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41376" tIns="341376" rIns="341376" bIns="341376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kern="1200" dirty="0">
              <a:latin typeface="Arial" panose="020B0604020202020204" pitchFamily="34" charset="0"/>
              <a:cs typeface="Arial" panose="020B0604020202020204" pitchFamily="34" charset="0"/>
            </a:rPr>
            <a:t>Development</a:t>
          </a:r>
        </a:p>
      </dsp:txBody>
      <dsp:txXfrm rot="-10800000">
        <a:off x="0" y="0"/>
        <a:ext cx="9229725" cy="1268445"/>
      </dsp:txXfrm>
    </dsp:sp>
    <dsp:sp modelId="{A760AF50-E3AE-48AD-A67C-C55D3B059B12}">
      <dsp:nvSpPr>
        <dsp:cNvPr id="0" name=""/>
        <dsp:cNvSpPr/>
      </dsp:nvSpPr>
      <dsp:spPr>
        <a:xfrm>
          <a:off x="0" y="1270126"/>
          <a:ext cx="9229725" cy="1080528"/>
        </a:xfrm>
        <a:prstGeom prst="rect">
          <a:avLst/>
        </a:prstGeom>
        <a:solidFill>
          <a:schemeClr val="accent5">
            <a:tint val="40000"/>
            <a:alpha val="90000"/>
            <a:hueOff val="-6739762"/>
            <a:satOff val="-22832"/>
            <a:lumOff val="-2928"/>
            <a:alphaOff val="0"/>
          </a:schemeClr>
        </a:solidFill>
        <a:ln w="63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45720" rIns="256032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Arial" panose="020B0604020202020204" pitchFamily="34" charset="0"/>
              <a:cs typeface="Arial" panose="020B0604020202020204" pitchFamily="34" charset="0"/>
            </a:rPr>
            <a:t>Blah</a:t>
          </a:r>
        </a:p>
      </dsp:txBody>
      <dsp:txXfrm>
        <a:off x="0" y="1270126"/>
        <a:ext cx="9229725" cy="1080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diagramColors" Target="../diagrams/colors1.xml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diagramQuickStyle" Target="../diagrams/quickStyle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diagramLayout" Target="../diagrams/layout1.xml"/><Relationship Id="rId5" Type="http://schemas.openxmlformats.org/officeDocument/2006/relationships/image" Target="../media/image6.png"/><Relationship Id="rId10" Type="http://schemas.openxmlformats.org/officeDocument/2006/relationships/diagramData" Target="../diagrams/data1.xml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18473" y="5903838"/>
            <a:ext cx="105156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1887200" y="5954875"/>
            <a:ext cx="20116800" cy="118872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757126" y="18698297"/>
            <a:ext cx="10515600" cy="9151141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203569" y="6519589"/>
            <a:ext cx="8848729" cy="4681811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7768"/>
          <a:stretch/>
        </p:blipFill>
        <p:spPr bwMode="auto">
          <a:xfrm>
            <a:off x="25425223" y="6711273"/>
            <a:ext cx="5563517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12447298" y="7711036"/>
            <a:ext cx="5791195" cy="96012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&amp; Simulation</a:t>
            </a:r>
          </a:p>
        </p:txBody>
      </p:sp>
      <p:pic>
        <p:nvPicPr>
          <p:cNvPr id="3" name="Picture 2" descr="OpenCV: Que es OpenCV">
            <a:extLst>
              <a:ext uri="{FF2B5EF4-FFF2-40B4-BE49-F238E27FC236}">
                <a16:creationId xmlns:a16="http://schemas.microsoft.com/office/drawing/2014/main" id="{B4581CC9-ECF6-DBBA-7F79-DC9CDE7F5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2"/>
          <a:stretch/>
        </p:blipFill>
        <p:spPr bwMode="auto">
          <a:xfrm>
            <a:off x="14361772" y="10144603"/>
            <a:ext cx="196224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vidia Logo - PNG y Vector">
            <a:extLst>
              <a:ext uri="{FF2B5EF4-FFF2-40B4-BE49-F238E27FC236}">
                <a16:creationId xmlns:a16="http://schemas.microsoft.com/office/drawing/2014/main" id="{83B7F37D-931E-DF97-C9E8-FFA8D855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1156" r="28573" b="41190"/>
          <a:stretch/>
        </p:blipFill>
        <p:spPr bwMode="auto">
          <a:xfrm>
            <a:off x="14022036" y="13655702"/>
            <a:ext cx="2641717" cy="1828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09F6B6-7BCB-350C-0B81-7EAFAF6EE15C}"/>
              </a:ext>
            </a:extLst>
          </p:cNvPr>
          <p:cNvSpPr txBox="1"/>
          <p:nvPr/>
        </p:nvSpPr>
        <p:spPr>
          <a:xfrm>
            <a:off x="12718730" y="15484502"/>
            <a:ext cx="5215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Isaac Sim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Environment Simulation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F09225-D0F8-3619-4957-A4D1088566D1}"/>
              </a:ext>
            </a:extLst>
          </p:cNvPr>
          <p:cNvSpPr txBox="1"/>
          <p:nvPr/>
        </p:nvSpPr>
        <p:spPr>
          <a:xfrm>
            <a:off x="13437437" y="11933683"/>
            <a:ext cx="3810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Vision Processing</a:t>
            </a:r>
          </a:p>
        </p:txBody>
      </p:sp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7530598" y="8968026"/>
            <a:ext cx="583559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C9203-3472-C0B9-C5BA-28B9D1F6424B}"/>
              </a:ext>
            </a:extLst>
          </p:cNvPr>
          <p:cNvSpPr txBox="1"/>
          <p:nvPr/>
        </p:nvSpPr>
        <p:spPr>
          <a:xfrm>
            <a:off x="26751651" y="29071894"/>
            <a:ext cx="13419058" cy="289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NVIDIA Isaac Sim Development Guide (2024)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8425B8-B53B-12EB-39DB-AFB939959FD1}"/>
              </a:ext>
            </a:extLst>
          </p:cNvPr>
          <p:cNvSpPr/>
          <p:nvPr/>
        </p:nvSpPr>
        <p:spPr>
          <a:xfrm>
            <a:off x="11887199" y="18698297"/>
            <a:ext cx="20116800" cy="91440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pic>
        <p:nvPicPr>
          <p:cNvPr id="1028" name="Picture 4" descr="Clipart - Table Line Art">
            <a:extLst>
              <a:ext uri="{FF2B5EF4-FFF2-40B4-BE49-F238E27FC236}">
                <a16:creationId xmlns:a16="http://schemas.microsoft.com/office/drawing/2014/main" id="{08AA7606-A9FA-524A-04DC-84CFEB7F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591" y="12031068"/>
            <a:ext cx="8508412" cy="51901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be PNG File | PNG Mart">
            <a:extLst>
              <a:ext uri="{FF2B5EF4-FFF2-40B4-BE49-F238E27FC236}">
                <a16:creationId xmlns:a16="http://schemas.microsoft.com/office/drawing/2014/main" id="{BC122089-7525-8F8E-4C1F-5ADC4082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8483" y="11586684"/>
            <a:ext cx="14140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RealSense Depth Camera D455 - Intel | Mouser">
            <a:extLst>
              <a:ext uri="{FF2B5EF4-FFF2-40B4-BE49-F238E27FC236}">
                <a16:creationId xmlns:a16="http://schemas.microsoft.com/office/drawing/2014/main" id="{9BABC50A-06B0-2A24-6AC5-442900D5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360" y="10159427"/>
            <a:ext cx="3657600" cy="265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4A34DF-D840-6C7D-4934-4D1116FA0ED4}"/>
              </a:ext>
            </a:extLst>
          </p:cNvPr>
          <p:cNvSpPr/>
          <p:nvPr/>
        </p:nvSpPr>
        <p:spPr>
          <a:xfrm>
            <a:off x="32757126" y="5903838"/>
            <a:ext cx="10515600" cy="11887199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Timeline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37E515A7-40FF-EEF5-BCEF-806C601E2D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0548950"/>
              </p:ext>
            </p:extLst>
          </p:nvPr>
        </p:nvGraphicFramePr>
        <p:xfrm>
          <a:off x="33375600" y="7711036"/>
          <a:ext cx="9229725" cy="9510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390</TotalTime>
  <Words>276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49</cp:revision>
  <cp:lastPrinted>2020-02-13T13:03:36Z</cp:lastPrinted>
  <dcterms:created xsi:type="dcterms:W3CDTF">2018-02-06T18:12:23Z</dcterms:created>
  <dcterms:modified xsi:type="dcterms:W3CDTF">2024-11-15T18:41:18Z</dcterms:modified>
</cp:coreProperties>
</file>