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558"/>
  </p:normalViewPr>
  <p:slideViewPr>
    <p:cSldViewPr snapToGrid="0" snapToObjects="1">
      <p:cViewPr varScale="1">
        <p:scale>
          <a:sx n="22" d="100"/>
          <a:sy n="22" d="100"/>
        </p:scale>
        <p:origin x="2052" y="7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Samuel Sarzaba</cp:lastModifiedBy>
  <cp:revision>27</cp:revision>
  <cp:lastPrinted>2020-02-13T13:03:36Z</cp:lastPrinted>
  <dcterms:created xsi:type="dcterms:W3CDTF">2018-02-06T18:12:23Z</dcterms:created>
  <dcterms:modified xsi:type="dcterms:W3CDTF">2024-11-06T20:26:18Z</dcterms:modified>
</cp:coreProperties>
</file>