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30" d="100"/>
          <a:sy n="30" d="100"/>
        </p:scale>
        <p:origin x="78" y="2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933D4-BF8D-400A-9380-E1B23D04BFA2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F285A-31FF-4A20-86EF-659530839A2B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Phase 1</a:t>
          </a:r>
        </a:p>
      </dgm:t>
    </dgm:pt>
    <dgm:pt modelId="{2032A9BC-B47F-4668-BF7D-EAB67D32BED2}" type="parTrans" cxnId="{22F74170-6C36-40CA-92A4-FB165E5DDBF9}">
      <dgm:prSet/>
      <dgm:spPr/>
      <dgm:t>
        <a:bodyPr/>
        <a:lstStyle/>
        <a:p>
          <a:endParaRPr lang="en-US"/>
        </a:p>
      </dgm:t>
    </dgm:pt>
    <dgm:pt modelId="{A6CE1C43-6E92-43EE-B34F-05DBC918DD6F}" type="sibTrans" cxnId="{22F74170-6C36-40CA-92A4-FB165E5DDBF9}">
      <dgm:prSet/>
      <dgm:spPr/>
      <dgm:t>
        <a:bodyPr/>
        <a:lstStyle/>
        <a:p>
          <a:endParaRPr lang="en-US"/>
        </a:p>
      </dgm:t>
    </dgm:pt>
    <dgm:pt modelId="{506AC832-48FF-47AC-A1BE-6E4F58CEC5C0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</dgm:t>
    </dgm:pt>
    <dgm:pt modelId="{8E20EA55-7F85-4EAE-8D0D-37864CA0BFF4}" type="parTrans" cxnId="{8F620B80-D5BC-47F5-9DCE-5F92B69EFF70}">
      <dgm:prSet/>
      <dgm:spPr/>
      <dgm:t>
        <a:bodyPr/>
        <a:lstStyle/>
        <a:p>
          <a:endParaRPr lang="en-US"/>
        </a:p>
      </dgm:t>
    </dgm:pt>
    <dgm:pt modelId="{315F4BBA-8167-4EB0-A9DD-52D3E1B45730}" type="sibTrans" cxnId="{8F620B80-D5BC-47F5-9DCE-5F92B69EFF70}">
      <dgm:prSet/>
      <dgm:spPr/>
      <dgm:t>
        <a:bodyPr/>
        <a:lstStyle/>
        <a:p>
          <a:endParaRPr lang="en-US"/>
        </a:p>
      </dgm:t>
    </dgm:pt>
    <dgm:pt modelId="{2653AF4E-38DC-4FE5-8A11-A52B7F6F32DC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Phase 2</a:t>
          </a:r>
        </a:p>
      </dgm:t>
    </dgm:pt>
    <dgm:pt modelId="{08C57E07-4DDE-4B1A-ADCA-39CA038382AB}" type="parTrans" cxnId="{D4FCE240-FA70-45EC-80A0-C053F3AA5163}">
      <dgm:prSet/>
      <dgm:spPr/>
      <dgm:t>
        <a:bodyPr/>
        <a:lstStyle/>
        <a:p>
          <a:endParaRPr lang="en-US"/>
        </a:p>
      </dgm:t>
    </dgm:pt>
    <dgm:pt modelId="{3D19DAC5-4F90-4211-AE36-EECF302A381F}" type="sibTrans" cxnId="{D4FCE240-FA70-45EC-80A0-C053F3AA5163}">
      <dgm:prSet/>
      <dgm:spPr/>
      <dgm:t>
        <a:bodyPr/>
        <a:lstStyle/>
        <a:p>
          <a:endParaRPr lang="en-US"/>
        </a:p>
      </dgm:t>
    </dgm:pt>
    <dgm:pt modelId="{091C139F-8918-4E75-BE68-3ED33DDD6B5A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gm:t>
    </dgm:pt>
    <dgm:pt modelId="{B4270A1E-58F7-4CCE-8412-10B820F22C66}" type="parTrans" cxnId="{ABEB0A02-C61A-47C0-B81B-277EA614A948}">
      <dgm:prSet/>
      <dgm:spPr/>
      <dgm:t>
        <a:bodyPr/>
        <a:lstStyle/>
        <a:p>
          <a:endParaRPr lang="en-US"/>
        </a:p>
      </dgm:t>
    </dgm:pt>
    <dgm:pt modelId="{EB67DD3C-EEB0-41F7-9C69-3DAF4A05CB19}" type="sibTrans" cxnId="{ABEB0A02-C61A-47C0-B81B-277EA614A948}">
      <dgm:prSet/>
      <dgm:spPr/>
      <dgm:t>
        <a:bodyPr/>
        <a:lstStyle/>
        <a:p>
          <a:endParaRPr lang="en-US"/>
        </a:p>
      </dgm:t>
    </dgm:pt>
    <dgm:pt modelId="{CF7D55CC-FFEB-457B-9DAF-E5493E22DED3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Phase 3</a:t>
          </a:r>
        </a:p>
      </dgm:t>
    </dgm:pt>
    <dgm:pt modelId="{06A6C756-F68A-441A-BDEE-437C4974D1DD}" type="parTrans" cxnId="{D6006773-8A08-4D87-87EA-960735F25EC1}">
      <dgm:prSet/>
      <dgm:spPr/>
      <dgm:t>
        <a:bodyPr/>
        <a:lstStyle/>
        <a:p>
          <a:endParaRPr lang="en-US"/>
        </a:p>
      </dgm:t>
    </dgm:pt>
    <dgm:pt modelId="{186D7217-4EC9-4BDC-B975-B77BAB0330F2}" type="sibTrans" cxnId="{D6006773-8A08-4D87-87EA-960735F25EC1}">
      <dgm:prSet/>
      <dgm:spPr/>
      <dgm:t>
        <a:bodyPr/>
        <a:lstStyle/>
        <a:p>
          <a:endParaRPr lang="en-US"/>
        </a:p>
      </dgm:t>
    </dgm:pt>
    <dgm:pt modelId="{C2144E31-FAA4-45F3-A8AD-A4BA0574CC44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Integration</a:t>
          </a:r>
        </a:p>
      </dgm:t>
    </dgm:pt>
    <dgm:pt modelId="{CF0DED5C-6CED-4FA5-BE3D-FC8322ECBDBF}" type="parTrans" cxnId="{E895C86E-FF66-4E19-8BAD-89BE8C388974}">
      <dgm:prSet/>
      <dgm:spPr/>
      <dgm:t>
        <a:bodyPr/>
        <a:lstStyle/>
        <a:p>
          <a:endParaRPr lang="en-US"/>
        </a:p>
      </dgm:t>
    </dgm:pt>
    <dgm:pt modelId="{6856DA7A-8D04-4108-BFEA-7A4592C6A184}" type="sibTrans" cxnId="{E895C86E-FF66-4E19-8BAD-89BE8C388974}">
      <dgm:prSet/>
      <dgm:spPr/>
      <dgm:t>
        <a:bodyPr/>
        <a:lstStyle/>
        <a:p>
          <a:endParaRPr lang="en-US"/>
        </a:p>
      </dgm:t>
    </dgm:pt>
    <dgm:pt modelId="{1198B60B-E03F-4879-A4F3-0392DDBC4E75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Sensor Integration</a:t>
          </a:r>
        </a:p>
      </dgm:t>
    </dgm:pt>
    <dgm:pt modelId="{25135EF1-9A2F-4A39-9C0E-9DE29AF2326B}" type="parTrans" cxnId="{5108FDDB-0458-4C5F-88B1-E0E4AB14AB27}">
      <dgm:prSet/>
      <dgm:spPr/>
      <dgm:t>
        <a:bodyPr/>
        <a:lstStyle/>
        <a:p>
          <a:endParaRPr lang="en-US"/>
        </a:p>
      </dgm:t>
    </dgm:pt>
    <dgm:pt modelId="{E7F7A632-D07B-4C92-BA33-915A3AF1B3BB}" type="sibTrans" cxnId="{5108FDDB-0458-4C5F-88B1-E0E4AB14AB27}">
      <dgm:prSet/>
      <dgm:spPr/>
      <dgm:t>
        <a:bodyPr/>
        <a:lstStyle/>
        <a:p>
          <a:endParaRPr lang="en-US"/>
        </a:p>
      </dgm:t>
    </dgm:pt>
    <dgm:pt modelId="{6B91897B-3573-4ADB-AD57-1D858C4A3557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Basic testing Environment</a:t>
          </a:r>
        </a:p>
      </dgm:t>
    </dgm:pt>
    <dgm:pt modelId="{F4C9C400-5B8A-4850-A7F0-35DFC4AB464C}" type="parTrans" cxnId="{40EEF86C-A81A-4E54-9C1E-9FB4A0B46B5A}">
      <dgm:prSet/>
      <dgm:spPr/>
      <dgm:t>
        <a:bodyPr/>
        <a:lstStyle/>
        <a:p>
          <a:endParaRPr lang="en-US"/>
        </a:p>
      </dgm:t>
    </dgm:pt>
    <dgm:pt modelId="{714D275B-E861-43D5-BEEF-08CA477989E8}" type="sibTrans" cxnId="{40EEF86C-A81A-4E54-9C1E-9FB4A0B46B5A}">
      <dgm:prSet/>
      <dgm:spPr/>
      <dgm:t>
        <a:bodyPr/>
        <a:lstStyle/>
        <a:p>
          <a:endParaRPr lang="en-US"/>
        </a:p>
      </dgm:t>
    </dgm:pt>
    <dgm:pt modelId="{FC5A45A2-D9B8-4D1A-9A47-BA338CE9E77C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Proximity Detection</a:t>
          </a:r>
        </a:p>
      </dgm:t>
    </dgm:pt>
    <dgm:pt modelId="{E5D71A20-8DC1-44A5-A57A-8A3B55F9997F}" type="parTrans" cxnId="{91715B5A-6785-4CF6-AC3A-16CB72A2A3D0}">
      <dgm:prSet/>
      <dgm:spPr/>
      <dgm:t>
        <a:bodyPr/>
        <a:lstStyle/>
        <a:p>
          <a:endParaRPr lang="en-US"/>
        </a:p>
      </dgm:t>
    </dgm:pt>
    <dgm:pt modelId="{EEC8114B-3A59-4BA1-9E0A-4778FE83DD58}" type="sibTrans" cxnId="{91715B5A-6785-4CF6-AC3A-16CB72A2A3D0}">
      <dgm:prSet/>
      <dgm:spPr/>
      <dgm:t>
        <a:bodyPr/>
        <a:lstStyle/>
        <a:p>
          <a:endParaRPr lang="en-US"/>
        </a:p>
      </dgm:t>
    </dgm:pt>
    <dgm:pt modelId="{90159098-63BB-4FA3-A53D-9F45FF5B8B12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Safety Zone Validation</a:t>
          </a:r>
        </a:p>
      </dgm:t>
    </dgm:pt>
    <dgm:pt modelId="{8F3EF0A3-D312-4847-9CCF-BA6E6AB653C1}" type="parTrans" cxnId="{F2473073-C756-4A40-BBF7-2EAE5EFBCEFD}">
      <dgm:prSet/>
      <dgm:spPr/>
      <dgm:t>
        <a:bodyPr/>
        <a:lstStyle/>
        <a:p>
          <a:endParaRPr lang="en-US"/>
        </a:p>
      </dgm:t>
    </dgm:pt>
    <dgm:pt modelId="{81ADA357-DA65-4802-9F97-A042726BDC69}" type="sibTrans" cxnId="{F2473073-C756-4A40-BBF7-2EAE5EFBCEFD}">
      <dgm:prSet/>
      <dgm:spPr/>
      <dgm:t>
        <a:bodyPr/>
        <a:lstStyle/>
        <a:p>
          <a:endParaRPr lang="en-US"/>
        </a:p>
      </dgm:t>
    </dgm:pt>
    <dgm:pt modelId="{72791001-CDA9-4D5E-8B06-6F99BD1A8E39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Full System Assembly</a:t>
          </a:r>
        </a:p>
      </dgm:t>
    </dgm:pt>
    <dgm:pt modelId="{8D5B03AD-7181-4B44-820D-95746619824C}" type="parTrans" cxnId="{491F846D-6FAD-459E-BD27-1311F175068D}">
      <dgm:prSet/>
      <dgm:spPr/>
      <dgm:t>
        <a:bodyPr/>
        <a:lstStyle/>
        <a:p>
          <a:endParaRPr lang="en-US"/>
        </a:p>
      </dgm:t>
    </dgm:pt>
    <dgm:pt modelId="{6320CF75-3C43-4A67-B77F-379C9EE706BD}" type="sibTrans" cxnId="{491F846D-6FAD-459E-BD27-1311F175068D}">
      <dgm:prSet/>
      <dgm:spPr/>
      <dgm:t>
        <a:bodyPr/>
        <a:lstStyle/>
        <a:p>
          <a:endParaRPr lang="en-US"/>
        </a:p>
      </dgm:t>
    </dgm:pt>
    <dgm:pt modelId="{10554F36-FC5B-4548-BCC3-63AACF4CF775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Performance Validation</a:t>
          </a:r>
        </a:p>
      </dgm:t>
    </dgm:pt>
    <dgm:pt modelId="{41B5C8C1-7FCE-4E74-8187-FFDCDA3DC847}" type="parTrans" cxnId="{3219361F-5375-446D-B61A-56F66D3CBC74}">
      <dgm:prSet/>
      <dgm:spPr/>
      <dgm:t>
        <a:bodyPr/>
        <a:lstStyle/>
        <a:p>
          <a:endParaRPr lang="en-US"/>
        </a:p>
      </dgm:t>
    </dgm:pt>
    <dgm:pt modelId="{23E3C08D-7E07-42D7-B38C-D4AE1F847E73}" type="sibTrans" cxnId="{3219361F-5375-446D-B61A-56F66D3CBC74}">
      <dgm:prSet/>
      <dgm:spPr/>
      <dgm:t>
        <a:bodyPr/>
        <a:lstStyle/>
        <a:p>
          <a:endParaRPr lang="en-US"/>
        </a:p>
      </dgm:t>
    </dgm:pt>
    <dgm:pt modelId="{493E919F-764C-4252-8440-869103FBBA98}" type="pres">
      <dgm:prSet presAssocID="{326933D4-BF8D-400A-9380-E1B23D04BFA2}" presName="linearFlow" presStyleCnt="0">
        <dgm:presLayoutVars>
          <dgm:dir/>
          <dgm:animLvl val="lvl"/>
          <dgm:resizeHandles val="exact"/>
        </dgm:presLayoutVars>
      </dgm:prSet>
      <dgm:spPr/>
    </dgm:pt>
    <dgm:pt modelId="{28195233-8149-4E06-86B9-5B9A6322BBDA}" type="pres">
      <dgm:prSet presAssocID="{7C4F285A-31FF-4A20-86EF-659530839A2B}" presName="composite" presStyleCnt="0"/>
      <dgm:spPr/>
    </dgm:pt>
    <dgm:pt modelId="{7D3439AF-6FA7-4543-95B5-071FCFA47F44}" type="pres">
      <dgm:prSet presAssocID="{7C4F285A-31FF-4A20-86EF-659530839A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A3B7FB-C61F-4766-8C4C-B7C4460088D6}" type="pres">
      <dgm:prSet presAssocID="{7C4F285A-31FF-4A20-86EF-659530839A2B}" presName="descendantText" presStyleLbl="alignAcc1" presStyleIdx="0" presStyleCnt="3" custLinFactNeighborX="27088" custLinFactNeighborY="-45942">
        <dgm:presLayoutVars>
          <dgm:bulletEnabled val="1"/>
        </dgm:presLayoutVars>
      </dgm:prSet>
      <dgm:spPr/>
    </dgm:pt>
    <dgm:pt modelId="{744C2056-19EF-49B4-BBA1-16C978220FC7}" type="pres">
      <dgm:prSet presAssocID="{A6CE1C43-6E92-43EE-B34F-05DBC918DD6F}" presName="sp" presStyleCnt="0"/>
      <dgm:spPr/>
    </dgm:pt>
    <dgm:pt modelId="{6076C1FD-444E-45A9-8B18-1454DEADCB74}" type="pres">
      <dgm:prSet presAssocID="{2653AF4E-38DC-4FE5-8A11-A52B7F6F32DC}" presName="composite" presStyleCnt="0"/>
      <dgm:spPr/>
    </dgm:pt>
    <dgm:pt modelId="{5661D581-7687-4E27-8B15-D81D9918976E}" type="pres">
      <dgm:prSet presAssocID="{2653AF4E-38DC-4FE5-8A11-A52B7F6F32D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95C880-5784-46F1-9EB1-E9A093390E9D}" type="pres">
      <dgm:prSet presAssocID="{2653AF4E-38DC-4FE5-8A11-A52B7F6F32DC}" presName="descendantText" presStyleLbl="alignAcc1" presStyleIdx="1" presStyleCnt="3">
        <dgm:presLayoutVars>
          <dgm:bulletEnabled val="1"/>
        </dgm:presLayoutVars>
      </dgm:prSet>
      <dgm:spPr/>
    </dgm:pt>
    <dgm:pt modelId="{418DFCC4-6549-4C8D-93C2-ACF6288E9A80}" type="pres">
      <dgm:prSet presAssocID="{3D19DAC5-4F90-4211-AE36-EECF302A381F}" presName="sp" presStyleCnt="0"/>
      <dgm:spPr/>
    </dgm:pt>
    <dgm:pt modelId="{C4CE0B11-085C-4CDD-8D76-482FA44B6AB5}" type="pres">
      <dgm:prSet presAssocID="{CF7D55CC-FFEB-457B-9DAF-E5493E22DED3}" presName="composite" presStyleCnt="0"/>
      <dgm:spPr/>
    </dgm:pt>
    <dgm:pt modelId="{A6E2B7A8-BCF8-4954-9DF7-F12F80F45AE5}" type="pres">
      <dgm:prSet presAssocID="{CF7D55CC-FFEB-457B-9DAF-E5493E22DED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1A17F33-DFC3-4D91-B670-687AF742B690}" type="pres">
      <dgm:prSet presAssocID="{CF7D55CC-FFEB-457B-9DAF-E5493E22DED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BEB0A02-C61A-47C0-B81B-277EA614A948}" srcId="{2653AF4E-38DC-4FE5-8A11-A52B7F6F32DC}" destId="{091C139F-8918-4E75-BE68-3ED33DDD6B5A}" srcOrd="0" destOrd="0" parTransId="{B4270A1E-58F7-4CCE-8412-10B820F22C66}" sibTransId="{EB67DD3C-EEB0-41F7-9C69-3DAF4A05CB19}"/>
    <dgm:cxn modelId="{D003D40A-9704-4A71-BFC6-AB52445D7B94}" type="presOf" srcId="{1198B60B-E03F-4879-A4F3-0392DDBC4E75}" destId="{C2A3B7FB-C61F-4766-8C4C-B7C4460088D6}" srcOrd="0" destOrd="1" presId="urn:microsoft.com/office/officeart/2005/8/layout/chevron2"/>
    <dgm:cxn modelId="{40FA4714-1ADF-4898-9A84-0288A5A8C1A6}" type="presOf" srcId="{2653AF4E-38DC-4FE5-8A11-A52B7F6F32DC}" destId="{5661D581-7687-4E27-8B15-D81D9918976E}" srcOrd="0" destOrd="0" presId="urn:microsoft.com/office/officeart/2005/8/layout/chevron2"/>
    <dgm:cxn modelId="{6BEA9A16-0691-4A1A-AD77-AC581DD5A739}" type="presOf" srcId="{10554F36-FC5B-4548-BCC3-63AACF4CF775}" destId="{81A17F33-DFC3-4D91-B670-687AF742B690}" srcOrd="0" destOrd="2" presId="urn:microsoft.com/office/officeart/2005/8/layout/chevron2"/>
    <dgm:cxn modelId="{3219361F-5375-446D-B61A-56F66D3CBC74}" srcId="{C2144E31-FAA4-45F3-A8AD-A4BA0574CC44}" destId="{10554F36-FC5B-4548-BCC3-63AACF4CF775}" srcOrd="1" destOrd="0" parTransId="{41B5C8C1-7FCE-4E74-8187-FFDCDA3DC847}" sibTransId="{23E3C08D-7E07-42D7-B38C-D4AE1F847E73}"/>
    <dgm:cxn modelId="{B28D8630-8952-4C23-BDB1-956F92F95DFE}" type="presOf" srcId="{7C4F285A-31FF-4A20-86EF-659530839A2B}" destId="{7D3439AF-6FA7-4543-95B5-071FCFA47F44}" srcOrd="0" destOrd="0" presId="urn:microsoft.com/office/officeart/2005/8/layout/chevron2"/>
    <dgm:cxn modelId="{BFA3E130-6109-4BE0-A23A-43B34446339A}" type="presOf" srcId="{326933D4-BF8D-400A-9380-E1B23D04BFA2}" destId="{493E919F-764C-4252-8440-869103FBBA98}" srcOrd="0" destOrd="0" presId="urn:microsoft.com/office/officeart/2005/8/layout/chevron2"/>
    <dgm:cxn modelId="{AFD21939-2C49-4BC6-8E68-D8ED60D28F66}" type="presOf" srcId="{C2144E31-FAA4-45F3-A8AD-A4BA0574CC44}" destId="{81A17F33-DFC3-4D91-B670-687AF742B690}" srcOrd="0" destOrd="0" presId="urn:microsoft.com/office/officeart/2005/8/layout/chevron2"/>
    <dgm:cxn modelId="{D4FCE240-FA70-45EC-80A0-C053F3AA5163}" srcId="{326933D4-BF8D-400A-9380-E1B23D04BFA2}" destId="{2653AF4E-38DC-4FE5-8A11-A52B7F6F32DC}" srcOrd="1" destOrd="0" parTransId="{08C57E07-4DDE-4B1A-ADCA-39CA038382AB}" sibTransId="{3D19DAC5-4F90-4211-AE36-EECF302A381F}"/>
    <dgm:cxn modelId="{9D03935D-DA21-432A-91EA-B8D466F16057}" type="presOf" srcId="{6B91897B-3573-4ADB-AD57-1D858C4A3557}" destId="{C2A3B7FB-C61F-4766-8C4C-B7C4460088D6}" srcOrd="0" destOrd="2" presId="urn:microsoft.com/office/officeart/2005/8/layout/chevron2"/>
    <dgm:cxn modelId="{183EB760-98EA-4B80-A1CD-DDAF36894DBF}" type="presOf" srcId="{72791001-CDA9-4D5E-8B06-6F99BD1A8E39}" destId="{81A17F33-DFC3-4D91-B670-687AF742B690}" srcOrd="0" destOrd="1" presId="urn:microsoft.com/office/officeart/2005/8/layout/chevron2"/>
    <dgm:cxn modelId="{40EEF86C-A81A-4E54-9C1E-9FB4A0B46B5A}" srcId="{506AC832-48FF-47AC-A1BE-6E4F58CEC5C0}" destId="{6B91897B-3573-4ADB-AD57-1D858C4A3557}" srcOrd="1" destOrd="0" parTransId="{F4C9C400-5B8A-4850-A7F0-35DFC4AB464C}" sibTransId="{714D275B-E861-43D5-BEEF-08CA477989E8}"/>
    <dgm:cxn modelId="{491F846D-6FAD-459E-BD27-1311F175068D}" srcId="{C2144E31-FAA4-45F3-A8AD-A4BA0574CC44}" destId="{72791001-CDA9-4D5E-8B06-6F99BD1A8E39}" srcOrd="0" destOrd="0" parTransId="{8D5B03AD-7181-4B44-820D-95746619824C}" sibTransId="{6320CF75-3C43-4A67-B77F-379C9EE706BD}"/>
    <dgm:cxn modelId="{E895C86E-FF66-4E19-8BAD-89BE8C388974}" srcId="{CF7D55CC-FFEB-457B-9DAF-E5493E22DED3}" destId="{C2144E31-FAA4-45F3-A8AD-A4BA0574CC44}" srcOrd="0" destOrd="0" parTransId="{CF0DED5C-6CED-4FA5-BE3D-FC8322ECBDBF}" sibTransId="{6856DA7A-8D04-4108-BFEA-7A4592C6A184}"/>
    <dgm:cxn modelId="{22F74170-6C36-40CA-92A4-FB165E5DDBF9}" srcId="{326933D4-BF8D-400A-9380-E1B23D04BFA2}" destId="{7C4F285A-31FF-4A20-86EF-659530839A2B}" srcOrd="0" destOrd="0" parTransId="{2032A9BC-B47F-4668-BF7D-EAB67D32BED2}" sibTransId="{A6CE1C43-6E92-43EE-B34F-05DBC918DD6F}"/>
    <dgm:cxn modelId="{F2473073-C756-4A40-BBF7-2EAE5EFBCEFD}" srcId="{091C139F-8918-4E75-BE68-3ED33DDD6B5A}" destId="{90159098-63BB-4FA3-A53D-9F45FF5B8B12}" srcOrd="1" destOrd="0" parTransId="{8F3EF0A3-D312-4847-9CCF-BA6E6AB653C1}" sibTransId="{81ADA357-DA65-4802-9F97-A042726BDC69}"/>
    <dgm:cxn modelId="{D6006773-8A08-4D87-87EA-960735F25EC1}" srcId="{326933D4-BF8D-400A-9380-E1B23D04BFA2}" destId="{CF7D55CC-FFEB-457B-9DAF-E5493E22DED3}" srcOrd="2" destOrd="0" parTransId="{06A6C756-F68A-441A-BDEE-437C4974D1DD}" sibTransId="{186D7217-4EC9-4BDC-B975-B77BAB0330F2}"/>
    <dgm:cxn modelId="{C3AA9E59-97D4-43C2-A979-7896428ACBE5}" type="presOf" srcId="{CF7D55CC-FFEB-457B-9DAF-E5493E22DED3}" destId="{A6E2B7A8-BCF8-4954-9DF7-F12F80F45AE5}" srcOrd="0" destOrd="0" presId="urn:microsoft.com/office/officeart/2005/8/layout/chevron2"/>
    <dgm:cxn modelId="{91715B5A-6785-4CF6-AC3A-16CB72A2A3D0}" srcId="{091C139F-8918-4E75-BE68-3ED33DDD6B5A}" destId="{FC5A45A2-D9B8-4D1A-9A47-BA338CE9E77C}" srcOrd="0" destOrd="0" parTransId="{E5D71A20-8DC1-44A5-A57A-8A3B55F9997F}" sibTransId="{EEC8114B-3A59-4BA1-9E0A-4778FE83DD58}"/>
    <dgm:cxn modelId="{8F620B80-D5BC-47F5-9DCE-5F92B69EFF70}" srcId="{7C4F285A-31FF-4A20-86EF-659530839A2B}" destId="{506AC832-48FF-47AC-A1BE-6E4F58CEC5C0}" srcOrd="0" destOrd="0" parTransId="{8E20EA55-7F85-4EAE-8D0D-37864CA0BFF4}" sibTransId="{315F4BBA-8167-4EB0-A9DD-52D3E1B45730}"/>
    <dgm:cxn modelId="{07DA0D90-1337-43C4-A26F-296716989598}" type="presOf" srcId="{90159098-63BB-4FA3-A53D-9F45FF5B8B12}" destId="{0A95C880-5784-46F1-9EB1-E9A093390E9D}" srcOrd="0" destOrd="2" presId="urn:microsoft.com/office/officeart/2005/8/layout/chevron2"/>
    <dgm:cxn modelId="{1E99DB99-D488-4373-B53D-B7489F447A5A}" type="presOf" srcId="{FC5A45A2-D9B8-4D1A-9A47-BA338CE9E77C}" destId="{0A95C880-5784-46F1-9EB1-E9A093390E9D}" srcOrd="0" destOrd="1" presId="urn:microsoft.com/office/officeart/2005/8/layout/chevron2"/>
    <dgm:cxn modelId="{F7A326BA-16B7-43FD-AF0E-BDE4F5B4AB04}" type="presOf" srcId="{091C139F-8918-4E75-BE68-3ED33DDD6B5A}" destId="{0A95C880-5784-46F1-9EB1-E9A093390E9D}" srcOrd="0" destOrd="0" presId="urn:microsoft.com/office/officeart/2005/8/layout/chevron2"/>
    <dgm:cxn modelId="{A27104CA-3B9C-4807-B994-3E47F45479D5}" type="presOf" srcId="{506AC832-48FF-47AC-A1BE-6E4F58CEC5C0}" destId="{C2A3B7FB-C61F-4766-8C4C-B7C4460088D6}" srcOrd="0" destOrd="0" presId="urn:microsoft.com/office/officeart/2005/8/layout/chevron2"/>
    <dgm:cxn modelId="{5108FDDB-0458-4C5F-88B1-E0E4AB14AB27}" srcId="{506AC832-48FF-47AC-A1BE-6E4F58CEC5C0}" destId="{1198B60B-E03F-4879-A4F3-0392DDBC4E75}" srcOrd="0" destOrd="0" parTransId="{25135EF1-9A2F-4A39-9C0E-9DE29AF2326B}" sibTransId="{E7F7A632-D07B-4C92-BA33-915A3AF1B3BB}"/>
    <dgm:cxn modelId="{4219A543-131A-42C1-85BD-3909119FFFBC}" type="presParOf" srcId="{493E919F-764C-4252-8440-869103FBBA98}" destId="{28195233-8149-4E06-86B9-5B9A6322BBDA}" srcOrd="0" destOrd="0" presId="urn:microsoft.com/office/officeart/2005/8/layout/chevron2"/>
    <dgm:cxn modelId="{C874548F-F572-428C-A304-C9BAA2BB02D5}" type="presParOf" srcId="{28195233-8149-4E06-86B9-5B9A6322BBDA}" destId="{7D3439AF-6FA7-4543-95B5-071FCFA47F44}" srcOrd="0" destOrd="0" presId="urn:microsoft.com/office/officeart/2005/8/layout/chevron2"/>
    <dgm:cxn modelId="{DB182EC0-19C8-43C6-A482-FA43DB1F40C9}" type="presParOf" srcId="{28195233-8149-4E06-86B9-5B9A6322BBDA}" destId="{C2A3B7FB-C61F-4766-8C4C-B7C4460088D6}" srcOrd="1" destOrd="0" presId="urn:microsoft.com/office/officeart/2005/8/layout/chevron2"/>
    <dgm:cxn modelId="{68008ADB-DF2C-43F4-9FA1-6FEFE969F8E7}" type="presParOf" srcId="{493E919F-764C-4252-8440-869103FBBA98}" destId="{744C2056-19EF-49B4-BBA1-16C978220FC7}" srcOrd="1" destOrd="0" presId="urn:microsoft.com/office/officeart/2005/8/layout/chevron2"/>
    <dgm:cxn modelId="{37AD0278-91FF-43EC-B077-62ADEC46E0F9}" type="presParOf" srcId="{493E919F-764C-4252-8440-869103FBBA98}" destId="{6076C1FD-444E-45A9-8B18-1454DEADCB74}" srcOrd="2" destOrd="0" presId="urn:microsoft.com/office/officeart/2005/8/layout/chevron2"/>
    <dgm:cxn modelId="{6D7CA1DE-BA31-493A-A0F7-3873A9F6B766}" type="presParOf" srcId="{6076C1FD-444E-45A9-8B18-1454DEADCB74}" destId="{5661D581-7687-4E27-8B15-D81D9918976E}" srcOrd="0" destOrd="0" presId="urn:microsoft.com/office/officeart/2005/8/layout/chevron2"/>
    <dgm:cxn modelId="{4B72441B-1E74-427F-A6BA-D62CA8F8F19D}" type="presParOf" srcId="{6076C1FD-444E-45A9-8B18-1454DEADCB74}" destId="{0A95C880-5784-46F1-9EB1-E9A093390E9D}" srcOrd="1" destOrd="0" presId="urn:microsoft.com/office/officeart/2005/8/layout/chevron2"/>
    <dgm:cxn modelId="{F2175534-C7E9-4986-9123-BC1DBBA884FB}" type="presParOf" srcId="{493E919F-764C-4252-8440-869103FBBA98}" destId="{418DFCC4-6549-4C8D-93C2-ACF6288E9A80}" srcOrd="3" destOrd="0" presId="urn:microsoft.com/office/officeart/2005/8/layout/chevron2"/>
    <dgm:cxn modelId="{D7B3C994-1A33-49C5-9B72-BBFBA1F985DE}" type="presParOf" srcId="{493E919F-764C-4252-8440-869103FBBA98}" destId="{C4CE0B11-085C-4CDD-8D76-482FA44B6AB5}" srcOrd="4" destOrd="0" presId="urn:microsoft.com/office/officeart/2005/8/layout/chevron2"/>
    <dgm:cxn modelId="{CA84725B-3C54-48C1-94A1-4FE91C62E0BE}" type="presParOf" srcId="{C4CE0B11-085C-4CDD-8D76-482FA44B6AB5}" destId="{A6E2B7A8-BCF8-4954-9DF7-F12F80F45AE5}" srcOrd="0" destOrd="0" presId="urn:microsoft.com/office/officeart/2005/8/layout/chevron2"/>
    <dgm:cxn modelId="{7A3B1925-870F-4C54-8023-22194CF3BF30}" type="presParOf" srcId="{C4CE0B11-085C-4CDD-8D76-482FA44B6AB5}" destId="{81A17F33-DFC3-4D91-B670-687AF742B6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39AF-6FA7-4543-95B5-071FCFA47F44}">
      <dsp:nvSpPr>
        <dsp:cNvPr id="0" name=""/>
        <dsp:cNvSpPr/>
      </dsp:nvSpPr>
      <dsp:spPr>
        <a:xfrm rot="5400000">
          <a:off x="-464739" y="465511"/>
          <a:ext cx="3098264" cy="216878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Phase 1</a:t>
          </a:r>
        </a:p>
      </dsp:txBody>
      <dsp:txXfrm rot="-5400000">
        <a:off x="1" y="1085165"/>
        <a:ext cx="2168785" cy="929479"/>
      </dsp:txXfrm>
    </dsp:sp>
    <dsp:sp modelId="{C2A3B7FB-C61F-4766-8C4C-B7C4460088D6}">
      <dsp:nvSpPr>
        <dsp:cNvPr id="0" name=""/>
        <dsp:cNvSpPr/>
      </dsp:nvSpPr>
      <dsp:spPr>
        <a:xfrm rot="5400000">
          <a:off x="5250906" y="-3082121"/>
          <a:ext cx="2013871" cy="817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Sensor Integration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Basic testing Environment</a:t>
          </a:r>
        </a:p>
      </dsp:txBody>
      <dsp:txXfrm rot="-5400000">
        <a:off x="2168785" y="98309"/>
        <a:ext cx="8079805" cy="1817253"/>
      </dsp:txXfrm>
    </dsp:sp>
    <dsp:sp modelId="{5661D581-7687-4E27-8B15-D81D9918976E}">
      <dsp:nvSpPr>
        <dsp:cNvPr id="0" name=""/>
        <dsp:cNvSpPr/>
      </dsp:nvSpPr>
      <dsp:spPr>
        <a:xfrm rot="5400000">
          <a:off x="-464739" y="3377805"/>
          <a:ext cx="3098264" cy="2168785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Phase 2</a:t>
          </a:r>
        </a:p>
      </dsp:txBody>
      <dsp:txXfrm rot="-5400000">
        <a:off x="1" y="3997459"/>
        <a:ext cx="2168785" cy="929479"/>
      </dsp:txXfrm>
    </dsp:sp>
    <dsp:sp modelId="{0A95C880-5784-46F1-9EB1-E9A093390E9D}">
      <dsp:nvSpPr>
        <dsp:cNvPr id="0" name=""/>
        <dsp:cNvSpPr/>
      </dsp:nvSpPr>
      <dsp:spPr>
        <a:xfrm rot="5400000">
          <a:off x="5250906" y="-169055"/>
          <a:ext cx="2013871" cy="817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Proximity Detection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Safety Zone Validation</a:t>
          </a:r>
        </a:p>
      </dsp:txBody>
      <dsp:txXfrm rot="-5400000">
        <a:off x="2168785" y="3011375"/>
        <a:ext cx="8079805" cy="1817253"/>
      </dsp:txXfrm>
    </dsp:sp>
    <dsp:sp modelId="{A6E2B7A8-BCF8-4954-9DF7-F12F80F45AE5}">
      <dsp:nvSpPr>
        <dsp:cNvPr id="0" name=""/>
        <dsp:cNvSpPr/>
      </dsp:nvSpPr>
      <dsp:spPr>
        <a:xfrm rot="5400000">
          <a:off x="-464739" y="6290098"/>
          <a:ext cx="3098264" cy="2168785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Phase 3</a:t>
          </a:r>
        </a:p>
      </dsp:txBody>
      <dsp:txXfrm rot="-5400000">
        <a:off x="1" y="6909752"/>
        <a:ext cx="2168785" cy="929479"/>
      </dsp:txXfrm>
    </dsp:sp>
    <dsp:sp modelId="{81A17F33-DFC3-4D91-B670-687AF742B690}">
      <dsp:nvSpPr>
        <dsp:cNvPr id="0" name=""/>
        <dsp:cNvSpPr/>
      </dsp:nvSpPr>
      <dsp:spPr>
        <a:xfrm rot="5400000">
          <a:off x="5250906" y="2743237"/>
          <a:ext cx="2013871" cy="8178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Integration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Full System Assembly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Performance Validation</a:t>
          </a:r>
        </a:p>
      </dsp:txBody>
      <dsp:txXfrm rot="-5400000">
        <a:off x="2168785" y="5923668"/>
        <a:ext cx="8079805" cy="1817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600" y="6018264"/>
            <a:ext cx="9372804" cy="22001565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are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0811253" y="6018264"/>
            <a:ext cx="20116801" cy="11547841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9EA7DA-8DB8-0AD2-6398-3809103A7F69}"/>
              </a:ext>
            </a:extLst>
          </p:cNvPr>
          <p:cNvSpPr/>
          <p:nvPr/>
        </p:nvSpPr>
        <p:spPr>
          <a:xfrm>
            <a:off x="11405225" y="7871688"/>
            <a:ext cx="7315200" cy="9623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1797149" y="6018265"/>
            <a:ext cx="11168850" cy="1154784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1944723" y="18336037"/>
            <a:ext cx="11136831" cy="8999191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2117970" y="6529509"/>
            <a:ext cx="6305843" cy="3336385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7DC84C-D925-494D-1BDD-158704BDF911}"/>
              </a:ext>
            </a:extLst>
          </p:cNvPr>
          <p:cNvSpPr txBox="1"/>
          <p:nvPr/>
        </p:nvSpPr>
        <p:spPr>
          <a:xfrm>
            <a:off x="12119621" y="19817320"/>
            <a:ext cx="5798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RealSense Camera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Depth &amp; RGB Data</a:t>
            </a:r>
          </a:p>
        </p:txBody>
      </p:sp>
      <p:pic>
        <p:nvPicPr>
          <p:cNvPr id="1032" name="Picture 8" descr="Intel® RealSense™ Computer Vision - Depth and Tracking cameras">
            <a:extLst>
              <a:ext uri="{FF2B5EF4-FFF2-40B4-BE49-F238E27FC236}">
                <a16:creationId xmlns:a16="http://schemas.microsoft.com/office/drawing/2014/main" id="{CF66114F-BBCA-1D60-6E63-E1EFC34B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/>
          <a:stretch/>
        </p:blipFill>
        <p:spPr bwMode="auto">
          <a:xfrm>
            <a:off x="12769122" y="18399426"/>
            <a:ext cx="4572000" cy="8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2B3A6-C5AD-A60E-0D7C-7A86B3B7B9AC}"/>
              </a:ext>
            </a:extLst>
          </p:cNvPr>
          <p:cNvSpPr/>
          <p:nvPr/>
        </p:nvSpPr>
        <p:spPr>
          <a:xfrm>
            <a:off x="10811254" y="25715883"/>
            <a:ext cx="20116801" cy="1583498"/>
          </a:xfrm>
          <a:prstGeom prst="roundRect">
            <a:avLst>
              <a:gd name="adj" fmla="val 9904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2565390" y="7871689"/>
            <a:ext cx="6372320" cy="587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9336509" y="16101287"/>
            <a:ext cx="10972801" cy="3849281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Simulation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20784906" y="17993854"/>
            <a:ext cx="1962246" cy="128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25975118" y="17993854"/>
            <a:ext cx="2641717" cy="12830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24688157" y="19822654"/>
            <a:ext cx="521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Environment Simulation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19860571" y="19822654"/>
            <a:ext cx="381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Vision Processing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FE7D63A-A1D7-B144-994C-360449F3B89E}"/>
              </a:ext>
            </a:extLst>
          </p:cNvPr>
          <p:cNvSpPr/>
          <p:nvPr/>
        </p:nvSpPr>
        <p:spPr>
          <a:xfrm>
            <a:off x="23218135" y="18565354"/>
            <a:ext cx="2286000" cy="6415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2625501" y="9647423"/>
            <a:ext cx="4862995" cy="32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DDCC92-BC00-8C29-D5D8-30CF0865A78B}"/>
              </a:ext>
            </a:extLst>
          </p:cNvPr>
          <p:cNvSpPr txBox="1"/>
          <p:nvPr/>
        </p:nvSpPr>
        <p:spPr>
          <a:xfrm>
            <a:off x="12770998" y="14247865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Human Worker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Real-time Position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D7E994B-D6E1-FC96-A24F-90CE66D48430}"/>
              </a:ext>
            </a:extLst>
          </p:cNvPr>
          <p:cNvSpPr/>
          <p:nvPr/>
        </p:nvSpPr>
        <p:spPr>
          <a:xfrm>
            <a:off x="14605625" y="16207105"/>
            <a:ext cx="914400" cy="128309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6DD50D8-94A5-BEE3-3B2A-2A9C8ACA989F}"/>
              </a:ext>
            </a:extLst>
          </p:cNvPr>
          <p:cNvSpPr/>
          <p:nvPr/>
        </p:nvSpPr>
        <p:spPr>
          <a:xfrm>
            <a:off x="17918055" y="18565354"/>
            <a:ext cx="2286000" cy="64154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3669FEC4-9CB4-F456-CFD6-BF9038741D94}"/>
              </a:ext>
            </a:extLst>
          </p:cNvPr>
          <p:cNvSpPr/>
          <p:nvPr/>
        </p:nvSpPr>
        <p:spPr>
          <a:xfrm flipV="1">
            <a:off x="29087818" y="11132170"/>
            <a:ext cx="1371600" cy="5613533"/>
          </a:xfrm>
          <a:prstGeom prst="curvedLeftArrow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  <a:head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71600"/>
                      <a:gd name="connsiteY0" fmla="*/ 7586210 h 7929110"/>
                      <a:gd name="connsiteX1" fmla="*/ 342900 w 1371600"/>
                      <a:gd name="connsiteY1" fmla="*/ 7125585 h 7929110"/>
                      <a:gd name="connsiteX2" fmla="*/ 342900 w 1371600"/>
                      <a:gd name="connsiteY2" fmla="*/ 7297035 h 7929110"/>
                      <a:gd name="connsiteX3" fmla="*/ 1370132 w 1371600"/>
                      <a:gd name="connsiteY3" fmla="*/ 3878830 h 7929110"/>
                      <a:gd name="connsiteX4" fmla="*/ 1315030 w 1371600"/>
                      <a:gd name="connsiteY4" fmla="*/ 5104023 h 7929110"/>
                      <a:gd name="connsiteX5" fmla="*/ 342898 w 1371600"/>
                      <a:gd name="connsiteY5" fmla="*/ 7639936 h 7929110"/>
                      <a:gd name="connsiteX6" fmla="*/ 342900 w 1371600"/>
                      <a:gd name="connsiteY6" fmla="*/ 7811385 h 7929110"/>
                      <a:gd name="connsiteX7" fmla="*/ 0 w 1371600"/>
                      <a:gd name="connsiteY7" fmla="*/ 7586210 h 7929110"/>
                      <a:gd name="connsiteX0" fmla="*/ 1371600 w 1371600"/>
                      <a:gd name="connsiteY0" fmla="*/ 4050280 h 7929110"/>
                      <a:gd name="connsiteX1" fmla="*/ 0 w 1371600"/>
                      <a:gd name="connsiteY1" fmla="*/ 342900 h 7929110"/>
                      <a:gd name="connsiteX2" fmla="*/ 0 w 1371600"/>
                      <a:gd name="connsiteY2" fmla="*/ 0 h 7929110"/>
                      <a:gd name="connsiteX3" fmla="*/ 1371600 w 1371600"/>
                      <a:gd name="connsiteY3" fmla="*/ 3707380 h 7929110"/>
                      <a:gd name="connsiteX4" fmla="*/ 1371600 w 1371600"/>
                      <a:gd name="connsiteY4" fmla="*/ 4050280 h 7929110"/>
                      <a:gd name="connsiteX0" fmla="*/ 1371600 w 1371600"/>
                      <a:gd name="connsiteY0" fmla="*/ 4050280 h 7929110"/>
                      <a:gd name="connsiteX1" fmla="*/ 0 w 1371600"/>
                      <a:gd name="connsiteY1" fmla="*/ 342900 h 7929110"/>
                      <a:gd name="connsiteX2" fmla="*/ 0 w 1371600"/>
                      <a:gd name="connsiteY2" fmla="*/ 0 h 7929110"/>
                      <a:gd name="connsiteX3" fmla="*/ 1371600 w 1371600"/>
                      <a:gd name="connsiteY3" fmla="*/ 3707380 h 7929110"/>
                      <a:gd name="connsiteX4" fmla="*/ 1371600 w 1371600"/>
                      <a:gd name="connsiteY4" fmla="*/ 4050280 h 7929110"/>
                      <a:gd name="connsiteX5" fmla="*/ 342900 w 1371600"/>
                      <a:gd name="connsiteY5" fmla="*/ 7639935 h 7929110"/>
                      <a:gd name="connsiteX6" fmla="*/ 342900 w 1371600"/>
                      <a:gd name="connsiteY6" fmla="*/ 7811385 h 7929110"/>
                      <a:gd name="connsiteX7" fmla="*/ 0 w 1371600"/>
                      <a:gd name="connsiteY7" fmla="*/ 7586210 h 7929110"/>
                      <a:gd name="connsiteX8" fmla="*/ 342900 w 1371600"/>
                      <a:gd name="connsiteY8" fmla="*/ 7125585 h 7929110"/>
                      <a:gd name="connsiteX9" fmla="*/ 342900 w 1371600"/>
                      <a:gd name="connsiteY9" fmla="*/ 7297035 h 7929110"/>
                      <a:gd name="connsiteX10" fmla="*/ 1370132 w 1371600"/>
                      <a:gd name="connsiteY10" fmla="*/ 3878830 h 7929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71600" h="7929110" stroke="0" extrusionOk="0">
                        <a:moveTo>
                          <a:pt x="0" y="7586210"/>
                        </a:moveTo>
                        <a:cubicBezTo>
                          <a:pt x="79108" y="7466188"/>
                          <a:pt x="237338" y="7317141"/>
                          <a:pt x="342900" y="7125585"/>
                        </a:cubicBezTo>
                        <a:cubicBezTo>
                          <a:pt x="327902" y="7175471"/>
                          <a:pt x="350208" y="7262421"/>
                          <a:pt x="342900" y="7297035"/>
                        </a:cubicBezTo>
                        <a:cubicBezTo>
                          <a:pt x="722105" y="7089120"/>
                          <a:pt x="1317525" y="5640957"/>
                          <a:pt x="1370132" y="3878830"/>
                        </a:cubicBezTo>
                        <a:cubicBezTo>
                          <a:pt x="1311697" y="4256832"/>
                          <a:pt x="1423298" y="4737732"/>
                          <a:pt x="1315030" y="5104023"/>
                        </a:cubicBezTo>
                        <a:cubicBezTo>
                          <a:pt x="1195598" y="6354063"/>
                          <a:pt x="814966" y="7302602"/>
                          <a:pt x="342898" y="7639936"/>
                        </a:cubicBezTo>
                        <a:cubicBezTo>
                          <a:pt x="338325" y="7696386"/>
                          <a:pt x="340277" y="7756704"/>
                          <a:pt x="342900" y="7811385"/>
                        </a:cubicBezTo>
                        <a:cubicBezTo>
                          <a:pt x="293685" y="7748274"/>
                          <a:pt x="36902" y="7649104"/>
                          <a:pt x="0" y="7586210"/>
                        </a:cubicBezTo>
                        <a:close/>
                      </a:path>
                      <a:path w="1371600" h="7929110" fill="darkenLess" stroke="0" extrusionOk="0">
                        <a:moveTo>
                          <a:pt x="1371600" y="4050280"/>
                        </a:moveTo>
                        <a:cubicBezTo>
                          <a:pt x="1401654" y="2019577"/>
                          <a:pt x="812069" y="356017"/>
                          <a:pt x="0" y="342900"/>
                        </a:cubicBezTo>
                        <a:cubicBezTo>
                          <a:pt x="22800" y="204180"/>
                          <a:pt x="10853" y="101574"/>
                          <a:pt x="0" y="0"/>
                        </a:cubicBezTo>
                        <a:cubicBezTo>
                          <a:pt x="936339" y="266199"/>
                          <a:pt x="1385907" y="1808026"/>
                          <a:pt x="1371600" y="3707380"/>
                        </a:cubicBezTo>
                        <a:cubicBezTo>
                          <a:pt x="1360013" y="3797550"/>
                          <a:pt x="1350426" y="3996213"/>
                          <a:pt x="1371600" y="4050280"/>
                        </a:cubicBezTo>
                        <a:close/>
                      </a:path>
                      <a:path w="1371600" h="7929110" fill="none" extrusionOk="0">
                        <a:moveTo>
                          <a:pt x="1371600" y="4050280"/>
                        </a:moveTo>
                        <a:cubicBezTo>
                          <a:pt x="1342141" y="2061890"/>
                          <a:pt x="685684" y="247594"/>
                          <a:pt x="0" y="342900"/>
                        </a:cubicBezTo>
                        <a:cubicBezTo>
                          <a:pt x="-11132" y="210273"/>
                          <a:pt x="-11493" y="146976"/>
                          <a:pt x="0" y="0"/>
                        </a:cubicBezTo>
                        <a:cubicBezTo>
                          <a:pt x="1010931" y="159652"/>
                          <a:pt x="1338723" y="1667066"/>
                          <a:pt x="1371600" y="3707380"/>
                        </a:cubicBezTo>
                        <a:cubicBezTo>
                          <a:pt x="1385776" y="3871547"/>
                          <a:pt x="1341387" y="3898215"/>
                          <a:pt x="1371600" y="4050280"/>
                        </a:cubicBezTo>
                        <a:cubicBezTo>
                          <a:pt x="1473161" y="5664553"/>
                          <a:pt x="958654" y="7199644"/>
                          <a:pt x="342900" y="7639935"/>
                        </a:cubicBezTo>
                        <a:cubicBezTo>
                          <a:pt x="338968" y="7720091"/>
                          <a:pt x="350605" y="7729929"/>
                          <a:pt x="342900" y="7811385"/>
                        </a:cubicBezTo>
                        <a:cubicBezTo>
                          <a:pt x="224655" y="7709912"/>
                          <a:pt x="99877" y="7694450"/>
                          <a:pt x="0" y="7586210"/>
                        </a:cubicBezTo>
                        <a:cubicBezTo>
                          <a:pt x="162926" y="7421621"/>
                          <a:pt x="253272" y="7311685"/>
                          <a:pt x="342900" y="7125585"/>
                        </a:cubicBezTo>
                        <a:cubicBezTo>
                          <a:pt x="344770" y="7197284"/>
                          <a:pt x="337021" y="7241028"/>
                          <a:pt x="342900" y="7297035"/>
                        </a:cubicBezTo>
                        <a:cubicBezTo>
                          <a:pt x="949249" y="6891046"/>
                          <a:pt x="1489969" y="5657055"/>
                          <a:pt x="1370132" y="3878830"/>
                        </a:cubicBezTo>
                      </a:path>
                      <a:path w="1371600" h="7929110" fill="none" stroke="0" extrusionOk="0">
                        <a:moveTo>
                          <a:pt x="1371600" y="4050280"/>
                        </a:moveTo>
                        <a:cubicBezTo>
                          <a:pt x="1453417" y="1931116"/>
                          <a:pt x="787342" y="202596"/>
                          <a:pt x="0" y="342900"/>
                        </a:cubicBezTo>
                        <a:cubicBezTo>
                          <a:pt x="24792" y="172885"/>
                          <a:pt x="1218" y="35033"/>
                          <a:pt x="0" y="0"/>
                        </a:cubicBezTo>
                        <a:cubicBezTo>
                          <a:pt x="619677" y="-9784"/>
                          <a:pt x="1354272" y="1624528"/>
                          <a:pt x="1371600" y="3707380"/>
                        </a:cubicBezTo>
                        <a:cubicBezTo>
                          <a:pt x="1341498" y="3837767"/>
                          <a:pt x="1363905" y="3925989"/>
                          <a:pt x="1371600" y="4050280"/>
                        </a:cubicBezTo>
                        <a:cubicBezTo>
                          <a:pt x="1343677" y="5790766"/>
                          <a:pt x="995845" y="7252486"/>
                          <a:pt x="342900" y="7639935"/>
                        </a:cubicBezTo>
                        <a:cubicBezTo>
                          <a:pt x="333001" y="7707034"/>
                          <a:pt x="352516" y="7746827"/>
                          <a:pt x="342900" y="7811385"/>
                        </a:cubicBezTo>
                        <a:cubicBezTo>
                          <a:pt x="259365" y="7735320"/>
                          <a:pt x="81396" y="7638197"/>
                          <a:pt x="0" y="7586210"/>
                        </a:cubicBezTo>
                        <a:cubicBezTo>
                          <a:pt x="33653" y="7509904"/>
                          <a:pt x="256744" y="7205331"/>
                          <a:pt x="342900" y="7125585"/>
                        </a:cubicBezTo>
                        <a:cubicBezTo>
                          <a:pt x="353784" y="7202728"/>
                          <a:pt x="342932" y="7273362"/>
                          <a:pt x="342900" y="7297035"/>
                        </a:cubicBezTo>
                        <a:cubicBezTo>
                          <a:pt x="1080591" y="7023648"/>
                          <a:pt x="1260702" y="5750419"/>
                          <a:pt x="1370132" y="387883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4D4C5AD-6021-C394-4349-02BEE0B7D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593376"/>
              </p:ext>
            </p:extLst>
          </p:nvPr>
        </p:nvGraphicFramePr>
        <p:xfrm>
          <a:off x="32426789" y="7871688"/>
          <a:ext cx="10346900" cy="892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1229</TotalTime>
  <Words>300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47</cp:revision>
  <cp:lastPrinted>2020-02-13T13:03:36Z</cp:lastPrinted>
  <dcterms:created xsi:type="dcterms:W3CDTF">2018-02-06T18:12:23Z</dcterms:created>
  <dcterms:modified xsi:type="dcterms:W3CDTF">2024-11-15T17:54:33Z</dcterms:modified>
</cp:coreProperties>
</file>