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4"/>
    <p:restoredTop sz="94570"/>
  </p:normalViewPr>
  <p:slideViewPr>
    <p:cSldViewPr snapToGrid="0" snapToObjects="1">
      <p:cViewPr varScale="1">
        <p:scale>
          <a:sx n="24" d="100"/>
          <a:sy n="24" d="100"/>
        </p:scale>
        <p:origin x="912" y="23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398" y="5954876"/>
            <a:ext cx="18288000" cy="182880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2308801" y="5943600"/>
            <a:ext cx="10972800" cy="8643257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Deployment Studies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ECHO in real work settings like: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 - helping doctors and caring for patients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Factories - working on production lines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Studios - helping with cameras and lights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on how well it works and what needs to be improved</a:t>
            </a: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308801" y="15932589"/>
            <a:ext cx="10972800" cy="8310287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203569" y="6519589"/>
            <a:ext cx="9784859" cy="5177112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 descr="ABB CRB 15000 robot - RoboDK">
            <a:extLst>
              <a:ext uri="{FF2B5EF4-FFF2-40B4-BE49-F238E27FC236}">
                <a16:creationId xmlns:a16="http://schemas.microsoft.com/office/drawing/2014/main" id="{801D4DA4-8CC1-FDCB-3C5D-35EEECE6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49" y="12237709"/>
            <a:ext cx="9999750" cy="114282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7DC84C-D925-494D-1BDD-158704BDF911}"/>
              </a:ext>
            </a:extLst>
          </p:cNvPr>
          <p:cNvSpPr txBox="1"/>
          <p:nvPr/>
        </p:nvSpPr>
        <p:spPr>
          <a:xfrm>
            <a:off x="12793754" y="9906541"/>
            <a:ext cx="9509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Intel RealSense D455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High-spec dual camera + depth sensor used to aid the robot in sensing the environment.</a:t>
            </a:r>
          </a:p>
        </p:txBody>
      </p:sp>
      <p:pic>
        <p:nvPicPr>
          <p:cNvPr id="1032" name="Picture 8" descr="Intel® RealSense™ Computer Vision - Depth and Tracking cameras">
            <a:extLst>
              <a:ext uri="{FF2B5EF4-FFF2-40B4-BE49-F238E27FC236}">
                <a16:creationId xmlns:a16="http://schemas.microsoft.com/office/drawing/2014/main" id="{CF66114F-BBCA-1D60-6E63-E1EFC34B1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/>
          <a:stretch/>
        </p:blipFill>
        <p:spPr bwMode="auto">
          <a:xfrm>
            <a:off x="12176369" y="7652722"/>
            <a:ext cx="8456279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vidia Logo - PNG y Vector">
            <a:extLst>
              <a:ext uri="{FF2B5EF4-FFF2-40B4-BE49-F238E27FC236}">
                <a16:creationId xmlns:a16="http://schemas.microsoft.com/office/drawing/2014/main" id="{83B7F37D-931E-DF97-C9E8-FFA8D855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5" t="21157" r="12241" b="21452"/>
          <a:stretch/>
        </p:blipFill>
        <p:spPr bwMode="auto">
          <a:xfrm>
            <a:off x="12825093" y="16831829"/>
            <a:ext cx="5987011" cy="45364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09F6B6-7BCB-350C-0B81-7EAFAF6EE15C}"/>
              </a:ext>
            </a:extLst>
          </p:cNvPr>
          <p:cNvSpPr txBox="1"/>
          <p:nvPr/>
        </p:nvSpPr>
        <p:spPr>
          <a:xfrm>
            <a:off x="12793752" y="21735449"/>
            <a:ext cx="12042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Isaac Sim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Developer simulation platform, allowing the robot to simulate the environment and act upon it in the real world. 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7836AF0-D323-A5E6-9977-A3264BB4EB45}"/>
              </a:ext>
            </a:extLst>
          </p:cNvPr>
          <p:cNvSpPr/>
          <p:nvPr/>
        </p:nvSpPr>
        <p:spPr>
          <a:xfrm>
            <a:off x="14339734" y="12237708"/>
            <a:ext cx="2064774" cy="4221491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9AFB0C7-CBB5-3E96-11C1-488B0F633053}"/>
              </a:ext>
            </a:extLst>
          </p:cNvPr>
          <p:cNvSpPr/>
          <p:nvPr/>
        </p:nvSpPr>
        <p:spPr>
          <a:xfrm>
            <a:off x="18464981" y="17516520"/>
            <a:ext cx="6614117" cy="19389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62B3A6-C5AD-A60E-0D7C-7A86B3B7B9AC}"/>
              </a:ext>
            </a:extLst>
          </p:cNvPr>
          <p:cNvSpPr/>
          <p:nvPr/>
        </p:nvSpPr>
        <p:spPr>
          <a:xfrm>
            <a:off x="12344397" y="24820496"/>
            <a:ext cx="30937203" cy="3079980"/>
          </a:xfrm>
          <a:prstGeom prst="roundRect">
            <a:avLst>
              <a:gd name="adj" fmla="val 9904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[1] Intel RealSense D455 Technical Documentation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[2] NVIDIA Isaac Sim Development Guide (2024)</a:t>
            </a: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3600" kern="100" dirty="0">
              <a:solidFill>
                <a:schemeClr val="tx1"/>
              </a:solidFill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6598F-4B77-A78B-16C1-DCB265545665}"/>
              </a:ext>
            </a:extLst>
          </p:cNvPr>
          <p:cNvSpPr txBox="1"/>
          <p:nvPr/>
        </p:nvSpPr>
        <p:spPr>
          <a:xfrm>
            <a:off x="26384410" y="26037320"/>
            <a:ext cx="15329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kern="0" dirty="0"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[3</a:t>
            </a:r>
            <a:r>
              <a:rPr lang="en-US" sz="3600" kern="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Previous VCU Capstone Projects (2022-2023) - Phases 1 &amp; 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297</TotalTime>
  <Words>346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Ekta Shethna</cp:lastModifiedBy>
  <cp:revision>44</cp:revision>
  <cp:lastPrinted>2020-02-13T13:03:36Z</cp:lastPrinted>
  <dcterms:created xsi:type="dcterms:W3CDTF">2018-02-06T18:12:23Z</dcterms:created>
  <dcterms:modified xsi:type="dcterms:W3CDTF">2024-11-14T01:12:21Z</dcterms:modified>
</cp:coreProperties>
</file>