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1532" y="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400" y="5954876"/>
            <a:ext cx="19202400" cy="21945600"/>
          </a:xfrm>
          <a:prstGeom prst="roundRect">
            <a:avLst>
              <a:gd name="adj" fmla="val 1791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Tested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98298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9510851"/>
            <a:ext cx="10972800" cy="8310287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9784859" cy="5177112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26419" r="3822" b="26706"/>
          <a:stretch/>
        </p:blipFill>
        <p:spPr bwMode="auto">
          <a:xfrm>
            <a:off x="12936220" y="8087066"/>
            <a:ext cx="7213600" cy="265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27C63-CA70-6D16-8C82-690297CE269A}"/>
              </a:ext>
            </a:extLst>
          </p:cNvPr>
          <p:cNvSpPr txBox="1"/>
          <p:nvPr/>
        </p:nvSpPr>
        <p:spPr>
          <a:xfrm>
            <a:off x="12936220" y="11201400"/>
            <a:ext cx="8559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6747C-8D3D-09AD-0CE8-7E916904A819}"/>
              </a:ext>
            </a:extLst>
          </p:cNvPr>
          <p:cNvSpPr txBox="1"/>
          <p:nvPr/>
        </p:nvSpPr>
        <p:spPr>
          <a:xfrm>
            <a:off x="22014343" y="11201400"/>
            <a:ext cx="8662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Human-skeleton detection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Able to determine distance of human in relation to Kinect sensor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Connectivity issues with some hardware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Unable to determine distance from close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FFFAF-9DC1-069E-9152-4F9CB9D30BD0}"/>
              </a:ext>
            </a:extLst>
          </p:cNvPr>
          <p:cNvSpPr txBox="1"/>
          <p:nvPr/>
        </p:nvSpPr>
        <p:spPr>
          <a:xfrm>
            <a:off x="12833242" y="23365123"/>
            <a:ext cx="8662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360-degree view of surrounding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Only provides a 2d view of the environment.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386C2-F521-C9BB-0EDF-FB296B4B7093}"/>
              </a:ext>
            </a:extLst>
          </p:cNvPr>
          <p:cNvSpPr txBox="1"/>
          <p:nvPr/>
        </p:nvSpPr>
        <p:spPr>
          <a:xfrm>
            <a:off x="22014343" y="23365123"/>
            <a:ext cx="86623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Easy to set 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 makes it dynamic in terms of set up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only a linear point of view</a:t>
            </a:r>
          </a:p>
        </p:txBody>
      </p:sp>
      <p:pic>
        <p:nvPicPr>
          <p:cNvPr id="2" name="Picture 2" descr="GP2Y0A02YK0F Sharp - Datasheet PDF &amp; Technical Specs">
            <a:extLst>
              <a:ext uri="{FF2B5EF4-FFF2-40B4-BE49-F238E27FC236}">
                <a16:creationId xmlns:a16="http://schemas.microsoft.com/office/drawing/2014/main" id="{6A88A765-AFDA-435D-B655-59772A897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434" y="17084327"/>
            <a:ext cx="5796238" cy="598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soft announces standalone Kinect sensor for Xbox One">
            <a:extLst>
              <a:ext uri="{FF2B5EF4-FFF2-40B4-BE49-F238E27FC236}">
                <a16:creationId xmlns:a16="http://schemas.microsoft.com/office/drawing/2014/main" id="{CFA65FDF-7D91-7191-D3F3-D7F07CEF4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" t="22672" r="3843" b="39916"/>
          <a:stretch/>
        </p:blipFill>
        <p:spPr bwMode="auto">
          <a:xfrm>
            <a:off x="22014343" y="8351225"/>
            <a:ext cx="7932420" cy="212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08479-C79D-02B5-357A-738FEE984C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61" t="10743" r="1703" b="6808"/>
          <a:stretch/>
        </p:blipFill>
        <p:spPr>
          <a:xfrm>
            <a:off x="13323570" y="17249392"/>
            <a:ext cx="6438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</TotalTime>
  <Words>343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Ian Richards</cp:lastModifiedBy>
  <cp:revision>42</cp:revision>
  <cp:lastPrinted>2020-02-13T13:03:36Z</cp:lastPrinted>
  <dcterms:created xsi:type="dcterms:W3CDTF">2018-02-06T18:12:23Z</dcterms:created>
  <dcterms:modified xsi:type="dcterms:W3CDTF">2024-11-12T20:34:07Z</dcterms:modified>
</cp:coreProperties>
</file>