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>
        <p:scale>
          <a:sx n="30" d="100"/>
          <a:sy n="30" d="100"/>
        </p:scale>
        <p:origin x="1002" y="-58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400" y="5954876"/>
            <a:ext cx="192024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Tested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7384876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"/>
          <a:stretch/>
        </p:blipFill>
        <p:spPr bwMode="auto">
          <a:xfrm>
            <a:off x="1203569" y="6580850"/>
            <a:ext cx="9784859" cy="653796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86" y="6263990"/>
            <a:ext cx="7792349" cy="56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rectangular object with a white border&#10;&#10;Description automatically generated">
            <a:extLst>
              <a:ext uri="{FF2B5EF4-FFF2-40B4-BE49-F238E27FC236}">
                <a16:creationId xmlns:a16="http://schemas.microsoft.com/office/drawing/2014/main" id="{6A049599-7C6E-C852-A7FD-78CDE8DA1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343" y="8071918"/>
            <a:ext cx="7792349" cy="1940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BB8C4-23DD-DBFC-3BA4-285F520E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021" y="17384876"/>
            <a:ext cx="5735647" cy="4795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5C4A3C-FE72-BB52-9F47-E9011C89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2163" y="17799884"/>
            <a:ext cx="5582741" cy="4380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27C63-CA70-6D16-8C82-690297CE269A}"/>
              </a:ext>
            </a:extLst>
          </p:cNvPr>
          <p:cNvSpPr txBox="1"/>
          <p:nvPr/>
        </p:nvSpPr>
        <p:spPr>
          <a:xfrm>
            <a:off x="13299621" y="10741367"/>
            <a:ext cx="7394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6747C-8D3D-09AD-0CE8-7E916904A819}"/>
              </a:ext>
            </a:extLst>
          </p:cNvPr>
          <p:cNvSpPr txBox="1"/>
          <p:nvPr/>
        </p:nvSpPr>
        <p:spPr>
          <a:xfrm>
            <a:off x="22236343" y="10741367"/>
            <a:ext cx="70390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Human-skeleton detection capabilities.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Able to determine distance of human in relation to Kinect sensor.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Connectivity issues with some hardware.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Unable to determine distance from close range.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FFFAF-9DC1-069E-9152-4F9CB9D30BD0}"/>
              </a:ext>
            </a:extLst>
          </p:cNvPr>
          <p:cNvSpPr txBox="1"/>
          <p:nvPr/>
        </p:nvSpPr>
        <p:spPr>
          <a:xfrm>
            <a:off x="13217415" y="22810081"/>
            <a:ext cx="7394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360-degree view of surrounding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Only provides a 2d view of the environment.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386C2-F521-C9BB-0EDF-FB296B4B7093}"/>
              </a:ext>
            </a:extLst>
          </p:cNvPr>
          <p:cNvSpPr txBox="1"/>
          <p:nvPr/>
        </p:nvSpPr>
        <p:spPr>
          <a:xfrm>
            <a:off x="21484551" y="23052993"/>
            <a:ext cx="7394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Cheap and easy to set 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 makes it dynamic in terms of set up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only a linear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</TotalTime>
  <Words>232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33</cp:revision>
  <cp:lastPrinted>2020-02-13T13:03:36Z</cp:lastPrinted>
  <dcterms:created xsi:type="dcterms:W3CDTF">2018-02-06T18:12:23Z</dcterms:created>
  <dcterms:modified xsi:type="dcterms:W3CDTF">2024-11-08T13:31:10Z</dcterms:modified>
</cp:coreProperties>
</file>