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 varScale="1">
        <p:scale>
          <a:sx n="22" d="100"/>
          <a:sy n="22" d="100"/>
        </p:scale>
        <p:origin x="1290" y="7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37160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5087600" y="5954876"/>
            <a:ext cx="13716000" cy="21945600"/>
          </a:xfrm>
          <a:prstGeom prst="roundRect">
            <a:avLst>
              <a:gd name="adj" fmla="val 3100"/>
            </a:avLst>
          </a:prstGeom>
          <a:gradFill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Solution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29565601" y="5954876"/>
            <a:ext cx="137160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29565601" y="17384876"/>
            <a:ext cx="13716000" cy="1051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and Limitations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Put content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</TotalTime>
  <Words>50</Words>
  <Application>Microsoft Office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30</cp:revision>
  <cp:lastPrinted>2020-02-13T13:03:36Z</cp:lastPrinted>
  <dcterms:created xsi:type="dcterms:W3CDTF">2018-02-06T18:12:23Z</dcterms:created>
  <dcterms:modified xsi:type="dcterms:W3CDTF">2024-11-06T22:11:20Z</dcterms:modified>
</cp:coreProperties>
</file>