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558"/>
  </p:normalViewPr>
  <p:slideViewPr>
    <p:cSldViewPr snapToGrid="0" snapToObjects="1">
      <p:cViewPr varScale="1">
        <p:scale>
          <a:sx n="22" d="100"/>
          <a:sy n="22" d="100"/>
        </p:scale>
        <p:origin x="1532" y="8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Gianna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09599" y="5954876"/>
            <a:ext cx="109728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robots become increasingly integrated into dynamic workspaces like laboratories, hospitals, and creative studios, traditional safety systems are proving insufficient.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face a critical limitation: they lack the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precision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for close human interaction, often leading to 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work stoppages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reduced efficiency.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solving these challenges, ECHO will enable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safer, more intuitive human-robot collaboration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industries, supporting activities that require both human creativity and robotic precision. This advancement is *critical for the future of automation* in healthcare, manufacturing, and creative sectors.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2344399" y="5954876"/>
            <a:ext cx="19202400" cy="21945600"/>
          </a:xfrm>
          <a:prstGeom prst="roundRect">
            <a:avLst>
              <a:gd name="adj" fmla="val 3100"/>
            </a:avLst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Solution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content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C43336-6C37-FAC4-FDF9-FA139241C0D8}"/>
              </a:ext>
            </a:extLst>
          </p:cNvPr>
          <p:cNvSpPr/>
          <p:nvPr/>
        </p:nvSpPr>
        <p:spPr>
          <a:xfrm>
            <a:off x="32308801" y="5943600"/>
            <a:ext cx="10972800" cy="1051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content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308801" y="17384876"/>
            <a:ext cx="10972800" cy="1051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Limitations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could appear.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processing sensor data and making real-time adjustments could introduce latency, possibly making it difficult for the robot to respond quickly enough to dynamic movement. There is also a chance of environmental interference skewing data retrieved from the sensors.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Another challenge could be finding the line between safe and efficient. Overly lenient settings may increase efficiency, but it also increases the risk of accidents in the workplace.</a:t>
            </a: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4"/>
          <a:stretch/>
        </p:blipFill>
        <p:spPr bwMode="auto">
          <a:xfrm>
            <a:off x="1203569" y="6580850"/>
            <a:ext cx="9784859" cy="6537960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28" name="Picture 4" descr="RealSense Depth Camera D455 - Intel | Mouser">
            <a:extLst>
              <a:ext uri="{FF2B5EF4-FFF2-40B4-BE49-F238E27FC236}">
                <a16:creationId xmlns:a16="http://schemas.microsoft.com/office/drawing/2014/main" id="{2B76246D-8597-A698-E18C-F4B19B343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251" y="10287590"/>
            <a:ext cx="7792349" cy="5662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ty is a new 3D game engine with a new identity">
            <a:extLst>
              <a:ext uri="{FF2B5EF4-FFF2-40B4-BE49-F238E27FC236}">
                <a16:creationId xmlns:a16="http://schemas.microsoft.com/office/drawing/2014/main" id="{30491585-5400-756A-7C00-8814E9614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237" y="9405138"/>
            <a:ext cx="10066562" cy="566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aac Sim | NVIDIA NGC">
            <a:extLst>
              <a:ext uri="{FF2B5EF4-FFF2-40B4-BE49-F238E27FC236}">
                <a16:creationId xmlns:a16="http://schemas.microsoft.com/office/drawing/2014/main" id="{75CCEE7C-4B77-12A5-D713-70D8712B8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0051" y="14542446"/>
            <a:ext cx="20478750" cy="1152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183</TotalTime>
  <Words>245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Ian Richards</cp:lastModifiedBy>
  <cp:revision>32</cp:revision>
  <cp:lastPrinted>2020-02-13T13:03:36Z</cp:lastPrinted>
  <dcterms:created xsi:type="dcterms:W3CDTF">2018-02-06T18:12:23Z</dcterms:created>
  <dcterms:modified xsi:type="dcterms:W3CDTF">2024-11-08T03:18:16Z</dcterms:modified>
</cp:coreProperties>
</file>