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83A5C9-9073-462B-92E8-256CA5DEEB9D}">
          <p14:sldIdLst>
            <p14:sldId id="256"/>
            <p14:sldId id="260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dropboxusercontent.com/u/273455493/cs%20125/da4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Embrasure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71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https://dl.dropboxusercontent.com/u/273455493/cs%20125/da4/index.html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levels (2 to 3)</a:t>
            </a:r>
          </a:p>
          <a:p>
            <a:r>
              <a:rPr lang="en-US" dirty="0" smtClean="0"/>
              <a:t>Add puzzles in addition to finding keys</a:t>
            </a:r>
          </a:p>
          <a:p>
            <a:r>
              <a:rPr lang="en-US" dirty="0" smtClean="0"/>
              <a:t>Add custom art and sprites</a:t>
            </a:r>
          </a:p>
          <a:p>
            <a:r>
              <a:rPr lang="en-US" dirty="0" smtClean="0"/>
              <a:t>Improve monster AI</a:t>
            </a:r>
          </a:p>
          <a:p>
            <a:r>
              <a:rPr lang="en-US" dirty="0" smtClean="0"/>
              <a:t>Upgrade to </a:t>
            </a:r>
            <a:r>
              <a:rPr lang="en-US" dirty="0" err="1" smtClean="0"/>
              <a:t>Phaser</a:t>
            </a:r>
            <a:r>
              <a:rPr lang="en-US" dirty="0" smtClean="0"/>
              <a:t> 2.0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1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Liam McGhee – project manager, lead programmer</a:t>
            </a:r>
          </a:p>
          <a:p>
            <a:r>
              <a:rPr lang="en-US" dirty="0" err="1" smtClean="0"/>
              <a:t>Faez</a:t>
            </a:r>
            <a:r>
              <a:rPr lang="en-US" dirty="0" smtClean="0"/>
              <a:t> </a:t>
            </a:r>
            <a:r>
              <a:rPr lang="en-US" dirty="0" err="1" smtClean="0"/>
              <a:t>Dabesta</a:t>
            </a:r>
            <a:r>
              <a:rPr lang="en-US" dirty="0" smtClean="0"/>
              <a:t> – level/puzzle designer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Dolynuik</a:t>
            </a:r>
            <a:r>
              <a:rPr lang="en-US" dirty="0" smtClean="0"/>
              <a:t> – art/sound design, programming</a:t>
            </a:r>
          </a:p>
          <a:p>
            <a:r>
              <a:rPr lang="en-US" dirty="0" smtClean="0"/>
              <a:t>Victor </a:t>
            </a:r>
            <a:r>
              <a:rPr lang="en-US" dirty="0" err="1" smtClean="0"/>
              <a:t>Calleja</a:t>
            </a:r>
            <a:r>
              <a:rPr lang="en-US" dirty="0" smtClean="0"/>
              <a:t> – level design,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51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1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esign/build level 1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any needed art/sound assets for level 1</a:t>
            </a:r>
          </a:p>
          <a:p>
            <a:pPr lvl="1"/>
            <a:r>
              <a:rPr lang="en-US" dirty="0" smtClean="0"/>
              <a:t>Upgrade to </a:t>
            </a:r>
            <a:r>
              <a:rPr lang="en-US" dirty="0" err="1" smtClean="0"/>
              <a:t>Phaser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Week 2</a:t>
            </a:r>
          </a:p>
          <a:p>
            <a:pPr lvl="1"/>
            <a:r>
              <a:rPr lang="en-US" dirty="0" smtClean="0"/>
              <a:t>Finish up level/puzzle/art design for level 1</a:t>
            </a:r>
          </a:p>
          <a:p>
            <a:pPr lvl="1"/>
            <a:r>
              <a:rPr lang="en-US" dirty="0" smtClean="0"/>
              <a:t>Begin coding level 1</a:t>
            </a:r>
          </a:p>
          <a:p>
            <a:r>
              <a:rPr lang="en-US" dirty="0"/>
              <a:t>Week 3</a:t>
            </a:r>
          </a:p>
          <a:p>
            <a:pPr lvl="1"/>
            <a:r>
              <a:rPr lang="en-US" dirty="0"/>
              <a:t>Design/build level 2/3</a:t>
            </a:r>
          </a:p>
          <a:p>
            <a:pPr lvl="1"/>
            <a:r>
              <a:rPr lang="en-US" dirty="0"/>
              <a:t>Make any needed art/sound assets for level 2/3</a:t>
            </a:r>
          </a:p>
          <a:p>
            <a:pPr lvl="1"/>
            <a:r>
              <a:rPr lang="en-US" dirty="0"/>
              <a:t> Start/Finish Coding Level 2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Start/Finish Coding Level 3</a:t>
            </a:r>
          </a:p>
          <a:p>
            <a:pPr lvl="1"/>
            <a:r>
              <a:rPr lang="en-US" dirty="0"/>
              <a:t>Prepare final presentation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42</TotalTime>
  <Words>124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Embrasure</vt:lpstr>
      <vt:lpstr>Game Demo</vt:lpstr>
      <vt:lpstr>Overall Design Goals</vt:lpstr>
      <vt:lpstr>Group Roles</vt:lpstr>
      <vt:lpstr>Estimated 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Embrasure</dc:title>
  <dc:creator>Liam McGhee</dc:creator>
  <cp:lastModifiedBy>Liam McGhee</cp:lastModifiedBy>
  <cp:revision>26</cp:revision>
  <dcterms:created xsi:type="dcterms:W3CDTF">2006-08-16T00:00:00Z</dcterms:created>
  <dcterms:modified xsi:type="dcterms:W3CDTF">2014-04-10T21:59:42Z</dcterms:modified>
</cp:coreProperties>
</file>