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notesMasterIdLst>
    <p:notesMasterId r:id="rId8"/>
  </p:notesMasterIdLst>
  <p:handoutMasterIdLst>
    <p:handoutMasterId r:id="rId9"/>
  </p:handoutMasterIdLst>
  <p:sldIdLst>
    <p:sldId id="256" r:id="rId2"/>
    <p:sldId id="276" r:id="rId3"/>
    <p:sldId id="275" r:id="rId4"/>
    <p:sldId id="272" r:id="rId5"/>
    <p:sldId id="273" r:id="rId6"/>
    <p:sldId id="271" r:id="rId7"/>
  </p:sldIdLst>
  <p:sldSz cx="12190413" cy="6859588"/>
  <p:notesSz cx="6858000" cy="9144000"/>
  <p:custDataLst>
    <p:tags r:id="rId10"/>
  </p:custDataLst>
  <p:defaultTextStyle>
    <a:defPPr lvl="0">
      <a:defRPr lang="en-GB"/>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2">
          <p15:clr>
            <a:srgbClr val="A4A3A4"/>
          </p15:clr>
        </p15:guide>
        <p15:guide id="2" orient="horz" pos="3932">
          <p15:clr>
            <a:srgbClr val="A4A3A4"/>
          </p15:clr>
        </p15:guide>
        <p15:guide id="3" pos="352">
          <p15:clr>
            <a:srgbClr val="A4A3A4"/>
          </p15:clr>
        </p15:guide>
        <p15:guide id="4" pos="5357">
          <p15:clr>
            <a:srgbClr val="A4A3A4"/>
          </p15:clr>
        </p15:guide>
        <p15:guide id="5" pos="2881">
          <p15:clr>
            <a:srgbClr val="A4A3A4"/>
          </p15:clr>
        </p15:guide>
        <p15:guide id="6" orient="horz" pos="3937">
          <p15:clr>
            <a:srgbClr val="A4A3A4"/>
          </p15:clr>
        </p15:guide>
        <p15:guide id="7" pos="388">
          <p15:clr>
            <a:srgbClr val="A4A3A4"/>
          </p15:clr>
        </p15:guide>
        <p15:guide id="8" pos="7188">
          <p15:clr>
            <a:srgbClr val="A4A3A4"/>
          </p15:clr>
        </p15:guide>
        <p15:guide id="9" pos="3841">
          <p15:clr>
            <a:srgbClr val="A4A3A4"/>
          </p15:clr>
        </p15:guide>
        <p15:guide id="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666666"/>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18680-E054-41AD-8BC1-D1AEF772440D}">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71" autoAdjust="0"/>
    <p:restoredTop sz="94660"/>
  </p:normalViewPr>
  <p:slideViewPr>
    <p:cSldViewPr snapToGrid="0">
      <p:cViewPr varScale="1">
        <p:scale>
          <a:sx n="126" d="100"/>
          <a:sy n="126" d="100"/>
        </p:scale>
        <p:origin x="448" y="200"/>
      </p:cViewPr>
      <p:guideLst>
        <p:guide orient="horz" pos="1142"/>
        <p:guide orient="horz" pos="3932"/>
        <p:guide pos="352"/>
        <p:guide pos="5357"/>
        <p:guide pos="2881"/>
        <p:guide orient="horz" pos="3937"/>
        <p:guide pos="388"/>
        <p:guide pos="7188"/>
        <p:guide pos="3841"/>
        <p:guide/>
      </p:guideLst>
    </p:cSldViewPr>
  </p:slideViewPr>
  <p:notesTextViewPr>
    <p:cViewPr>
      <p:scale>
        <a:sx n="100" d="100"/>
        <a:sy n="100" d="100"/>
      </p:scale>
      <p:origin x="0" y="0"/>
    </p:cViewPr>
  </p:notesTextViewPr>
  <p:notesViewPr>
    <p:cSldViewPr snapToGrid="0" showGuides="1">
      <p:cViewPr varScale="1">
        <p:scale>
          <a:sx n="62" d="100"/>
          <a:sy n="62" d="100"/>
        </p:scale>
        <p:origin x="-1920"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A47AD2-5FF1-481E-BA17-92A87AC9FFEC}" type="datetimeFigureOut">
              <a:rPr lang="en-GB" smtClean="0"/>
              <a:pPr/>
              <a:t>22/10/2018</a:t>
            </a:fld>
            <a:endParaRPr lang="en-GB"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268DBD-8C7D-4F2D-8505-D01A3BC55EC8}" type="slidenum">
              <a:rPr lang="en-GB" smtClean="0"/>
              <a:pPr/>
              <a:t>‹#›</a:t>
            </a:fld>
            <a:endParaRPr lang="en-GB" dirty="0"/>
          </a:p>
        </p:txBody>
      </p:sp>
    </p:spTree>
    <p:extLst>
      <p:ext uri="{BB962C8B-B14F-4D97-AF65-F5344CB8AC3E}">
        <p14:creationId xmlns:p14="http://schemas.microsoft.com/office/powerpoint/2010/main" val="1462654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22/10/2018</a:t>
            </a:fld>
            <a:endParaRPr lang="en-GB" dirty="0"/>
          </a:p>
        </p:txBody>
      </p:sp>
      <p:sp>
        <p:nvSpPr>
          <p:cNvPr id="4" name="Tijdelijke aanduiding voor dia-afbeelding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2795603229"/>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2588" y="685800"/>
            <a:ext cx="6092825" cy="3429000"/>
          </a:xfrm>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68253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2588" y="685800"/>
            <a:ext cx="6092825" cy="3429000"/>
          </a:xfrm>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3112379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11" name="Picture 3"/>
          <p:cNvPicPr>
            <a:picLocks noSelect="1"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4" cy="6858000"/>
          </a:xfrm>
          <a:prstGeom prst="rect">
            <a:avLst/>
          </a:prstGeom>
        </p:spPr>
      </p:pic>
      <p:grpSp>
        <p:nvGrpSpPr>
          <p:cNvPr id="12" name="logo center"/>
          <p:cNvGrpSpPr>
            <a:grpSpLocks noSelect="1" noChangeAspect="1"/>
          </p:cNvGrpSpPr>
          <p:nvPr userDrawn="1"/>
        </p:nvGrpSpPr>
        <p:grpSpPr bwMode="auto">
          <a:xfrm>
            <a:off x="5135564" y="6311909"/>
            <a:ext cx="1812925" cy="411163"/>
            <a:chOff x="2275" y="3976"/>
            <a:chExt cx="1142" cy="259"/>
          </a:xfrm>
        </p:grpSpPr>
        <p:sp>
          <p:nvSpPr>
            <p:cNvPr id="13" name="Oval 5"/>
            <p:cNvSpPr>
              <a:spLocks noSelect="1" noChangeArrowheads="1"/>
            </p:cNvSpPr>
            <p:nvPr/>
          </p:nvSpPr>
          <p:spPr bwMode="auto">
            <a:xfrm>
              <a:off x="3120" y="3978"/>
              <a:ext cx="93" cy="93"/>
            </a:xfrm>
            <a:prstGeom prst="ellipse">
              <a:avLst/>
            </a:pr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6"/>
            <p:cNvSpPr>
              <a:spLocks noSelect="1"/>
            </p:cNvSpPr>
            <p:nvPr/>
          </p:nvSpPr>
          <p:spPr bwMode="auto">
            <a:xfrm>
              <a:off x="3119" y="3976"/>
              <a:ext cx="95" cy="96"/>
            </a:xfrm>
            <a:custGeom>
              <a:avLst/>
              <a:gdLst/>
              <a:ahLst/>
              <a:cxnLst>
                <a:cxn ang="0">
                  <a:pos x="341" y="20"/>
                </a:cxn>
                <a:cxn ang="0">
                  <a:pos x="209" y="131"/>
                </a:cxn>
                <a:cxn ang="0">
                  <a:pos x="122" y="221"/>
                </a:cxn>
                <a:cxn ang="0">
                  <a:pos x="99" y="293"/>
                </a:cxn>
                <a:cxn ang="0">
                  <a:pos x="149" y="360"/>
                </a:cxn>
                <a:cxn ang="0">
                  <a:pos x="205" y="368"/>
                </a:cxn>
                <a:cxn ang="0">
                  <a:pos x="248" y="355"/>
                </a:cxn>
                <a:cxn ang="0">
                  <a:pos x="312" y="315"/>
                </a:cxn>
                <a:cxn ang="0">
                  <a:pos x="348" y="251"/>
                </a:cxn>
                <a:cxn ang="0">
                  <a:pos x="312" y="192"/>
                </a:cxn>
                <a:cxn ang="0">
                  <a:pos x="216" y="203"/>
                </a:cxn>
                <a:cxn ang="0">
                  <a:pos x="169" y="281"/>
                </a:cxn>
                <a:cxn ang="0">
                  <a:pos x="175" y="288"/>
                </a:cxn>
                <a:cxn ang="0">
                  <a:pos x="179" y="289"/>
                </a:cxn>
                <a:cxn ang="0">
                  <a:pos x="190" y="271"/>
                </a:cxn>
                <a:cxn ang="0">
                  <a:pos x="236" y="223"/>
                </a:cxn>
                <a:cxn ang="0">
                  <a:pos x="295" y="209"/>
                </a:cxn>
                <a:cxn ang="0">
                  <a:pos x="323" y="264"/>
                </a:cxn>
                <a:cxn ang="0">
                  <a:pos x="266" y="314"/>
                </a:cxn>
                <a:cxn ang="0">
                  <a:pos x="218" y="338"/>
                </a:cxn>
                <a:cxn ang="0">
                  <a:pos x="136" y="339"/>
                </a:cxn>
                <a:cxn ang="0">
                  <a:pos x="126" y="273"/>
                </a:cxn>
                <a:cxn ang="0">
                  <a:pos x="163" y="214"/>
                </a:cxn>
                <a:cxn ang="0">
                  <a:pos x="228" y="153"/>
                </a:cxn>
                <a:cxn ang="0">
                  <a:pos x="269" y="116"/>
                </a:cxn>
                <a:cxn ang="0">
                  <a:pos x="462" y="179"/>
                </a:cxn>
                <a:cxn ang="0">
                  <a:pos x="380" y="228"/>
                </a:cxn>
                <a:cxn ang="0">
                  <a:pos x="382" y="268"/>
                </a:cxn>
                <a:cxn ang="0">
                  <a:pos x="431" y="224"/>
                </a:cxn>
                <a:cxn ang="0">
                  <a:pos x="476" y="204"/>
                </a:cxn>
                <a:cxn ang="0">
                  <a:pos x="527" y="200"/>
                </a:cxn>
                <a:cxn ang="0">
                  <a:pos x="557" y="255"/>
                </a:cxn>
                <a:cxn ang="0">
                  <a:pos x="494" y="332"/>
                </a:cxn>
                <a:cxn ang="0">
                  <a:pos x="431" y="352"/>
                </a:cxn>
                <a:cxn ang="0">
                  <a:pos x="392" y="309"/>
                </a:cxn>
                <a:cxn ang="0">
                  <a:pos x="404" y="288"/>
                </a:cxn>
                <a:cxn ang="0">
                  <a:pos x="392" y="288"/>
                </a:cxn>
                <a:cxn ang="0">
                  <a:pos x="382" y="289"/>
                </a:cxn>
                <a:cxn ang="0">
                  <a:pos x="392" y="357"/>
                </a:cxn>
                <a:cxn ang="0">
                  <a:pos x="461" y="370"/>
                </a:cxn>
                <a:cxn ang="0">
                  <a:pos x="519" y="351"/>
                </a:cxn>
                <a:cxn ang="0">
                  <a:pos x="565" y="301"/>
                </a:cxn>
                <a:cxn ang="0">
                  <a:pos x="578" y="250"/>
                </a:cxn>
                <a:cxn ang="0">
                  <a:pos x="534" y="183"/>
                </a:cxn>
                <a:cxn ang="0">
                  <a:pos x="298" y="285"/>
                </a:cxn>
                <a:cxn ang="0">
                  <a:pos x="285" y="374"/>
                </a:cxn>
                <a:cxn ang="0">
                  <a:pos x="233" y="427"/>
                </a:cxn>
                <a:cxn ang="0">
                  <a:pos x="202" y="482"/>
                </a:cxn>
                <a:cxn ang="0">
                  <a:pos x="207" y="549"/>
                </a:cxn>
                <a:cxn ang="0">
                  <a:pos x="279" y="585"/>
                </a:cxn>
                <a:cxn ang="0">
                  <a:pos x="341" y="581"/>
                </a:cxn>
                <a:cxn ang="0">
                  <a:pos x="395" y="559"/>
                </a:cxn>
                <a:cxn ang="0">
                  <a:pos x="406" y="545"/>
                </a:cxn>
                <a:cxn ang="0">
                  <a:pos x="395" y="538"/>
                </a:cxn>
                <a:cxn ang="0">
                  <a:pos x="390" y="534"/>
                </a:cxn>
                <a:cxn ang="0">
                  <a:pos x="332" y="553"/>
                </a:cxn>
                <a:cxn ang="0">
                  <a:pos x="281" y="562"/>
                </a:cxn>
                <a:cxn ang="0">
                  <a:pos x="224" y="552"/>
                </a:cxn>
                <a:cxn ang="0">
                  <a:pos x="217" y="510"/>
                </a:cxn>
                <a:cxn ang="0">
                  <a:pos x="245" y="458"/>
                </a:cxn>
                <a:cxn ang="0">
                  <a:pos x="284" y="416"/>
                </a:cxn>
                <a:cxn ang="0">
                  <a:pos x="332" y="367"/>
                </a:cxn>
              </a:cxnLst>
              <a:rect l="0" t="0" r="r" b="b"/>
              <a:pathLst>
                <a:path w="681" h="681">
                  <a:moveTo>
                    <a:pt x="341" y="681"/>
                  </a:moveTo>
                  <a:cubicBezTo>
                    <a:pt x="153" y="681"/>
                    <a:pt x="0" y="528"/>
                    <a:pt x="0" y="341"/>
                  </a:cubicBezTo>
                  <a:cubicBezTo>
                    <a:pt x="0" y="153"/>
                    <a:pt x="153" y="0"/>
                    <a:pt x="341" y="0"/>
                  </a:cubicBezTo>
                  <a:cubicBezTo>
                    <a:pt x="528" y="0"/>
                    <a:pt x="681" y="153"/>
                    <a:pt x="681" y="341"/>
                  </a:cubicBezTo>
                  <a:cubicBezTo>
                    <a:pt x="681" y="528"/>
                    <a:pt x="528" y="681"/>
                    <a:pt x="341" y="681"/>
                  </a:cubicBezTo>
                  <a:moveTo>
                    <a:pt x="341" y="20"/>
                  </a:moveTo>
                  <a:cubicBezTo>
                    <a:pt x="164" y="20"/>
                    <a:pt x="20" y="164"/>
                    <a:pt x="20" y="341"/>
                  </a:cubicBezTo>
                  <a:cubicBezTo>
                    <a:pt x="20" y="517"/>
                    <a:pt x="164" y="661"/>
                    <a:pt x="341" y="661"/>
                  </a:cubicBezTo>
                  <a:cubicBezTo>
                    <a:pt x="517" y="661"/>
                    <a:pt x="661" y="517"/>
                    <a:pt x="661" y="341"/>
                  </a:cubicBezTo>
                  <a:cubicBezTo>
                    <a:pt x="661" y="164"/>
                    <a:pt x="517" y="20"/>
                    <a:pt x="341" y="20"/>
                  </a:cubicBezTo>
                  <a:moveTo>
                    <a:pt x="261" y="106"/>
                  </a:moveTo>
                  <a:cubicBezTo>
                    <a:pt x="255" y="103"/>
                    <a:pt x="255" y="103"/>
                    <a:pt x="255" y="103"/>
                  </a:cubicBezTo>
                  <a:cubicBezTo>
                    <a:pt x="250" y="105"/>
                    <a:pt x="250" y="105"/>
                    <a:pt x="250" y="105"/>
                  </a:cubicBezTo>
                  <a:cubicBezTo>
                    <a:pt x="243" y="110"/>
                    <a:pt x="243" y="110"/>
                    <a:pt x="243" y="110"/>
                  </a:cubicBezTo>
                  <a:cubicBezTo>
                    <a:pt x="234" y="114"/>
                    <a:pt x="234" y="114"/>
                    <a:pt x="234" y="114"/>
                  </a:cubicBezTo>
                  <a:cubicBezTo>
                    <a:pt x="232" y="116"/>
                    <a:pt x="232" y="116"/>
                    <a:pt x="232" y="116"/>
                  </a:cubicBezTo>
                  <a:cubicBezTo>
                    <a:pt x="225" y="119"/>
                    <a:pt x="225" y="119"/>
                    <a:pt x="225" y="119"/>
                  </a:cubicBezTo>
                  <a:cubicBezTo>
                    <a:pt x="220" y="124"/>
                    <a:pt x="220" y="124"/>
                    <a:pt x="220" y="124"/>
                  </a:cubicBezTo>
                  <a:cubicBezTo>
                    <a:pt x="212" y="128"/>
                    <a:pt x="212" y="128"/>
                    <a:pt x="212" y="128"/>
                  </a:cubicBezTo>
                  <a:cubicBezTo>
                    <a:pt x="209" y="131"/>
                    <a:pt x="209" y="131"/>
                    <a:pt x="209" y="131"/>
                  </a:cubicBezTo>
                  <a:cubicBezTo>
                    <a:pt x="206" y="133"/>
                    <a:pt x="206" y="133"/>
                    <a:pt x="206" y="133"/>
                  </a:cubicBezTo>
                  <a:cubicBezTo>
                    <a:pt x="196" y="141"/>
                    <a:pt x="196" y="141"/>
                    <a:pt x="196" y="141"/>
                  </a:cubicBezTo>
                  <a:cubicBezTo>
                    <a:pt x="193" y="145"/>
                    <a:pt x="189" y="146"/>
                    <a:pt x="186" y="149"/>
                  </a:cubicBezTo>
                  <a:cubicBezTo>
                    <a:pt x="183" y="152"/>
                    <a:pt x="183" y="152"/>
                    <a:pt x="183" y="152"/>
                  </a:cubicBezTo>
                  <a:cubicBezTo>
                    <a:pt x="174" y="161"/>
                    <a:pt x="165" y="169"/>
                    <a:pt x="156" y="178"/>
                  </a:cubicBezTo>
                  <a:cubicBezTo>
                    <a:pt x="154" y="182"/>
                    <a:pt x="150" y="184"/>
                    <a:pt x="147" y="189"/>
                  </a:cubicBezTo>
                  <a:cubicBezTo>
                    <a:pt x="147" y="189"/>
                    <a:pt x="147" y="189"/>
                    <a:pt x="147" y="189"/>
                  </a:cubicBezTo>
                  <a:cubicBezTo>
                    <a:pt x="142" y="194"/>
                    <a:pt x="142" y="194"/>
                    <a:pt x="142" y="194"/>
                  </a:cubicBezTo>
                  <a:cubicBezTo>
                    <a:pt x="138" y="198"/>
                    <a:pt x="135" y="202"/>
                    <a:pt x="132" y="206"/>
                  </a:cubicBezTo>
                  <a:cubicBezTo>
                    <a:pt x="129" y="211"/>
                    <a:pt x="125" y="216"/>
                    <a:pt x="122" y="221"/>
                  </a:cubicBezTo>
                  <a:cubicBezTo>
                    <a:pt x="119" y="228"/>
                    <a:pt x="119" y="228"/>
                    <a:pt x="119" y="228"/>
                  </a:cubicBezTo>
                  <a:cubicBezTo>
                    <a:pt x="115" y="232"/>
                    <a:pt x="113" y="237"/>
                    <a:pt x="111" y="242"/>
                  </a:cubicBezTo>
                  <a:cubicBezTo>
                    <a:pt x="111" y="242"/>
                    <a:pt x="111" y="242"/>
                    <a:pt x="111" y="242"/>
                  </a:cubicBezTo>
                  <a:cubicBezTo>
                    <a:pt x="107" y="249"/>
                    <a:pt x="107" y="249"/>
                    <a:pt x="107" y="249"/>
                  </a:cubicBezTo>
                  <a:cubicBezTo>
                    <a:pt x="106" y="254"/>
                    <a:pt x="106" y="254"/>
                    <a:pt x="106" y="254"/>
                  </a:cubicBezTo>
                  <a:cubicBezTo>
                    <a:pt x="104" y="262"/>
                    <a:pt x="104" y="262"/>
                    <a:pt x="104" y="262"/>
                  </a:cubicBezTo>
                  <a:cubicBezTo>
                    <a:pt x="103" y="266"/>
                    <a:pt x="102" y="270"/>
                    <a:pt x="101" y="274"/>
                  </a:cubicBezTo>
                  <a:cubicBezTo>
                    <a:pt x="100" y="282"/>
                    <a:pt x="100" y="282"/>
                    <a:pt x="100" y="282"/>
                  </a:cubicBezTo>
                  <a:cubicBezTo>
                    <a:pt x="100" y="288"/>
                    <a:pt x="100" y="288"/>
                    <a:pt x="100" y="288"/>
                  </a:cubicBezTo>
                  <a:cubicBezTo>
                    <a:pt x="99" y="293"/>
                    <a:pt x="99" y="293"/>
                    <a:pt x="99" y="293"/>
                  </a:cubicBezTo>
                  <a:cubicBezTo>
                    <a:pt x="100" y="296"/>
                    <a:pt x="99" y="300"/>
                    <a:pt x="100" y="304"/>
                  </a:cubicBezTo>
                  <a:cubicBezTo>
                    <a:pt x="101" y="311"/>
                    <a:pt x="101" y="311"/>
                    <a:pt x="101" y="311"/>
                  </a:cubicBezTo>
                  <a:cubicBezTo>
                    <a:pt x="103" y="317"/>
                    <a:pt x="103" y="317"/>
                    <a:pt x="103" y="317"/>
                  </a:cubicBezTo>
                  <a:cubicBezTo>
                    <a:pt x="104" y="321"/>
                    <a:pt x="104" y="321"/>
                    <a:pt x="104" y="321"/>
                  </a:cubicBezTo>
                  <a:cubicBezTo>
                    <a:pt x="112" y="332"/>
                    <a:pt x="112" y="332"/>
                    <a:pt x="112" y="332"/>
                  </a:cubicBezTo>
                  <a:cubicBezTo>
                    <a:pt x="116" y="336"/>
                    <a:pt x="116" y="336"/>
                    <a:pt x="116" y="336"/>
                  </a:cubicBezTo>
                  <a:cubicBezTo>
                    <a:pt x="120" y="341"/>
                    <a:pt x="125" y="347"/>
                    <a:pt x="130" y="350"/>
                  </a:cubicBezTo>
                  <a:cubicBezTo>
                    <a:pt x="134" y="352"/>
                    <a:pt x="137" y="355"/>
                    <a:pt x="141" y="357"/>
                  </a:cubicBezTo>
                  <a:cubicBezTo>
                    <a:pt x="145" y="360"/>
                    <a:pt x="145" y="360"/>
                    <a:pt x="145" y="360"/>
                  </a:cubicBezTo>
                  <a:cubicBezTo>
                    <a:pt x="149" y="360"/>
                    <a:pt x="149" y="360"/>
                    <a:pt x="149" y="360"/>
                  </a:cubicBezTo>
                  <a:cubicBezTo>
                    <a:pt x="154" y="363"/>
                    <a:pt x="154" y="363"/>
                    <a:pt x="154" y="363"/>
                  </a:cubicBezTo>
                  <a:cubicBezTo>
                    <a:pt x="160" y="365"/>
                    <a:pt x="160" y="365"/>
                    <a:pt x="160" y="365"/>
                  </a:cubicBezTo>
                  <a:cubicBezTo>
                    <a:pt x="165" y="366"/>
                    <a:pt x="165" y="366"/>
                    <a:pt x="165" y="366"/>
                  </a:cubicBezTo>
                  <a:cubicBezTo>
                    <a:pt x="167" y="366"/>
                    <a:pt x="167" y="366"/>
                    <a:pt x="167" y="366"/>
                  </a:cubicBezTo>
                  <a:cubicBezTo>
                    <a:pt x="173" y="368"/>
                    <a:pt x="173" y="368"/>
                    <a:pt x="173" y="368"/>
                  </a:cubicBezTo>
                  <a:cubicBezTo>
                    <a:pt x="177" y="368"/>
                    <a:pt x="180" y="369"/>
                    <a:pt x="184" y="369"/>
                  </a:cubicBezTo>
                  <a:cubicBezTo>
                    <a:pt x="189" y="368"/>
                    <a:pt x="189" y="368"/>
                    <a:pt x="189" y="368"/>
                  </a:cubicBezTo>
                  <a:cubicBezTo>
                    <a:pt x="195" y="369"/>
                    <a:pt x="195" y="369"/>
                    <a:pt x="195" y="369"/>
                  </a:cubicBezTo>
                  <a:cubicBezTo>
                    <a:pt x="200" y="368"/>
                    <a:pt x="200" y="368"/>
                    <a:pt x="200" y="368"/>
                  </a:cubicBezTo>
                  <a:cubicBezTo>
                    <a:pt x="205" y="368"/>
                    <a:pt x="205" y="368"/>
                    <a:pt x="205" y="368"/>
                  </a:cubicBezTo>
                  <a:cubicBezTo>
                    <a:pt x="209" y="367"/>
                    <a:pt x="209" y="367"/>
                    <a:pt x="209" y="367"/>
                  </a:cubicBezTo>
                  <a:cubicBezTo>
                    <a:pt x="213" y="366"/>
                    <a:pt x="213" y="366"/>
                    <a:pt x="213" y="366"/>
                  </a:cubicBezTo>
                  <a:cubicBezTo>
                    <a:pt x="218" y="365"/>
                    <a:pt x="218" y="365"/>
                    <a:pt x="218" y="365"/>
                  </a:cubicBezTo>
                  <a:cubicBezTo>
                    <a:pt x="222" y="364"/>
                    <a:pt x="222" y="364"/>
                    <a:pt x="222" y="364"/>
                  </a:cubicBezTo>
                  <a:cubicBezTo>
                    <a:pt x="226" y="363"/>
                    <a:pt x="226" y="363"/>
                    <a:pt x="226" y="363"/>
                  </a:cubicBezTo>
                  <a:cubicBezTo>
                    <a:pt x="231" y="361"/>
                    <a:pt x="231" y="361"/>
                    <a:pt x="231" y="361"/>
                  </a:cubicBezTo>
                  <a:cubicBezTo>
                    <a:pt x="238" y="359"/>
                    <a:pt x="238" y="359"/>
                    <a:pt x="238" y="359"/>
                  </a:cubicBezTo>
                  <a:cubicBezTo>
                    <a:pt x="241" y="358"/>
                    <a:pt x="241" y="358"/>
                    <a:pt x="241" y="358"/>
                  </a:cubicBezTo>
                  <a:cubicBezTo>
                    <a:pt x="244" y="356"/>
                    <a:pt x="244" y="356"/>
                    <a:pt x="244" y="356"/>
                  </a:cubicBezTo>
                  <a:cubicBezTo>
                    <a:pt x="248" y="355"/>
                    <a:pt x="248" y="355"/>
                    <a:pt x="248" y="355"/>
                  </a:cubicBezTo>
                  <a:cubicBezTo>
                    <a:pt x="252" y="355"/>
                    <a:pt x="255" y="351"/>
                    <a:pt x="259" y="351"/>
                  </a:cubicBezTo>
                  <a:cubicBezTo>
                    <a:pt x="264" y="348"/>
                    <a:pt x="264" y="348"/>
                    <a:pt x="264" y="348"/>
                  </a:cubicBezTo>
                  <a:cubicBezTo>
                    <a:pt x="274" y="342"/>
                    <a:pt x="274" y="342"/>
                    <a:pt x="274" y="342"/>
                  </a:cubicBezTo>
                  <a:cubicBezTo>
                    <a:pt x="278" y="340"/>
                    <a:pt x="282" y="337"/>
                    <a:pt x="286" y="335"/>
                  </a:cubicBezTo>
                  <a:cubicBezTo>
                    <a:pt x="291" y="332"/>
                    <a:pt x="291" y="332"/>
                    <a:pt x="291" y="332"/>
                  </a:cubicBezTo>
                  <a:cubicBezTo>
                    <a:pt x="292" y="331"/>
                    <a:pt x="292" y="331"/>
                    <a:pt x="292" y="331"/>
                  </a:cubicBezTo>
                  <a:cubicBezTo>
                    <a:pt x="298" y="326"/>
                    <a:pt x="298" y="326"/>
                    <a:pt x="298" y="326"/>
                  </a:cubicBezTo>
                  <a:cubicBezTo>
                    <a:pt x="300" y="325"/>
                    <a:pt x="300" y="325"/>
                    <a:pt x="300" y="325"/>
                  </a:cubicBezTo>
                  <a:cubicBezTo>
                    <a:pt x="307" y="319"/>
                    <a:pt x="307" y="319"/>
                    <a:pt x="307" y="319"/>
                  </a:cubicBezTo>
                  <a:cubicBezTo>
                    <a:pt x="312" y="315"/>
                    <a:pt x="312" y="315"/>
                    <a:pt x="312" y="315"/>
                  </a:cubicBezTo>
                  <a:cubicBezTo>
                    <a:pt x="321" y="305"/>
                    <a:pt x="321" y="305"/>
                    <a:pt x="321" y="305"/>
                  </a:cubicBezTo>
                  <a:cubicBezTo>
                    <a:pt x="325" y="303"/>
                    <a:pt x="326" y="300"/>
                    <a:pt x="329" y="297"/>
                  </a:cubicBezTo>
                  <a:cubicBezTo>
                    <a:pt x="334" y="290"/>
                    <a:pt x="334" y="290"/>
                    <a:pt x="334" y="290"/>
                  </a:cubicBezTo>
                  <a:cubicBezTo>
                    <a:pt x="338" y="283"/>
                    <a:pt x="338" y="283"/>
                    <a:pt x="338" y="283"/>
                  </a:cubicBezTo>
                  <a:cubicBezTo>
                    <a:pt x="339" y="280"/>
                    <a:pt x="339" y="280"/>
                    <a:pt x="339" y="280"/>
                  </a:cubicBezTo>
                  <a:cubicBezTo>
                    <a:pt x="339" y="277"/>
                    <a:pt x="343" y="275"/>
                    <a:pt x="342" y="271"/>
                  </a:cubicBezTo>
                  <a:cubicBezTo>
                    <a:pt x="344" y="267"/>
                    <a:pt x="344" y="267"/>
                    <a:pt x="344" y="267"/>
                  </a:cubicBezTo>
                  <a:cubicBezTo>
                    <a:pt x="345" y="264"/>
                    <a:pt x="345" y="264"/>
                    <a:pt x="345" y="264"/>
                  </a:cubicBezTo>
                  <a:cubicBezTo>
                    <a:pt x="346" y="259"/>
                    <a:pt x="346" y="259"/>
                    <a:pt x="346" y="259"/>
                  </a:cubicBezTo>
                  <a:cubicBezTo>
                    <a:pt x="348" y="251"/>
                    <a:pt x="348" y="251"/>
                    <a:pt x="348" y="251"/>
                  </a:cubicBezTo>
                  <a:cubicBezTo>
                    <a:pt x="348" y="247"/>
                    <a:pt x="348" y="247"/>
                    <a:pt x="348" y="247"/>
                  </a:cubicBezTo>
                  <a:cubicBezTo>
                    <a:pt x="348" y="241"/>
                    <a:pt x="348" y="241"/>
                    <a:pt x="348" y="241"/>
                  </a:cubicBezTo>
                  <a:cubicBezTo>
                    <a:pt x="346" y="232"/>
                    <a:pt x="346" y="232"/>
                    <a:pt x="346" y="232"/>
                  </a:cubicBezTo>
                  <a:cubicBezTo>
                    <a:pt x="344" y="226"/>
                    <a:pt x="344" y="226"/>
                    <a:pt x="344" y="226"/>
                  </a:cubicBezTo>
                  <a:cubicBezTo>
                    <a:pt x="340" y="217"/>
                    <a:pt x="340" y="217"/>
                    <a:pt x="340" y="217"/>
                  </a:cubicBezTo>
                  <a:cubicBezTo>
                    <a:pt x="335" y="210"/>
                    <a:pt x="335" y="210"/>
                    <a:pt x="335" y="210"/>
                  </a:cubicBezTo>
                  <a:cubicBezTo>
                    <a:pt x="331" y="205"/>
                    <a:pt x="331" y="205"/>
                    <a:pt x="331" y="205"/>
                  </a:cubicBezTo>
                  <a:cubicBezTo>
                    <a:pt x="328" y="201"/>
                    <a:pt x="328" y="201"/>
                    <a:pt x="328" y="201"/>
                  </a:cubicBezTo>
                  <a:cubicBezTo>
                    <a:pt x="321" y="195"/>
                    <a:pt x="321" y="195"/>
                    <a:pt x="321" y="195"/>
                  </a:cubicBezTo>
                  <a:cubicBezTo>
                    <a:pt x="312" y="192"/>
                    <a:pt x="312" y="192"/>
                    <a:pt x="312" y="192"/>
                  </a:cubicBezTo>
                  <a:cubicBezTo>
                    <a:pt x="302" y="187"/>
                    <a:pt x="302" y="187"/>
                    <a:pt x="302" y="187"/>
                  </a:cubicBezTo>
                  <a:cubicBezTo>
                    <a:pt x="295" y="186"/>
                    <a:pt x="295" y="186"/>
                    <a:pt x="295" y="186"/>
                  </a:cubicBezTo>
                  <a:cubicBezTo>
                    <a:pt x="290" y="183"/>
                    <a:pt x="284" y="183"/>
                    <a:pt x="277" y="183"/>
                  </a:cubicBezTo>
                  <a:cubicBezTo>
                    <a:pt x="267" y="183"/>
                    <a:pt x="267" y="183"/>
                    <a:pt x="267" y="183"/>
                  </a:cubicBezTo>
                  <a:cubicBezTo>
                    <a:pt x="259" y="184"/>
                    <a:pt x="259" y="184"/>
                    <a:pt x="259" y="184"/>
                  </a:cubicBezTo>
                  <a:cubicBezTo>
                    <a:pt x="248" y="187"/>
                    <a:pt x="248" y="187"/>
                    <a:pt x="248" y="187"/>
                  </a:cubicBezTo>
                  <a:cubicBezTo>
                    <a:pt x="239" y="191"/>
                    <a:pt x="239" y="191"/>
                    <a:pt x="239" y="191"/>
                  </a:cubicBezTo>
                  <a:cubicBezTo>
                    <a:pt x="234" y="193"/>
                    <a:pt x="234" y="193"/>
                    <a:pt x="234" y="193"/>
                  </a:cubicBezTo>
                  <a:cubicBezTo>
                    <a:pt x="229" y="195"/>
                    <a:pt x="224" y="198"/>
                    <a:pt x="220" y="202"/>
                  </a:cubicBezTo>
                  <a:cubicBezTo>
                    <a:pt x="216" y="203"/>
                    <a:pt x="216" y="203"/>
                    <a:pt x="216" y="203"/>
                  </a:cubicBezTo>
                  <a:cubicBezTo>
                    <a:pt x="212" y="206"/>
                    <a:pt x="208" y="210"/>
                    <a:pt x="205" y="213"/>
                  </a:cubicBezTo>
                  <a:cubicBezTo>
                    <a:pt x="201" y="215"/>
                    <a:pt x="200" y="220"/>
                    <a:pt x="196" y="222"/>
                  </a:cubicBezTo>
                  <a:cubicBezTo>
                    <a:pt x="191" y="229"/>
                    <a:pt x="191" y="229"/>
                    <a:pt x="191" y="229"/>
                  </a:cubicBezTo>
                  <a:cubicBezTo>
                    <a:pt x="188" y="234"/>
                    <a:pt x="185" y="237"/>
                    <a:pt x="183" y="241"/>
                  </a:cubicBezTo>
                  <a:cubicBezTo>
                    <a:pt x="181" y="246"/>
                    <a:pt x="181" y="246"/>
                    <a:pt x="181" y="246"/>
                  </a:cubicBezTo>
                  <a:cubicBezTo>
                    <a:pt x="177" y="249"/>
                    <a:pt x="177" y="255"/>
                    <a:pt x="175" y="259"/>
                  </a:cubicBezTo>
                  <a:cubicBezTo>
                    <a:pt x="173" y="264"/>
                    <a:pt x="173" y="264"/>
                    <a:pt x="173" y="264"/>
                  </a:cubicBezTo>
                  <a:cubicBezTo>
                    <a:pt x="172" y="267"/>
                    <a:pt x="172" y="267"/>
                    <a:pt x="172" y="267"/>
                  </a:cubicBezTo>
                  <a:cubicBezTo>
                    <a:pt x="172" y="270"/>
                    <a:pt x="171" y="273"/>
                    <a:pt x="170" y="277"/>
                  </a:cubicBezTo>
                  <a:cubicBezTo>
                    <a:pt x="169" y="281"/>
                    <a:pt x="169" y="281"/>
                    <a:pt x="169" y="281"/>
                  </a:cubicBezTo>
                  <a:cubicBezTo>
                    <a:pt x="171" y="284"/>
                    <a:pt x="171" y="284"/>
                    <a:pt x="171" y="284"/>
                  </a:cubicBezTo>
                  <a:cubicBezTo>
                    <a:pt x="172" y="283"/>
                    <a:pt x="172" y="283"/>
                    <a:pt x="172" y="283"/>
                  </a:cubicBezTo>
                  <a:cubicBezTo>
                    <a:pt x="171" y="281"/>
                    <a:pt x="171" y="281"/>
                    <a:pt x="171" y="281"/>
                  </a:cubicBezTo>
                  <a:cubicBezTo>
                    <a:pt x="175" y="274"/>
                    <a:pt x="175" y="274"/>
                    <a:pt x="175" y="274"/>
                  </a:cubicBezTo>
                  <a:cubicBezTo>
                    <a:pt x="176" y="275"/>
                    <a:pt x="176" y="275"/>
                    <a:pt x="176" y="275"/>
                  </a:cubicBezTo>
                  <a:cubicBezTo>
                    <a:pt x="175" y="283"/>
                    <a:pt x="175" y="283"/>
                    <a:pt x="175" y="283"/>
                  </a:cubicBezTo>
                  <a:cubicBezTo>
                    <a:pt x="173" y="287"/>
                    <a:pt x="173" y="287"/>
                    <a:pt x="173" y="287"/>
                  </a:cubicBezTo>
                  <a:cubicBezTo>
                    <a:pt x="172" y="289"/>
                    <a:pt x="172" y="289"/>
                    <a:pt x="172" y="289"/>
                  </a:cubicBezTo>
                  <a:cubicBezTo>
                    <a:pt x="174" y="291"/>
                    <a:pt x="174" y="291"/>
                    <a:pt x="174" y="291"/>
                  </a:cubicBezTo>
                  <a:cubicBezTo>
                    <a:pt x="175" y="288"/>
                    <a:pt x="175" y="288"/>
                    <a:pt x="175" y="288"/>
                  </a:cubicBezTo>
                  <a:cubicBezTo>
                    <a:pt x="176" y="284"/>
                    <a:pt x="176" y="284"/>
                    <a:pt x="176" y="284"/>
                  </a:cubicBezTo>
                  <a:cubicBezTo>
                    <a:pt x="177" y="284"/>
                    <a:pt x="177" y="284"/>
                    <a:pt x="177" y="284"/>
                  </a:cubicBezTo>
                  <a:cubicBezTo>
                    <a:pt x="176" y="288"/>
                    <a:pt x="176" y="288"/>
                    <a:pt x="176" y="288"/>
                  </a:cubicBezTo>
                  <a:cubicBezTo>
                    <a:pt x="177" y="290"/>
                    <a:pt x="177" y="290"/>
                    <a:pt x="177" y="290"/>
                  </a:cubicBezTo>
                  <a:cubicBezTo>
                    <a:pt x="178" y="290"/>
                    <a:pt x="178" y="290"/>
                    <a:pt x="178" y="290"/>
                  </a:cubicBezTo>
                  <a:cubicBezTo>
                    <a:pt x="178" y="289"/>
                    <a:pt x="178" y="289"/>
                    <a:pt x="178" y="289"/>
                  </a:cubicBezTo>
                  <a:cubicBezTo>
                    <a:pt x="179" y="287"/>
                    <a:pt x="179" y="287"/>
                    <a:pt x="179" y="287"/>
                  </a:cubicBezTo>
                  <a:cubicBezTo>
                    <a:pt x="179" y="286"/>
                    <a:pt x="179" y="286"/>
                    <a:pt x="179" y="286"/>
                  </a:cubicBezTo>
                  <a:cubicBezTo>
                    <a:pt x="181" y="286"/>
                    <a:pt x="181" y="286"/>
                    <a:pt x="181" y="286"/>
                  </a:cubicBezTo>
                  <a:cubicBezTo>
                    <a:pt x="179" y="289"/>
                    <a:pt x="179" y="289"/>
                    <a:pt x="179" y="289"/>
                  </a:cubicBezTo>
                  <a:cubicBezTo>
                    <a:pt x="179" y="294"/>
                    <a:pt x="179" y="294"/>
                    <a:pt x="179" y="294"/>
                  </a:cubicBezTo>
                  <a:cubicBezTo>
                    <a:pt x="181" y="294"/>
                    <a:pt x="181" y="294"/>
                    <a:pt x="181" y="294"/>
                  </a:cubicBezTo>
                  <a:cubicBezTo>
                    <a:pt x="182" y="292"/>
                    <a:pt x="182" y="292"/>
                    <a:pt x="182" y="292"/>
                  </a:cubicBezTo>
                  <a:cubicBezTo>
                    <a:pt x="182" y="290"/>
                    <a:pt x="182" y="290"/>
                    <a:pt x="182" y="290"/>
                  </a:cubicBezTo>
                  <a:cubicBezTo>
                    <a:pt x="183" y="288"/>
                    <a:pt x="183" y="288"/>
                    <a:pt x="183" y="288"/>
                  </a:cubicBezTo>
                  <a:cubicBezTo>
                    <a:pt x="184" y="286"/>
                    <a:pt x="184" y="286"/>
                    <a:pt x="184" y="286"/>
                  </a:cubicBezTo>
                  <a:cubicBezTo>
                    <a:pt x="185" y="283"/>
                    <a:pt x="185" y="283"/>
                    <a:pt x="185" y="283"/>
                  </a:cubicBezTo>
                  <a:cubicBezTo>
                    <a:pt x="186" y="280"/>
                    <a:pt x="186" y="280"/>
                    <a:pt x="186" y="280"/>
                  </a:cubicBezTo>
                  <a:cubicBezTo>
                    <a:pt x="188" y="275"/>
                    <a:pt x="188" y="275"/>
                    <a:pt x="188" y="275"/>
                  </a:cubicBezTo>
                  <a:cubicBezTo>
                    <a:pt x="190" y="271"/>
                    <a:pt x="190" y="271"/>
                    <a:pt x="190" y="271"/>
                  </a:cubicBezTo>
                  <a:cubicBezTo>
                    <a:pt x="191" y="269"/>
                    <a:pt x="191" y="269"/>
                    <a:pt x="191" y="269"/>
                  </a:cubicBezTo>
                  <a:cubicBezTo>
                    <a:pt x="194" y="263"/>
                    <a:pt x="194" y="263"/>
                    <a:pt x="194" y="263"/>
                  </a:cubicBezTo>
                  <a:cubicBezTo>
                    <a:pt x="196" y="258"/>
                    <a:pt x="196" y="258"/>
                    <a:pt x="196" y="258"/>
                  </a:cubicBezTo>
                  <a:cubicBezTo>
                    <a:pt x="199" y="255"/>
                    <a:pt x="201" y="251"/>
                    <a:pt x="205" y="248"/>
                  </a:cubicBezTo>
                  <a:cubicBezTo>
                    <a:pt x="207" y="244"/>
                    <a:pt x="207" y="244"/>
                    <a:pt x="207" y="244"/>
                  </a:cubicBezTo>
                  <a:cubicBezTo>
                    <a:pt x="208" y="243"/>
                    <a:pt x="208" y="243"/>
                    <a:pt x="208" y="243"/>
                  </a:cubicBezTo>
                  <a:cubicBezTo>
                    <a:pt x="213" y="238"/>
                    <a:pt x="213" y="238"/>
                    <a:pt x="213" y="238"/>
                  </a:cubicBezTo>
                  <a:cubicBezTo>
                    <a:pt x="222" y="232"/>
                    <a:pt x="222" y="232"/>
                    <a:pt x="222" y="232"/>
                  </a:cubicBezTo>
                  <a:cubicBezTo>
                    <a:pt x="229" y="228"/>
                    <a:pt x="229" y="228"/>
                    <a:pt x="229" y="228"/>
                  </a:cubicBezTo>
                  <a:cubicBezTo>
                    <a:pt x="236" y="223"/>
                    <a:pt x="236" y="223"/>
                    <a:pt x="236" y="223"/>
                  </a:cubicBezTo>
                  <a:cubicBezTo>
                    <a:pt x="240" y="220"/>
                    <a:pt x="245" y="219"/>
                    <a:pt x="248" y="217"/>
                  </a:cubicBezTo>
                  <a:cubicBezTo>
                    <a:pt x="251" y="216"/>
                    <a:pt x="251" y="216"/>
                    <a:pt x="251" y="216"/>
                  </a:cubicBezTo>
                  <a:cubicBezTo>
                    <a:pt x="257" y="214"/>
                    <a:pt x="257" y="214"/>
                    <a:pt x="257" y="214"/>
                  </a:cubicBezTo>
                  <a:cubicBezTo>
                    <a:pt x="265" y="211"/>
                    <a:pt x="265" y="211"/>
                    <a:pt x="265" y="211"/>
                  </a:cubicBezTo>
                  <a:cubicBezTo>
                    <a:pt x="269" y="210"/>
                    <a:pt x="269" y="210"/>
                    <a:pt x="269" y="210"/>
                  </a:cubicBezTo>
                  <a:cubicBezTo>
                    <a:pt x="272" y="209"/>
                    <a:pt x="272" y="209"/>
                    <a:pt x="272" y="209"/>
                  </a:cubicBezTo>
                  <a:cubicBezTo>
                    <a:pt x="273" y="210"/>
                    <a:pt x="273" y="210"/>
                    <a:pt x="273" y="210"/>
                  </a:cubicBezTo>
                  <a:cubicBezTo>
                    <a:pt x="277" y="208"/>
                    <a:pt x="281" y="209"/>
                    <a:pt x="285" y="209"/>
                  </a:cubicBezTo>
                  <a:cubicBezTo>
                    <a:pt x="290" y="208"/>
                    <a:pt x="290" y="208"/>
                    <a:pt x="290" y="208"/>
                  </a:cubicBezTo>
                  <a:cubicBezTo>
                    <a:pt x="295" y="209"/>
                    <a:pt x="295" y="209"/>
                    <a:pt x="295" y="209"/>
                  </a:cubicBezTo>
                  <a:cubicBezTo>
                    <a:pt x="305" y="209"/>
                    <a:pt x="305" y="209"/>
                    <a:pt x="305" y="209"/>
                  </a:cubicBezTo>
                  <a:cubicBezTo>
                    <a:pt x="313" y="211"/>
                    <a:pt x="313" y="211"/>
                    <a:pt x="313" y="211"/>
                  </a:cubicBezTo>
                  <a:cubicBezTo>
                    <a:pt x="318" y="213"/>
                    <a:pt x="318" y="213"/>
                    <a:pt x="318" y="213"/>
                  </a:cubicBezTo>
                  <a:cubicBezTo>
                    <a:pt x="325" y="217"/>
                    <a:pt x="325" y="217"/>
                    <a:pt x="325" y="217"/>
                  </a:cubicBezTo>
                  <a:cubicBezTo>
                    <a:pt x="329" y="224"/>
                    <a:pt x="329" y="224"/>
                    <a:pt x="329" y="224"/>
                  </a:cubicBezTo>
                  <a:cubicBezTo>
                    <a:pt x="332" y="228"/>
                    <a:pt x="334" y="233"/>
                    <a:pt x="333" y="239"/>
                  </a:cubicBezTo>
                  <a:cubicBezTo>
                    <a:pt x="332" y="243"/>
                    <a:pt x="332" y="243"/>
                    <a:pt x="332" y="243"/>
                  </a:cubicBezTo>
                  <a:cubicBezTo>
                    <a:pt x="330" y="250"/>
                    <a:pt x="330" y="250"/>
                    <a:pt x="330" y="250"/>
                  </a:cubicBezTo>
                  <a:cubicBezTo>
                    <a:pt x="326" y="257"/>
                    <a:pt x="326" y="257"/>
                    <a:pt x="326" y="257"/>
                  </a:cubicBezTo>
                  <a:cubicBezTo>
                    <a:pt x="323" y="264"/>
                    <a:pt x="323" y="264"/>
                    <a:pt x="323" y="264"/>
                  </a:cubicBezTo>
                  <a:cubicBezTo>
                    <a:pt x="318" y="269"/>
                    <a:pt x="318" y="269"/>
                    <a:pt x="318" y="269"/>
                  </a:cubicBezTo>
                  <a:cubicBezTo>
                    <a:pt x="313" y="275"/>
                    <a:pt x="313" y="275"/>
                    <a:pt x="313" y="275"/>
                  </a:cubicBezTo>
                  <a:cubicBezTo>
                    <a:pt x="309" y="279"/>
                    <a:pt x="309" y="279"/>
                    <a:pt x="309" y="279"/>
                  </a:cubicBezTo>
                  <a:cubicBezTo>
                    <a:pt x="305" y="283"/>
                    <a:pt x="301" y="288"/>
                    <a:pt x="297" y="291"/>
                  </a:cubicBezTo>
                  <a:cubicBezTo>
                    <a:pt x="292" y="296"/>
                    <a:pt x="292" y="296"/>
                    <a:pt x="292" y="296"/>
                  </a:cubicBezTo>
                  <a:cubicBezTo>
                    <a:pt x="289" y="298"/>
                    <a:pt x="289" y="298"/>
                    <a:pt x="289" y="298"/>
                  </a:cubicBezTo>
                  <a:cubicBezTo>
                    <a:pt x="283" y="303"/>
                    <a:pt x="283" y="303"/>
                    <a:pt x="283" y="303"/>
                  </a:cubicBezTo>
                  <a:cubicBezTo>
                    <a:pt x="281" y="305"/>
                    <a:pt x="281" y="305"/>
                    <a:pt x="281" y="305"/>
                  </a:cubicBezTo>
                  <a:cubicBezTo>
                    <a:pt x="277" y="305"/>
                    <a:pt x="275" y="310"/>
                    <a:pt x="271" y="310"/>
                  </a:cubicBezTo>
                  <a:cubicBezTo>
                    <a:pt x="266" y="314"/>
                    <a:pt x="266" y="314"/>
                    <a:pt x="266" y="314"/>
                  </a:cubicBezTo>
                  <a:cubicBezTo>
                    <a:pt x="265" y="314"/>
                    <a:pt x="265" y="314"/>
                    <a:pt x="265" y="314"/>
                  </a:cubicBezTo>
                  <a:cubicBezTo>
                    <a:pt x="257" y="318"/>
                    <a:pt x="257" y="318"/>
                    <a:pt x="257" y="318"/>
                  </a:cubicBezTo>
                  <a:cubicBezTo>
                    <a:pt x="255" y="320"/>
                    <a:pt x="255" y="320"/>
                    <a:pt x="255" y="320"/>
                  </a:cubicBezTo>
                  <a:cubicBezTo>
                    <a:pt x="252" y="321"/>
                    <a:pt x="252" y="321"/>
                    <a:pt x="252" y="321"/>
                  </a:cubicBezTo>
                  <a:cubicBezTo>
                    <a:pt x="247" y="324"/>
                    <a:pt x="247" y="324"/>
                    <a:pt x="247" y="324"/>
                  </a:cubicBezTo>
                  <a:cubicBezTo>
                    <a:pt x="243" y="327"/>
                    <a:pt x="243" y="327"/>
                    <a:pt x="243" y="327"/>
                  </a:cubicBezTo>
                  <a:cubicBezTo>
                    <a:pt x="239" y="329"/>
                    <a:pt x="239" y="329"/>
                    <a:pt x="239" y="329"/>
                  </a:cubicBezTo>
                  <a:cubicBezTo>
                    <a:pt x="235" y="329"/>
                    <a:pt x="232" y="333"/>
                    <a:pt x="228" y="334"/>
                  </a:cubicBezTo>
                  <a:cubicBezTo>
                    <a:pt x="225" y="335"/>
                    <a:pt x="225" y="335"/>
                    <a:pt x="225" y="335"/>
                  </a:cubicBezTo>
                  <a:cubicBezTo>
                    <a:pt x="218" y="338"/>
                    <a:pt x="218" y="338"/>
                    <a:pt x="218" y="338"/>
                  </a:cubicBezTo>
                  <a:cubicBezTo>
                    <a:pt x="215" y="340"/>
                    <a:pt x="215" y="340"/>
                    <a:pt x="215" y="340"/>
                  </a:cubicBezTo>
                  <a:cubicBezTo>
                    <a:pt x="210" y="342"/>
                    <a:pt x="205" y="343"/>
                    <a:pt x="200" y="345"/>
                  </a:cubicBezTo>
                  <a:cubicBezTo>
                    <a:pt x="194" y="346"/>
                    <a:pt x="194" y="346"/>
                    <a:pt x="194" y="346"/>
                  </a:cubicBezTo>
                  <a:cubicBezTo>
                    <a:pt x="185" y="347"/>
                    <a:pt x="185" y="347"/>
                    <a:pt x="185" y="347"/>
                  </a:cubicBezTo>
                  <a:cubicBezTo>
                    <a:pt x="183" y="348"/>
                    <a:pt x="183" y="348"/>
                    <a:pt x="183" y="348"/>
                  </a:cubicBezTo>
                  <a:cubicBezTo>
                    <a:pt x="175" y="348"/>
                    <a:pt x="167" y="348"/>
                    <a:pt x="158" y="346"/>
                  </a:cubicBezTo>
                  <a:cubicBezTo>
                    <a:pt x="151" y="345"/>
                    <a:pt x="151" y="345"/>
                    <a:pt x="151" y="345"/>
                  </a:cubicBezTo>
                  <a:cubicBezTo>
                    <a:pt x="145" y="343"/>
                    <a:pt x="145" y="343"/>
                    <a:pt x="145" y="343"/>
                  </a:cubicBezTo>
                  <a:cubicBezTo>
                    <a:pt x="140" y="341"/>
                    <a:pt x="140" y="341"/>
                    <a:pt x="140" y="341"/>
                  </a:cubicBezTo>
                  <a:cubicBezTo>
                    <a:pt x="136" y="339"/>
                    <a:pt x="136" y="339"/>
                    <a:pt x="136" y="339"/>
                  </a:cubicBezTo>
                  <a:cubicBezTo>
                    <a:pt x="130" y="335"/>
                    <a:pt x="130" y="335"/>
                    <a:pt x="130" y="335"/>
                  </a:cubicBezTo>
                  <a:cubicBezTo>
                    <a:pt x="125" y="329"/>
                    <a:pt x="125" y="329"/>
                    <a:pt x="125" y="329"/>
                  </a:cubicBezTo>
                  <a:cubicBezTo>
                    <a:pt x="125" y="327"/>
                    <a:pt x="125" y="327"/>
                    <a:pt x="125" y="327"/>
                  </a:cubicBezTo>
                  <a:cubicBezTo>
                    <a:pt x="123" y="322"/>
                    <a:pt x="123" y="322"/>
                    <a:pt x="123" y="322"/>
                  </a:cubicBezTo>
                  <a:cubicBezTo>
                    <a:pt x="123" y="317"/>
                    <a:pt x="123" y="317"/>
                    <a:pt x="123" y="317"/>
                  </a:cubicBezTo>
                  <a:cubicBezTo>
                    <a:pt x="122" y="313"/>
                    <a:pt x="122" y="313"/>
                    <a:pt x="122" y="313"/>
                  </a:cubicBezTo>
                  <a:cubicBezTo>
                    <a:pt x="122" y="309"/>
                    <a:pt x="121" y="306"/>
                    <a:pt x="122" y="301"/>
                  </a:cubicBezTo>
                  <a:cubicBezTo>
                    <a:pt x="121" y="296"/>
                    <a:pt x="123" y="292"/>
                    <a:pt x="122" y="286"/>
                  </a:cubicBezTo>
                  <a:cubicBezTo>
                    <a:pt x="125" y="280"/>
                    <a:pt x="125" y="280"/>
                    <a:pt x="125" y="280"/>
                  </a:cubicBezTo>
                  <a:cubicBezTo>
                    <a:pt x="126" y="273"/>
                    <a:pt x="126" y="273"/>
                    <a:pt x="126" y="273"/>
                  </a:cubicBezTo>
                  <a:cubicBezTo>
                    <a:pt x="127" y="271"/>
                    <a:pt x="127" y="271"/>
                    <a:pt x="127" y="271"/>
                  </a:cubicBezTo>
                  <a:cubicBezTo>
                    <a:pt x="129" y="266"/>
                    <a:pt x="129" y="266"/>
                    <a:pt x="129" y="266"/>
                  </a:cubicBezTo>
                  <a:cubicBezTo>
                    <a:pt x="132" y="259"/>
                    <a:pt x="132" y="259"/>
                    <a:pt x="132" y="259"/>
                  </a:cubicBezTo>
                  <a:cubicBezTo>
                    <a:pt x="133" y="255"/>
                    <a:pt x="133" y="255"/>
                    <a:pt x="133" y="255"/>
                  </a:cubicBezTo>
                  <a:cubicBezTo>
                    <a:pt x="138" y="248"/>
                    <a:pt x="138" y="248"/>
                    <a:pt x="138" y="248"/>
                  </a:cubicBezTo>
                  <a:cubicBezTo>
                    <a:pt x="138" y="247"/>
                    <a:pt x="138" y="247"/>
                    <a:pt x="138" y="247"/>
                  </a:cubicBezTo>
                  <a:cubicBezTo>
                    <a:pt x="143" y="240"/>
                    <a:pt x="143" y="240"/>
                    <a:pt x="143" y="240"/>
                  </a:cubicBezTo>
                  <a:cubicBezTo>
                    <a:pt x="147" y="233"/>
                    <a:pt x="147" y="233"/>
                    <a:pt x="147" y="233"/>
                  </a:cubicBezTo>
                  <a:cubicBezTo>
                    <a:pt x="153" y="226"/>
                    <a:pt x="153" y="226"/>
                    <a:pt x="153" y="226"/>
                  </a:cubicBezTo>
                  <a:cubicBezTo>
                    <a:pt x="156" y="221"/>
                    <a:pt x="160" y="218"/>
                    <a:pt x="163" y="214"/>
                  </a:cubicBezTo>
                  <a:cubicBezTo>
                    <a:pt x="165" y="212"/>
                    <a:pt x="165" y="212"/>
                    <a:pt x="165" y="212"/>
                  </a:cubicBezTo>
                  <a:cubicBezTo>
                    <a:pt x="171" y="204"/>
                    <a:pt x="171" y="204"/>
                    <a:pt x="171" y="204"/>
                  </a:cubicBezTo>
                  <a:cubicBezTo>
                    <a:pt x="172" y="200"/>
                    <a:pt x="177" y="200"/>
                    <a:pt x="178" y="196"/>
                  </a:cubicBezTo>
                  <a:cubicBezTo>
                    <a:pt x="184" y="190"/>
                    <a:pt x="184" y="190"/>
                    <a:pt x="184" y="190"/>
                  </a:cubicBezTo>
                  <a:cubicBezTo>
                    <a:pt x="192" y="182"/>
                    <a:pt x="192" y="182"/>
                    <a:pt x="192" y="182"/>
                  </a:cubicBezTo>
                  <a:cubicBezTo>
                    <a:pt x="197" y="178"/>
                    <a:pt x="197" y="178"/>
                    <a:pt x="197" y="178"/>
                  </a:cubicBezTo>
                  <a:cubicBezTo>
                    <a:pt x="202" y="173"/>
                    <a:pt x="202" y="173"/>
                    <a:pt x="202" y="173"/>
                  </a:cubicBezTo>
                  <a:cubicBezTo>
                    <a:pt x="207" y="170"/>
                    <a:pt x="210" y="165"/>
                    <a:pt x="215" y="163"/>
                  </a:cubicBezTo>
                  <a:cubicBezTo>
                    <a:pt x="218" y="159"/>
                    <a:pt x="223" y="159"/>
                    <a:pt x="226" y="155"/>
                  </a:cubicBezTo>
                  <a:cubicBezTo>
                    <a:pt x="228" y="153"/>
                    <a:pt x="228" y="153"/>
                    <a:pt x="228" y="153"/>
                  </a:cubicBezTo>
                  <a:cubicBezTo>
                    <a:pt x="235" y="149"/>
                    <a:pt x="235" y="149"/>
                    <a:pt x="235" y="149"/>
                  </a:cubicBezTo>
                  <a:cubicBezTo>
                    <a:pt x="241" y="145"/>
                    <a:pt x="241" y="145"/>
                    <a:pt x="241" y="145"/>
                  </a:cubicBezTo>
                  <a:cubicBezTo>
                    <a:pt x="249" y="141"/>
                    <a:pt x="249" y="141"/>
                    <a:pt x="249" y="141"/>
                  </a:cubicBezTo>
                  <a:cubicBezTo>
                    <a:pt x="255" y="136"/>
                    <a:pt x="255" y="136"/>
                    <a:pt x="255" y="136"/>
                  </a:cubicBezTo>
                  <a:cubicBezTo>
                    <a:pt x="259" y="135"/>
                    <a:pt x="262" y="132"/>
                    <a:pt x="265" y="130"/>
                  </a:cubicBezTo>
                  <a:cubicBezTo>
                    <a:pt x="268" y="129"/>
                    <a:pt x="268" y="129"/>
                    <a:pt x="268" y="129"/>
                  </a:cubicBezTo>
                  <a:cubicBezTo>
                    <a:pt x="274" y="126"/>
                    <a:pt x="274" y="126"/>
                    <a:pt x="274" y="126"/>
                  </a:cubicBezTo>
                  <a:cubicBezTo>
                    <a:pt x="273" y="121"/>
                    <a:pt x="273" y="121"/>
                    <a:pt x="273" y="121"/>
                  </a:cubicBezTo>
                  <a:cubicBezTo>
                    <a:pt x="272" y="119"/>
                    <a:pt x="272" y="119"/>
                    <a:pt x="272" y="119"/>
                  </a:cubicBezTo>
                  <a:cubicBezTo>
                    <a:pt x="269" y="116"/>
                    <a:pt x="269" y="116"/>
                    <a:pt x="269" y="116"/>
                  </a:cubicBezTo>
                  <a:cubicBezTo>
                    <a:pt x="268" y="113"/>
                    <a:pt x="268" y="113"/>
                    <a:pt x="268" y="113"/>
                  </a:cubicBezTo>
                  <a:cubicBezTo>
                    <a:pt x="266" y="111"/>
                    <a:pt x="266" y="111"/>
                    <a:pt x="266" y="111"/>
                  </a:cubicBezTo>
                  <a:cubicBezTo>
                    <a:pt x="263" y="110"/>
                    <a:pt x="263" y="110"/>
                    <a:pt x="263" y="110"/>
                  </a:cubicBezTo>
                  <a:cubicBezTo>
                    <a:pt x="261" y="106"/>
                    <a:pt x="261" y="106"/>
                    <a:pt x="261" y="106"/>
                  </a:cubicBezTo>
                  <a:moveTo>
                    <a:pt x="498" y="173"/>
                  </a:moveTo>
                  <a:cubicBezTo>
                    <a:pt x="496" y="174"/>
                    <a:pt x="496" y="174"/>
                    <a:pt x="496" y="174"/>
                  </a:cubicBezTo>
                  <a:cubicBezTo>
                    <a:pt x="489" y="174"/>
                    <a:pt x="489" y="174"/>
                    <a:pt x="489" y="174"/>
                  </a:cubicBezTo>
                  <a:cubicBezTo>
                    <a:pt x="485" y="174"/>
                    <a:pt x="481" y="175"/>
                    <a:pt x="477" y="174"/>
                  </a:cubicBezTo>
                  <a:cubicBezTo>
                    <a:pt x="476" y="175"/>
                    <a:pt x="476" y="175"/>
                    <a:pt x="476" y="175"/>
                  </a:cubicBezTo>
                  <a:cubicBezTo>
                    <a:pt x="471" y="175"/>
                    <a:pt x="467" y="178"/>
                    <a:pt x="462" y="179"/>
                  </a:cubicBezTo>
                  <a:cubicBezTo>
                    <a:pt x="457" y="180"/>
                    <a:pt x="457" y="180"/>
                    <a:pt x="457" y="180"/>
                  </a:cubicBezTo>
                  <a:cubicBezTo>
                    <a:pt x="453" y="182"/>
                    <a:pt x="453" y="182"/>
                    <a:pt x="453" y="182"/>
                  </a:cubicBezTo>
                  <a:cubicBezTo>
                    <a:pt x="447" y="183"/>
                    <a:pt x="447" y="183"/>
                    <a:pt x="447" y="183"/>
                  </a:cubicBezTo>
                  <a:cubicBezTo>
                    <a:pt x="438" y="188"/>
                    <a:pt x="438" y="188"/>
                    <a:pt x="438" y="188"/>
                  </a:cubicBezTo>
                  <a:cubicBezTo>
                    <a:pt x="433" y="191"/>
                    <a:pt x="426" y="191"/>
                    <a:pt x="422" y="197"/>
                  </a:cubicBezTo>
                  <a:cubicBezTo>
                    <a:pt x="414" y="201"/>
                    <a:pt x="414" y="201"/>
                    <a:pt x="414" y="201"/>
                  </a:cubicBezTo>
                  <a:cubicBezTo>
                    <a:pt x="409" y="206"/>
                    <a:pt x="404" y="207"/>
                    <a:pt x="400" y="212"/>
                  </a:cubicBezTo>
                  <a:cubicBezTo>
                    <a:pt x="391" y="219"/>
                    <a:pt x="391" y="219"/>
                    <a:pt x="391" y="219"/>
                  </a:cubicBezTo>
                  <a:cubicBezTo>
                    <a:pt x="384" y="224"/>
                    <a:pt x="384" y="224"/>
                    <a:pt x="384" y="224"/>
                  </a:cubicBezTo>
                  <a:cubicBezTo>
                    <a:pt x="380" y="228"/>
                    <a:pt x="380" y="228"/>
                    <a:pt x="380" y="228"/>
                  </a:cubicBezTo>
                  <a:cubicBezTo>
                    <a:pt x="377" y="233"/>
                    <a:pt x="372" y="236"/>
                    <a:pt x="368" y="241"/>
                  </a:cubicBezTo>
                  <a:cubicBezTo>
                    <a:pt x="368" y="242"/>
                    <a:pt x="368" y="242"/>
                    <a:pt x="368" y="242"/>
                  </a:cubicBezTo>
                  <a:cubicBezTo>
                    <a:pt x="363" y="248"/>
                    <a:pt x="363" y="248"/>
                    <a:pt x="363" y="248"/>
                  </a:cubicBezTo>
                  <a:cubicBezTo>
                    <a:pt x="361" y="253"/>
                    <a:pt x="361" y="253"/>
                    <a:pt x="361" y="253"/>
                  </a:cubicBezTo>
                  <a:cubicBezTo>
                    <a:pt x="362" y="257"/>
                    <a:pt x="362" y="262"/>
                    <a:pt x="365" y="265"/>
                  </a:cubicBezTo>
                  <a:cubicBezTo>
                    <a:pt x="370" y="267"/>
                    <a:pt x="370" y="267"/>
                    <a:pt x="370" y="267"/>
                  </a:cubicBezTo>
                  <a:cubicBezTo>
                    <a:pt x="371" y="271"/>
                    <a:pt x="371" y="271"/>
                    <a:pt x="371" y="271"/>
                  </a:cubicBezTo>
                  <a:cubicBezTo>
                    <a:pt x="373" y="272"/>
                    <a:pt x="373" y="272"/>
                    <a:pt x="373" y="272"/>
                  </a:cubicBezTo>
                  <a:cubicBezTo>
                    <a:pt x="378" y="273"/>
                    <a:pt x="378" y="273"/>
                    <a:pt x="378" y="273"/>
                  </a:cubicBezTo>
                  <a:cubicBezTo>
                    <a:pt x="382" y="268"/>
                    <a:pt x="382" y="268"/>
                    <a:pt x="382" y="268"/>
                  </a:cubicBezTo>
                  <a:cubicBezTo>
                    <a:pt x="385" y="264"/>
                    <a:pt x="385" y="264"/>
                    <a:pt x="385" y="264"/>
                  </a:cubicBezTo>
                  <a:cubicBezTo>
                    <a:pt x="389" y="260"/>
                    <a:pt x="389" y="260"/>
                    <a:pt x="389" y="260"/>
                  </a:cubicBezTo>
                  <a:cubicBezTo>
                    <a:pt x="393" y="255"/>
                    <a:pt x="393" y="255"/>
                    <a:pt x="393" y="255"/>
                  </a:cubicBezTo>
                  <a:cubicBezTo>
                    <a:pt x="394" y="254"/>
                    <a:pt x="394" y="254"/>
                    <a:pt x="394" y="254"/>
                  </a:cubicBezTo>
                  <a:cubicBezTo>
                    <a:pt x="400" y="250"/>
                    <a:pt x="404" y="245"/>
                    <a:pt x="409" y="241"/>
                  </a:cubicBezTo>
                  <a:cubicBezTo>
                    <a:pt x="417" y="235"/>
                    <a:pt x="417" y="235"/>
                    <a:pt x="417" y="235"/>
                  </a:cubicBezTo>
                  <a:cubicBezTo>
                    <a:pt x="419" y="234"/>
                    <a:pt x="419" y="234"/>
                    <a:pt x="419" y="234"/>
                  </a:cubicBezTo>
                  <a:cubicBezTo>
                    <a:pt x="429" y="226"/>
                    <a:pt x="429" y="226"/>
                    <a:pt x="429" y="226"/>
                  </a:cubicBezTo>
                  <a:cubicBezTo>
                    <a:pt x="430" y="225"/>
                    <a:pt x="430" y="225"/>
                    <a:pt x="430" y="225"/>
                  </a:cubicBezTo>
                  <a:cubicBezTo>
                    <a:pt x="431" y="224"/>
                    <a:pt x="431" y="224"/>
                    <a:pt x="431" y="224"/>
                  </a:cubicBezTo>
                  <a:cubicBezTo>
                    <a:pt x="434" y="223"/>
                    <a:pt x="434" y="223"/>
                    <a:pt x="434" y="223"/>
                  </a:cubicBezTo>
                  <a:cubicBezTo>
                    <a:pt x="439" y="221"/>
                    <a:pt x="439" y="221"/>
                    <a:pt x="439" y="221"/>
                  </a:cubicBezTo>
                  <a:cubicBezTo>
                    <a:pt x="444" y="217"/>
                    <a:pt x="444" y="217"/>
                    <a:pt x="444" y="217"/>
                  </a:cubicBezTo>
                  <a:cubicBezTo>
                    <a:pt x="446" y="216"/>
                    <a:pt x="446" y="216"/>
                    <a:pt x="446" y="216"/>
                  </a:cubicBezTo>
                  <a:cubicBezTo>
                    <a:pt x="452" y="214"/>
                    <a:pt x="452" y="214"/>
                    <a:pt x="452" y="214"/>
                  </a:cubicBezTo>
                  <a:cubicBezTo>
                    <a:pt x="455" y="212"/>
                    <a:pt x="455" y="212"/>
                    <a:pt x="455" y="212"/>
                  </a:cubicBezTo>
                  <a:cubicBezTo>
                    <a:pt x="460" y="210"/>
                    <a:pt x="460" y="210"/>
                    <a:pt x="460" y="210"/>
                  </a:cubicBezTo>
                  <a:cubicBezTo>
                    <a:pt x="464" y="209"/>
                    <a:pt x="464" y="209"/>
                    <a:pt x="464" y="209"/>
                  </a:cubicBezTo>
                  <a:cubicBezTo>
                    <a:pt x="470" y="207"/>
                    <a:pt x="470" y="207"/>
                    <a:pt x="470" y="207"/>
                  </a:cubicBezTo>
                  <a:cubicBezTo>
                    <a:pt x="476" y="204"/>
                    <a:pt x="476" y="204"/>
                    <a:pt x="476" y="204"/>
                  </a:cubicBezTo>
                  <a:cubicBezTo>
                    <a:pt x="482" y="204"/>
                    <a:pt x="482" y="204"/>
                    <a:pt x="482" y="204"/>
                  </a:cubicBezTo>
                  <a:cubicBezTo>
                    <a:pt x="485" y="203"/>
                    <a:pt x="485" y="203"/>
                    <a:pt x="485" y="203"/>
                  </a:cubicBezTo>
                  <a:cubicBezTo>
                    <a:pt x="490" y="201"/>
                    <a:pt x="490" y="201"/>
                    <a:pt x="490" y="201"/>
                  </a:cubicBezTo>
                  <a:cubicBezTo>
                    <a:pt x="494" y="200"/>
                    <a:pt x="494" y="200"/>
                    <a:pt x="494" y="200"/>
                  </a:cubicBezTo>
                  <a:cubicBezTo>
                    <a:pt x="495" y="200"/>
                    <a:pt x="495" y="200"/>
                    <a:pt x="495" y="200"/>
                  </a:cubicBezTo>
                  <a:cubicBezTo>
                    <a:pt x="499" y="200"/>
                    <a:pt x="499" y="200"/>
                    <a:pt x="499" y="200"/>
                  </a:cubicBezTo>
                  <a:cubicBezTo>
                    <a:pt x="500" y="199"/>
                    <a:pt x="500" y="199"/>
                    <a:pt x="500" y="199"/>
                  </a:cubicBezTo>
                  <a:cubicBezTo>
                    <a:pt x="506" y="199"/>
                    <a:pt x="506" y="199"/>
                    <a:pt x="506" y="199"/>
                  </a:cubicBezTo>
                  <a:cubicBezTo>
                    <a:pt x="511" y="197"/>
                    <a:pt x="517" y="199"/>
                    <a:pt x="523" y="199"/>
                  </a:cubicBezTo>
                  <a:cubicBezTo>
                    <a:pt x="527" y="200"/>
                    <a:pt x="527" y="200"/>
                    <a:pt x="527" y="200"/>
                  </a:cubicBezTo>
                  <a:cubicBezTo>
                    <a:pt x="529" y="201"/>
                    <a:pt x="529" y="201"/>
                    <a:pt x="529" y="201"/>
                  </a:cubicBezTo>
                  <a:cubicBezTo>
                    <a:pt x="533" y="202"/>
                    <a:pt x="533" y="202"/>
                    <a:pt x="533" y="202"/>
                  </a:cubicBezTo>
                  <a:cubicBezTo>
                    <a:pt x="539" y="204"/>
                    <a:pt x="539" y="204"/>
                    <a:pt x="539" y="204"/>
                  </a:cubicBezTo>
                  <a:cubicBezTo>
                    <a:pt x="546" y="207"/>
                    <a:pt x="546" y="207"/>
                    <a:pt x="546" y="207"/>
                  </a:cubicBezTo>
                  <a:cubicBezTo>
                    <a:pt x="548" y="211"/>
                    <a:pt x="553" y="211"/>
                    <a:pt x="554" y="215"/>
                  </a:cubicBezTo>
                  <a:cubicBezTo>
                    <a:pt x="556" y="219"/>
                    <a:pt x="556" y="219"/>
                    <a:pt x="556" y="219"/>
                  </a:cubicBezTo>
                  <a:cubicBezTo>
                    <a:pt x="557" y="222"/>
                    <a:pt x="560" y="225"/>
                    <a:pt x="560" y="229"/>
                  </a:cubicBezTo>
                  <a:cubicBezTo>
                    <a:pt x="561" y="233"/>
                    <a:pt x="561" y="238"/>
                    <a:pt x="560" y="242"/>
                  </a:cubicBezTo>
                  <a:cubicBezTo>
                    <a:pt x="559" y="248"/>
                    <a:pt x="559" y="248"/>
                    <a:pt x="559" y="248"/>
                  </a:cubicBezTo>
                  <a:cubicBezTo>
                    <a:pt x="557" y="255"/>
                    <a:pt x="557" y="255"/>
                    <a:pt x="557" y="255"/>
                  </a:cubicBezTo>
                  <a:cubicBezTo>
                    <a:pt x="557" y="259"/>
                    <a:pt x="555" y="262"/>
                    <a:pt x="555" y="266"/>
                  </a:cubicBezTo>
                  <a:cubicBezTo>
                    <a:pt x="552" y="269"/>
                    <a:pt x="552" y="274"/>
                    <a:pt x="548" y="277"/>
                  </a:cubicBezTo>
                  <a:cubicBezTo>
                    <a:pt x="546" y="281"/>
                    <a:pt x="546" y="281"/>
                    <a:pt x="546" y="281"/>
                  </a:cubicBezTo>
                  <a:cubicBezTo>
                    <a:pt x="544" y="285"/>
                    <a:pt x="542" y="289"/>
                    <a:pt x="538" y="292"/>
                  </a:cubicBezTo>
                  <a:cubicBezTo>
                    <a:pt x="535" y="297"/>
                    <a:pt x="535" y="297"/>
                    <a:pt x="535" y="297"/>
                  </a:cubicBezTo>
                  <a:cubicBezTo>
                    <a:pt x="526" y="307"/>
                    <a:pt x="526" y="307"/>
                    <a:pt x="526" y="307"/>
                  </a:cubicBezTo>
                  <a:cubicBezTo>
                    <a:pt x="522" y="311"/>
                    <a:pt x="522" y="311"/>
                    <a:pt x="522" y="311"/>
                  </a:cubicBezTo>
                  <a:cubicBezTo>
                    <a:pt x="517" y="315"/>
                    <a:pt x="513" y="319"/>
                    <a:pt x="508" y="323"/>
                  </a:cubicBezTo>
                  <a:cubicBezTo>
                    <a:pt x="506" y="324"/>
                    <a:pt x="506" y="324"/>
                    <a:pt x="506" y="324"/>
                  </a:cubicBezTo>
                  <a:cubicBezTo>
                    <a:pt x="502" y="328"/>
                    <a:pt x="498" y="330"/>
                    <a:pt x="494" y="332"/>
                  </a:cubicBezTo>
                  <a:cubicBezTo>
                    <a:pt x="490" y="333"/>
                    <a:pt x="487" y="336"/>
                    <a:pt x="484" y="338"/>
                  </a:cubicBezTo>
                  <a:cubicBezTo>
                    <a:pt x="479" y="340"/>
                    <a:pt x="479" y="340"/>
                    <a:pt x="479" y="340"/>
                  </a:cubicBezTo>
                  <a:cubicBezTo>
                    <a:pt x="474" y="342"/>
                    <a:pt x="474" y="342"/>
                    <a:pt x="474" y="342"/>
                  </a:cubicBezTo>
                  <a:cubicBezTo>
                    <a:pt x="468" y="345"/>
                    <a:pt x="468" y="345"/>
                    <a:pt x="468" y="345"/>
                  </a:cubicBezTo>
                  <a:cubicBezTo>
                    <a:pt x="460" y="347"/>
                    <a:pt x="460" y="347"/>
                    <a:pt x="460" y="347"/>
                  </a:cubicBezTo>
                  <a:cubicBezTo>
                    <a:pt x="457" y="348"/>
                    <a:pt x="457" y="348"/>
                    <a:pt x="457" y="348"/>
                  </a:cubicBezTo>
                  <a:cubicBezTo>
                    <a:pt x="452" y="348"/>
                    <a:pt x="452" y="348"/>
                    <a:pt x="452" y="348"/>
                  </a:cubicBezTo>
                  <a:cubicBezTo>
                    <a:pt x="447" y="350"/>
                    <a:pt x="447" y="350"/>
                    <a:pt x="447" y="350"/>
                  </a:cubicBezTo>
                  <a:cubicBezTo>
                    <a:pt x="441" y="351"/>
                    <a:pt x="441" y="351"/>
                    <a:pt x="441" y="351"/>
                  </a:cubicBezTo>
                  <a:cubicBezTo>
                    <a:pt x="431" y="352"/>
                    <a:pt x="431" y="352"/>
                    <a:pt x="431" y="352"/>
                  </a:cubicBezTo>
                  <a:cubicBezTo>
                    <a:pt x="426" y="352"/>
                    <a:pt x="421" y="351"/>
                    <a:pt x="416" y="352"/>
                  </a:cubicBezTo>
                  <a:cubicBezTo>
                    <a:pt x="411" y="351"/>
                    <a:pt x="411" y="351"/>
                    <a:pt x="411" y="351"/>
                  </a:cubicBezTo>
                  <a:cubicBezTo>
                    <a:pt x="402" y="349"/>
                    <a:pt x="402" y="349"/>
                    <a:pt x="402" y="349"/>
                  </a:cubicBezTo>
                  <a:cubicBezTo>
                    <a:pt x="394" y="344"/>
                    <a:pt x="394" y="344"/>
                    <a:pt x="394" y="344"/>
                  </a:cubicBezTo>
                  <a:cubicBezTo>
                    <a:pt x="388" y="339"/>
                    <a:pt x="388" y="339"/>
                    <a:pt x="388" y="339"/>
                  </a:cubicBezTo>
                  <a:cubicBezTo>
                    <a:pt x="387" y="335"/>
                    <a:pt x="387" y="335"/>
                    <a:pt x="387" y="335"/>
                  </a:cubicBezTo>
                  <a:cubicBezTo>
                    <a:pt x="385" y="329"/>
                    <a:pt x="385" y="329"/>
                    <a:pt x="385" y="329"/>
                  </a:cubicBezTo>
                  <a:cubicBezTo>
                    <a:pt x="387" y="319"/>
                    <a:pt x="387" y="319"/>
                    <a:pt x="387" y="319"/>
                  </a:cubicBezTo>
                  <a:cubicBezTo>
                    <a:pt x="389" y="315"/>
                    <a:pt x="389" y="315"/>
                    <a:pt x="389" y="315"/>
                  </a:cubicBezTo>
                  <a:cubicBezTo>
                    <a:pt x="392" y="309"/>
                    <a:pt x="392" y="309"/>
                    <a:pt x="392" y="309"/>
                  </a:cubicBezTo>
                  <a:cubicBezTo>
                    <a:pt x="400" y="300"/>
                    <a:pt x="400" y="300"/>
                    <a:pt x="400" y="300"/>
                  </a:cubicBezTo>
                  <a:cubicBezTo>
                    <a:pt x="403" y="297"/>
                    <a:pt x="403" y="297"/>
                    <a:pt x="403" y="297"/>
                  </a:cubicBezTo>
                  <a:cubicBezTo>
                    <a:pt x="408" y="295"/>
                    <a:pt x="408" y="295"/>
                    <a:pt x="408" y="295"/>
                  </a:cubicBezTo>
                  <a:cubicBezTo>
                    <a:pt x="407" y="294"/>
                    <a:pt x="407" y="294"/>
                    <a:pt x="407" y="294"/>
                  </a:cubicBezTo>
                  <a:cubicBezTo>
                    <a:pt x="403" y="295"/>
                    <a:pt x="403" y="295"/>
                    <a:pt x="403" y="295"/>
                  </a:cubicBezTo>
                  <a:cubicBezTo>
                    <a:pt x="400" y="296"/>
                    <a:pt x="400" y="296"/>
                    <a:pt x="400" y="296"/>
                  </a:cubicBezTo>
                  <a:cubicBezTo>
                    <a:pt x="399" y="296"/>
                    <a:pt x="399" y="296"/>
                    <a:pt x="399" y="296"/>
                  </a:cubicBezTo>
                  <a:cubicBezTo>
                    <a:pt x="401" y="293"/>
                    <a:pt x="401" y="293"/>
                    <a:pt x="401" y="293"/>
                  </a:cubicBezTo>
                  <a:cubicBezTo>
                    <a:pt x="405" y="289"/>
                    <a:pt x="405" y="289"/>
                    <a:pt x="405" y="289"/>
                  </a:cubicBezTo>
                  <a:cubicBezTo>
                    <a:pt x="404" y="288"/>
                    <a:pt x="404" y="288"/>
                    <a:pt x="404" y="288"/>
                  </a:cubicBezTo>
                  <a:cubicBezTo>
                    <a:pt x="403" y="288"/>
                    <a:pt x="403" y="288"/>
                    <a:pt x="403" y="288"/>
                  </a:cubicBezTo>
                  <a:cubicBezTo>
                    <a:pt x="402" y="287"/>
                    <a:pt x="402" y="287"/>
                    <a:pt x="402" y="287"/>
                  </a:cubicBezTo>
                  <a:cubicBezTo>
                    <a:pt x="403" y="286"/>
                    <a:pt x="403" y="286"/>
                    <a:pt x="403" y="286"/>
                  </a:cubicBezTo>
                  <a:cubicBezTo>
                    <a:pt x="404" y="285"/>
                    <a:pt x="404" y="285"/>
                    <a:pt x="404" y="285"/>
                  </a:cubicBezTo>
                  <a:cubicBezTo>
                    <a:pt x="402" y="285"/>
                    <a:pt x="402" y="285"/>
                    <a:pt x="402" y="285"/>
                  </a:cubicBezTo>
                  <a:cubicBezTo>
                    <a:pt x="395" y="288"/>
                    <a:pt x="395" y="288"/>
                    <a:pt x="395" y="288"/>
                  </a:cubicBezTo>
                  <a:cubicBezTo>
                    <a:pt x="390" y="293"/>
                    <a:pt x="390" y="293"/>
                    <a:pt x="390" y="293"/>
                  </a:cubicBezTo>
                  <a:cubicBezTo>
                    <a:pt x="389" y="292"/>
                    <a:pt x="389" y="292"/>
                    <a:pt x="389" y="292"/>
                  </a:cubicBezTo>
                  <a:cubicBezTo>
                    <a:pt x="391" y="290"/>
                    <a:pt x="391" y="290"/>
                    <a:pt x="391" y="290"/>
                  </a:cubicBezTo>
                  <a:cubicBezTo>
                    <a:pt x="392" y="288"/>
                    <a:pt x="392" y="288"/>
                    <a:pt x="392" y="288"/>
                  </a:cubicBezTo>
                  <a:cubicBezTo>
                    <a:pt x="397" y="286"/>
                    <a:pt x="397" y="286"/>
                    <a:pt x="397" y="286"/>
                  </a:cubicBezTo>
                  <a:cubicBezTo>
                    <a:pt x="396" y="283"/>
                    <a:pt x="396" y="283"/>
                    <a:pt x="396" y="283"/>
                  </a:cubicBezTo>
                  <a:cubicBezTo>
                    <a:pt x="392" y="285"/>
                    <a:pt x="392" y="285"/>
                    <a:pt x="392" y="285"/>
                  </a:cubicBezTo>
                  <a:cubicBezTo>
                    <a:pt x="386" y="289"/>
                    <a:pt x="386" y="289"/>
                    <a:pt x="386" y="289"/>
                  </a:cubicBezTo>
                  <a:cubicBezTo>
                    <a:pt x="383" y="293"/>
                    <a:pt x="383" y="293"/>
                    <a:pt x="383" y="293"/>
                  </a:cubicBezTo>
                  <a:cubicBezTo>
                    <a:pt x="380" y="296"/>
                    <a:pt x="380" y="296"/>
                    <a:pt x="380" y="296"/>
                  </a:cubicBezTo>
                  <a:cubicBezTo>
                    <a:pt x="380" y="295"/>
                    <a:pt x="380" y="295"/>
                    <a:pt x="380" y="295"/>
                  </a:cubicBezTo>
                  <a:cubicBezTo>
                    <a:pt x="384" y="290"/>
                    <a:pt x="384" y="290"/>
                    <a:pt x="384" y="290"/>
                  </a:cubicBezTo>
                  <a:cubicBezTo>
                    <a:pt x="383" y="288"/>
                    <a:pt x="383" y="288"/>
                    <a:pt x="383" y="288"/>
                  </a:cubicBezTo>
                  <a:cubicBezTo>
                    <a:pt x="382" y="289"/>
                    <a:pt x="382" y="289"/>
                    <a:pt x="382" y="289"/>
                  </a:cubicBezTo>
                  <a:cubicBezTo>
                    <a:pt x="378" y="292"/>
                    <a:pt x="378" y="292"/>
                    <a:pt x="378" y="292"/>
                  </a:cubicBezTo>
                  <a:cubicBezTo>
                    <a:pt x="373" y="300"/>
                    <a:pt x="373" y="300"/>
                    <a:pt x="373" y="300"/>
                  </a:cubicBezTo>
                  <a:cubicBezTo>
                    <a:pt x="370" y="309"/>
                    <a:pt x="370" y="309"/>
                    <a:pt x="370" y="309"/>
                  </a:cubicBezTo>
                  <a:cubicBezTo>
                    <a:pt x="369" y="315"/>
                    <a:pt x="369" y="315"/>
                    <a:pt x="369" y="315"/>
                  </a:cubicBezTo>
                  <a:cubicBezTo>
                    <a:pt x="369" y="319"/>
                    <a:pt x="369" y="324"/>
                    <a:pt x="371" y="327"/>
                  </a:cubicBezTo>
                  <a:cubicBezTo>
                    <a:pt x="376" y="338"/>
                    <a:pt x="376" y="338"/>
                    <a:pt x="376" y="338"/>
                  </a:cubicBezTo>
                  <a:cubicBezTo>
                    <a:pt x="380" y="345"/>
                    <a:pt x="380" y="345"/>
                    <a:pt x="380" y="345"/>
                  </a:cubicBezTo>
                  <a:cubicBezTo>
                    <a:pt x="384" y="350"/>
                    <a:pt x="384" y="350"/>
                    <a:pt x="384" y="350"/>
                  </a:cubicBezTo>
                  <a:cubicBezTo>
                    <a:pt x="386" y="351"/>
                    <a:pt x="386" y="351"/>
                    <a:pt x="386" y="351"/>
                  </a:cubicBezTo>
                  <a:cubicBezTo>
                    <a:pt x="392" y="357"/>
                    <a:pt x="392" y="357"/>
                    <a:pt x="392" y="357"/>
                  </a:cubicBezTo>
                  <a:cubicBezTo>
                    <a:pt x="399" y="361"/>
                    <a:pt x="399" y="361"/>
                    <a:pt x="399" y="361"/>
                  </a:cubicBezTo>
                  <a:cubicBezTo>
                    <a:pt x="407" y="364"/>
                    <a:pt x="407" y="364"/>
                    <a:pt x="407" y="364"/>
                  </a:cubicBezTo>
                  <a:cubicBezTo>
                    <a:pt x="415" y="367"/>
                    <a:pt x="415" y="367"/>
                    <a:pt x="415" y="367"/>
                  </a:cubicBezTo>
                  <a:cubicBezTo>
                    <a:pt x="418" y="368"/>
                    <a:pt x="418" y="368"/>
                    <a:pt x="418" y="368"/>
                  </a:cubicBezTo>
                  <a:cubicBezTo>
                    <a:pt x="424" y="369"/>
                    <a:pt x="424" y="369"/>
                    <a:pt x="424" y="369"/>
                  </a:cubicBezTo>
                  <a:cubicBezTo>
                    <a:pt x="433" y="370"/>
                    <a:pt x="433" y="370"/>
                    <a:pt x="433" y="370"/>
                  </a:cubicBezTo>
                  <a:cubicBezTo>
                    <a:pt x="443" y="371"/>
                    <a:pt x="443" y="371"/>
                    <a:pt x="443" y="371"/>
                  </a:cubicBezTo>
                  <a:cubicBezTo>
                    <a:pt x="449" y="371"/>
                    <a:pt x="449" y="371"/>
                    <a:pt x="449" y="371"/>
                  </a:cubicBezTo>
                  <a:cubicBezTo>
                    <a:pt x="455" y="371"/>
                    <a:pt x="455" y="371"/>
                    <a:pt x="455" y="371"/>
                  </a:cubicBezTo>
                  <a:cubicBezTo>
                    <a:pt x="461" y="370"/>
                    <a:pt x="461" y="370"/>
                    <a:pt x="461" y="370"/>
                  </a:cubicBezTo>
                  <a:cubicBezTo>
                    <a:pt x="468" y="369"/>
                    <a:pt x="468" y="369"/>
                    <a:pt x="468" y="369"/>
                  </a:cubicBezTo>
                  <a:cubicBezTo>
                    <a:pt x="476" y="367"/>
                    <a:pt x="476" y="367"/>
                    <a:pt x="476" y="367"/>
                  </a:cubicBezTo>
                  <a:cubicBezTo>
                    <a:pt x="486" y="365"/>
                    <a:pt x="486" y="365"/>
                    <a:pt x="486" y="365"/>
                  </a:cubicBezTo>
                  <a:cubicBezTo>
                    <a:pt x="493" y="363"/>
                    <a:pt x="493" y="363"/>
                    <a:pt x="493" y="363"/>
                  </a:cubicBezTo>
                  <a:cubicBezTo>
                    <a:pt x="497" y="361"/>
                    <a:pt x="497" y="361"/>
                    <a:pt x="497" y="361"/>
                  </a:cubicBezTo>
                  <a:cubicBezTo>
                    <a:pt x="502" y="358"/>
                    <a:pt x="502" y="358"/>
                    <a:pt x="502" y="358"/>
                  </a:cubicBezTo>
                  <a:cubicBezTo>
                    <a:pt x="507" y="357"/>
                    <a:pt x="507" y="357"/>
                    <a:pt x="507" y="357"/>
                  </a:cubicBezTo>
                  <a:cubicBezTo>
                    <a:pt x="515" y="353"/>
                    <a:pt x="515" y="353"/>
                    <a:pt x="515" y="353"/>
                  </a:cubicBezTo>
                  <a:cubicBezTo>
                    <a:pt x="517" y="352"/>
                    <a:pt x="517" y="352"/>
                    <a:pt x="517" y="352"/>
                  </a:cubicBezTo>
                  <a:cubicBezTo>
                    <a:pt x="519" y="351"/>
                    <a:pt x="519" y="351"/>
                    <a:pt x="519" y="351"/>
                  </a:cubicBezTo>
                  <a:cubicBezTo>
                    <a:pt x="523" y="347"/>
                    <a:pt x="523" y="347"/>
                    <a:pt x="523" y="347"/>
                  </a:cubicBezTo>
                  <a:cubicBezTo>
                    <a:pt x="527" y="345"/>
                    <a:pt x="527" y="345"/>
                    <a:pt x="527" y="345"/>
                  </a:cubicBezTo>
                  <a:cubicBezTo>
                    <a:pt x="534" y="339"/>
                    <a:pt x="534" y="339"/>
                    <a:pt x="534" y="339"/>
                  </a:cubicBezTo>
                  <a:cubicBezTo>
                    <a:pt x="537" y="337"/>
                    <a:pt x="537" y="337"/>
                    <a:pt x="537" y="337"/>
                  </a:cubicBezTo>
                  <a:cubicBezTo>
                    <a:pt x="543" y="331"/>
                    <a:pt x="543" y="331"/>
                    <a:pt x="543" y="331"/>
                  </a:cubicBezTo>
                  <a:cubicBezTo>
                    <a:pt x="550" y="323"/>
                    <a:pt x="550" y="323"/>
                    <a:pt x="550" y="323"/>
                  </a:cubicBezTo>
                  <a:cubicBezTo>
                    <a:pt x="555" y="317"/>
                    <a:pt x="555" y="317"/>
                    <a:pt x="555" y="317"/>
                  </a:cubicBezTo>
                  <a:cubicBezTo>
                    <a:pt x="561" y="308"/>
                    <a:pt x="561" y="308"/>
                    <a:pt x="561" y="308"/>
                  </a:cubicBezTo>
                  <a:cubicBezTo>
                    <a:pt x="564" y="304"/>
                    <a:pt x="564" y="304"/>
                    <a:pt x="564" y="304"/>
                  </a:cubicBezTo>
                  <a:cubicBezTo>
                    <a:pt x="565" y="301"/>
                    <a:pt x="565" y="301"/>
                    <a:pt x="565" y="301"/>
                  </a:cubicBezTo>
                  <a:cubicBezTo>
                    <a:pt x="567" y="297"/>
                    <a:pt x="567" y="297"/>
                    <a:pt x="567" y="297"/>
                  </a:cubicBezTo>
                  <a:cubicBezTo>
                    <a:pt x="570" y="290"/>
                    <a:pt x="570" y="290"/>
                    <a:pt x="570" y="290"/>
                  </a:cubicBezTo>
                  <a:cubicBezTo>
                    <a:pt x="572" y="286"/>
                    <a:pt x="572" y="286"/>
                    <a:pt x="572" y="286"/>
                  </a:cubicBezTo>
                  <a:cubicBezTo>
                    <a:pt x="573" y="280"/>
                    <a:pt x="573" y="280"/>
                    <a:pt x="573" y="280"/>
                  </a:cubicBezTo>
                  <a:cubicBezTo>
                    <a:pt x="575" y="277"/>
                    <a:pt x="575" y="277"/>
                    <a:pt x="575" y="277"/>
                  </a:cubicBezTo>
                  <a:cubicBezTo>
                    <a:pt x="576" y="269"/>
                    <a:pt x="576" y="269"/>
                    <a:pt x="576" y="269"/>
                  </a:cubicBezTo>
                  <a:cubicBezTo>
                    <a:pt x="578" y="262"/>
                    <a:pt x="578" y="262"/>
                    <a:pt x="578" y="262"/>
                  </a:cubicBezTo>
                  <a:cubicBezTo>
                    <a:pt x="577" y="258"/>
                    <a:pt x="577" y="258"/>
                    <a:pt x="577" y="258"/>
                  </a:cubicBezTo>
                  <a:cubicBezTo>
                    <a:pt x="578" y="253"/>
                    <a:pt x="578" y="253"/>
                    <a:pt x="578" y="253"/>
                  </a:cubicBezTo>
                  <a:cubicBezTo>
                    <a:pt x="578" y="250"/>
                    <a:pt x="578" y="250"/>
                    <a:pt x="578" y="250"/>
                  </a:cubicBezTo>
                  <a:cubicBezTo>
                    <a:pt x="577" y="246"/>
                    <a:pt x="577" y="246"/>
                    <a:pt x="577" y="246"/>
                  </a:cubicBezTo>
                  <a:cubicBezTo>
                    <a:pt x="576" y="240"/>
                    <a:pt x="575" y="235"/>
                    <a:pt x="574" y="230"/>
                  </a:cubicBezTo>
                  <a:cubicBezTo>
                    <a:pt x="572" y="222"/>
                    <a:pt x="572" y="222"/>
                    <a:pt x="572" y="222"/>
                  </a:cubicBezTo>
                  <a:cubicBezTo>
                    <a:pt x="570" y="220"/>
                    <a:pt x="570" y="220"/>
                    <a:pt x="570" y="220"/>
                  </a:cubicBezTo>
                  <a:cubicBezTo>
                    <a:pt x="567" y="213"/>
                    <a:pt x="567" y="213"/>
                    <a:pt x="567" y="213"/>
                  </a:cubicBezTo>
                  <a:cubicBezTo>
                    <a:pt x="565" y="210"/>
                    <a:pt x="565" y="210"/>
                    <a:pt x="565" y="210"/>
                  </a:cubicBezTo>
                  <a:cubicBezTo>
                    <a:pt x="563" y="205"/>
                    <a:pt x="559" y="203"/>
                    <a:pt x="556" y="199"/>
                  </a:cubicBezTo>
                  <a:cubicBezTo>
                    <a:pt x="554" y="195"/>
                    <a:pt x="550" y="195"/>
                    <a:pt x="547" y="191"/>
                  </a:cubicBezTo>
                  <a:cubicBezTo>
                    <a:pt x="539" y="186"/>
                    <a:pt x="539" y="186"/>
                    <a:pt x="539" y="186"/>
                  </a:cubicBezTo>
                  <a:cubicBezTo>
                    <a:pt x="534" y="183"/>
                    <a:pt x="534" y="183"/>
                    <a:pt x="534" y="183"/>
                  </a:cubicBezTo>
                  <a:cubicBezTo>
                    <a:pt x="524" y="178"/>
                    <a:pt x="524" y="178"/>
                    <a:pt x="524" y="178"/>
                  </a:cubicBezTo>
                  <a:cubicBezTo>
                    <a:pt x="517" y="176"/>
                    <a:pt x="517" y="176"/>
                    <a:pt x="517" y="176"/>
                  </a:cubicBezTo>
                  <a:cubicBezTo>
                    <a:pt x="513" y="175"/>
                    <a:pt x="513" y="175"/>
                    <a:pt x="513" y="175"/>
                  </a:cubicBezTo>
                  <a:cubicBezTo>
                    <a:pt x="509" y="174"/>
                    <a:pt x="509" y="174"/>
                    <a:pt x="509" y="174"/>
                  </a:cubicBezTo>
                  <a:cubicBezTo>
                    <a:pt x="498" y="173"/>
                    <a:pt x="498" y="173"/>
                    <a:pt x="498" y="173"/>
                  </a:cubicBezTo>
                  <a:moveTo>
                    <a:pt x="301" y="283"/>
                  </a:moveTo>
                  <a:cubicBezTo>
                    <a:pt x="301" y="282"/>
                    <a:pt x="301" y="282"/>
                    <a:pt x="301" y="282"/>
                  </a:cubicBezTo>
                  <a:cubicBezTo>
                    <a:pt x="297" y="283"/>
                    <a:pt x="297" y="283"/>
                    <a:pt x="297" y="283"/>
                  </a:cubicBezTo>
                  <a:cubicBezTo>
                    <a:pt x="298" y="286"/>
                    <a:pt x="298" y="286"/>
                    <a:pt x="298" y="286"/>
                  </a:cubicBezTo>
                  <a:cubicBezTo>
                    <a:pt x="298" y="285"/>
                    <a:pt x="298" y="285"/>
                    <a:pt x="298" y="285"/>
                  </a:cubicBezTo>
                  <a:cubicBezTo>
                    <a:pt x="300" y="285"/>
                    <a:pt x="300" y="285"/>
                    <a:pt x="300" y="285"/>
                  </a:cubicBezTo>
                  <a:cubicBezTo>
                    <a:pt x="301" y="283"/>
                    <a:pt x="301" y="283"/>
                    <a:pt x="301" y="283"/>
                  </a:cubicBezTo>
                  <a:moveTo>
                    <a:pt x="317" y="355"/>
                  </a:moveTo>
                  <a:cubicBezTo>
                    <a:pt x="317" y="355"/>
                    <a:pt x="317" y="355"/>
                    <a:pt x="317" y="355"/>
                  </a:cubicBezTo>
                  <a:cubicBezTo>
                    <a:pt x="312" y="355"/>
                    <a:pt x="312" y="355"/>
                    <a:pt x="312" y="355"/>
                  </a:cubicBezTo>
                  <a:cubicBezTo>
                    <a:pt x="309" y="355"/>
                    <a:pt x="309" y="355"/>
                    <a:pt x="309" y="355"/>
                  </a:cubicBezTo>
                  <a:cubicBezTo>
                    <a:pt x="304" y="360"/>
                    <a:pt x="304" y="360"/>
                    <a:pt x="304" y="360"/>
                  </a:cubicBezTo>
                  <a:cubicBezTo>
                    <a:pt x="297" y="364"/>
                    <a:pt x="297" y="364"/>
                    <a:pt x="297" y="364"/>
                  </a:cubicBezTo>
                  <a:cubicBezTo>
                    <a:pt x="292" y="368"/>
                    <a:pt x="292" y="368"/>
                    <a:pt x="292" y="368"/>
                  </a:cubicBezTo>
                  <a:cubicBezTo>
                    <a:pt x="285" y="374"/>
                    <a:pt x="285" y="374"/>
                    <a:pt x="285" y="374"/>
                  </a:cubicBezTo>
                  <a:cubicBezTo>
                    <a:pt x="280" y="378"/>
                    <a:pt x="280" y="378"/>
                    <a:pt x="280" y="378"/>
                  </a:cubicBezTo>
                  <a:cubicBezTo>
                    <a:pt x="280" y="378"/>
                    <a:pt x="280" y="378"/>
                    <a:pt x="280" y="378"/>
                  </a:cubicBezTo>
                  <a:cubicBezTo>
                    <a:pt x="277" y="381"/>
                    <a:pt x="277" y="381"/>
                    <a:pt x="277" y="381"/>
                  </a:cubicBezTo>
                  <a:cubicBezTo>
                    <a:pt x="270" y="387"/>
                    <a:pt x="270" y="387"/>
                    <a:pt x="270" y="387"/>
                  </a:cubicBezTo>
                  <a:cubicBezTo>
                    <a:pt x="267" y="389"/>
                    <a:pt x="267" y="389"/>
                    <a:pt x="267" y="389"/>
                  </a:cubicBezTo>
                  <a:cubicBezTo>
                    <a:pt x="259" y="399"/>
                    <a:pt x="259" y="399"/>
                    <a:pt x="259" y="399"/>
                  </a:cubicBezTo>
                  <a:cubicBezTo>
                    <a:pt x="254" y="404"/>
                    <a:pt x="254" y="404"/>
                    <a:pt x="254" y="404"/>
                  </a:cubicBezTo>
                  <a:cubicBezTo>
                    <a:pt x="249" y="409"/>
                    <a:pt x="249" y="409"/>
                    <a:pt x="249" y="409"/>
                  </a:cubicBezTo>
                  <a:cubicBezTo>
                    <a:pt x="245" y="412"/>
                    <a:pt x="244" y="416"/>
                    <a:pt x="240" y="419"/>
                  </a:cubicBezTo>
                  <a:cubicBezTo>
                    <a:pt x="233" y="427"/>
                    <a:pt x="233" y="427"/>
                    <a:pt x="233" y="427"/>
                  </a:cubicBezTo>
                  <a:cubicBezTo>
                    <a:pt x="227" y="435"/>
                    <a:pt x="227" y="435"/>
                    <a:pt x="227" y="435"/>
                  </a:cubicBezTo>
                  <a:cubicBezTo>
                    <a:pt x="225" y="439"/>
                    <a:pt x="225" y="439"/>
                    <a:pt x="225" y="439"/>
                  </a:cubicBezTo>
                  <a:cubicBezTo>
                    <a:pt x="221" y="443"/>
                    <a:pt x="221" y="443"/>
                    <a:pt x="221" y="443"/>
                  </a:cubicBezTo>
                  <a:cubicBezTo>
                    <a:pt x="219" y="447"/>
                    <a:pt x="216" y="451"/>
                    <a:pt x="214" y="454"/>
                  </a:cubicBezTo>
                  <a:cubicBezTo>
                    <a:pt x="210" y="462"/>
                    <a:pt x="210" y="462"/>
                    <a:pt x="210" y="462"/>
                  </a:cubicBezTo>
                  <a:cubicBezTo>
                    <a:pt x="209" y="465"/>
                    <a:pt x="209" y="465"/>
                    <a:pt x="209" y="465"/>
                  </a:cubicBezTo>
                  <a:cubicBezTo>
                    <a:pt x="208" y="466"/>
                    <a:pt x="208" y="466"/>
                    <a:pt x="208" y="466"/>
                  </a:cubicBezTo>
                  <a:cubicBezTo>
                    <a:pt x="206" y="471"/>
                    <a:pt x="206" y="471"/>
                    <a:pt x="206" y="471"/>
                  </a:cubicBezTo>
                  <a:cubicBezTo>
                    <a:pt x="203" y="476"/>
                    <a:pt x="203" y="476"/>
                    <a:pt x="203" y="476"/>
                  </a:cubicBezTo>
                  <a:cubicBezTo>
                    <a:pt x="202" y="482"/>
                    <a:pt x="202" y="482"/>
                    <a:pt x="202" y="482"/>
                  </a:cubicBezTo>
                  <a:cubicBezTo>
                    <a:pt x="199" y="492"/>
                    <a:pt x="199" y="492"/>
                    <a:pt x="199" y="492"/>
                  </a:cubicBezTo>
                  <a:cubicBezTo>
                    <a:pt x="198" y="496"/>
                    <a:pt x="198" y="496"/>
                    <a:pt x="198" y="496"/>
                  </a:cubicBezTo>
                  <a:cubicBezTo>
                    <a:pt x="196" y="504"/>
                    <a:pt x="196" y="504"/>
                    <a:pt x="196" y="504"/>
                  </a:cubicBezTo>
                  <a:cubicBezTo>
                    <a:pt x="196" y="514"/>
                    <a:pt x="196" y="514"/>
                    <a:pt x="196" y="514"/>
                  </a:cubicBezTo>
                  <a:cubicBezTo>
                    <a:pt x="197" y="515"/>
                    <a:pt x="197" y="515"/>
                    <a:pt x="197" y="515"/>
                  </a:cubicBezTo>
                  <a:cubicBezTo>
                    <a:pt x="196" y="520"/>
                    <a:pt x="196" y="520"/>
                    <a:pt x="196" y="520"/>
                  </a:cubicBezTo>
                  <a:cubicBezTo>
                    <a:pt x="197" y="524"/>
                    <a:pt x="197" y="524"/>
                    <a:pt x="197" y="524"/>
                  </a:cubicBezTo>
                  <a:cubicBezTo>
                    <a:pt x="199" y="533"/>
                    <a:pt x="199" y="533"/>
                    <a:pt x="199" y="533"/>
                  </a:cubicBezTo>
                  <a:cubicBezTo>
                    <a:pt x="199" y="537"/>
                    <a:pt x="201" y="541"/>
                    <a:pt x="203" y="545"/>
                  </a:cubicBezTo>
                  <a:cubicBezTo>
                    <a:pt x="207" y="549"/>
                    <a:pt x="207" y="549"/>
                    <a:pt x="207" y="549"/>
                  </a:cubicBezTo>
                  <a:cubicBezTo>
                    <a:pt x="212" y="558"/>
                    <a:pt x="212" y="558"/>
                    <a:pt x="212" y="558"/>
                  </a:cubicBezTo>
                  <a:cubicBezTo>
                    <a:pt x="217" y="563"/>
                    <a:pt x="217" y="563"/>
                    <a:pt x="217" y="563"/>
                  </a:cubicBezTo>
                  <a:cubicBezTo>
                    <a:pt x="225" y="568"/>
                    <a:pt x="225" y="568"/>
                    <a:pt x="225" y="568"/>
                  </a:cubicBezTo>
                  <a:cubicBezTo>
                    <a:pt x="230" y="571"/>
                    <a:pt x="230" y="571"/>
                    <a:pt x="230" y="571"/>
                  </a:cubicBezTo>
                  <a:cubicBezTo>
                    <a:pt x="237" y="575"/>
                    <a:pt x="237" y="575"/>
                    <a:pt x="237" y="575"/>
                  </a:cubicBezTo>
                  <a:cubicBezTo>
                    <a:pt x="242" y="576"/>
                    <a:pt x="247" y="580"/>
                    <a:pt x="252" y="580"/>
                  </a:cubicBezTo>
                  <a:cubicBezTo>
                    <a:pt x="262" y="583"/>
                    <a:pt x="262" y="583"/>
                    <a:pt x="262" y="583"/>
                  </a:cubicBezTo>
                  <a:cubicBezTo>
                    <a:pt x="264" y="584"/>
                    <a:pt x="264" y="584"/>
                    <a:pt x="264" y="584"/>
                  </a:cubicBezTo>
                  <a:cubicBezTo>
                    <a:pt x="268" y="584"/>
                    <a:pt x="272" y="585"/>
                    <a:pt x="275" y="586"/>
                  </a:cubicBezTo>
                  <a:cubicBezTo>
                    <a:pt x="279" y="585"/>
                    <a:pt x="279" y="585"/>
                    <a:pt x="279" y="585"/>
                  </a:cubicBezTo>
                  <a:cubicBezTo>
                    <a:pt x="287" y="586"/>
                    <a:pt x="287" y="586"/>
                    <a:pt x="287" y="586"/>
                  </a:cubicBezTo>
                  <a:cubicBezTo>
                    <a:pt x="292" y="586"/>
                    <a:pt x="292" y="586"/>
                    <a:pt x="292" y="586"/>
                  </a:cubicBezTo>
                  <a:cubicBezTo>
                    <a:pt x="299" y="585"/>
                    <a:pt x="299" y="585"/>
                    <a:pt x="299" y="585"/>
                  </a:cubicBezTo>
                  <a:cubicBezTo>
                    <a:pt x="302" y="585"/>
                    <a:pt x="302" y="585"/>
                    <a:pt x="302" y="585"/>
                  </a:cubicBezTo>
                  <a:cubicBezTo>
                    <a:pt x="304" y="586"/>
                    <a:pt x="304" y="586"/>
                    <a:pt x="304" y="586"/>
                  </a:cubicBezTo>
                  <a:cubicBezTo>
                    <a:pt x="314" y="585"/>
                    <a:pt x="314" y="585"/>
                    <a:pt x="314" y="585"/>
                  </a:cubicBezTo>
                  <a:cubicBezTo>
                    <a:pt x="318" y="585"/>
                    <a:pt x="318" y="585"/>
                    <a:pt x="318" y="585"/>
                  </a:cubicBezTo>
                  <a:cubicBezTo>
                    <a:pt x="323" y="584"/>
                    <a:pt x="323" y="584"/>
                    <a:pt x="323" y="584"/>
                  </a:cubicBezTo>
                  <a:cubicBezTo>
                    <a:pt x="331" y="582"/>
                    <a:pt x="331" y="582"/>
                    <a:pt x="331" y="582"/>
                  </a:cubicBezTo>
                  <a:cubicBezTo>
                    <a:pt x="341" y="581"/>
                    <a:pt x="341" y="581"/>
                    <a:pt x="341" y="581"/>
                  </a:cubicBezTo>
                  <a:cubicBezTo>
                    <a:pt x="344" y="580"/>
                    <a:pt x="344" y="580"/>
                    <a:pt x="344" y="580"/>
                  </a:cubicBezTo>
                  <a:cubicBezTo>
                    <a:pt x="352" y="577"/>
                    <a:pt x="352" y="577"/>
                    <a:pt x="352" y="577"/>
                  </a:cubicBezTo>
                  <a:cubicBezTo>
                    <a:pt x="360" y="575"/>
                    <a:pt x="360" y="575"/>
                    <a:pt x="360" y="575"/>
                  </a:cubicBezTo>
                  <a:cubicBezTo>
                    <a:pt x="366" y="573"/>
                    <a:pt x="366" y="573"/>
                    <a:pt x="366" y="573"/>
                  </a:cubicBezTo>
                  <a:cubicBezTo>
                    <a:pt x="368" y="572"/>
                    <a:pt x="368" y="572"/>
                    <a:pt x="368" y="572"/>
                  </a:cubicBezTo>
                  <a:cubicBezTo>
                    <a:pt x="370" y="571"/>
                    <a:pt x="370" y="571"/>
                    <a:pt x="370" y="571"/>
                  </a:cubicBezTo>
                  <a:cubicBezTo>
                    <a:pt x="378" y="568"/>
                    <a:pt x="378" y="568"/>
                    <a:pt x="378" y="568"/>
                  </a:cubicBezTo>
                  <a:cubicBezTo>
                    <a:pt x="379" y="567"/>
                    <a:pt x="379" y="567"/>
                    <a:pt x="379" y="567"/>
                  </a:cubicBezTo>
                  <a:cubicBezTo>
                    <a:pt x="383" y="566"/>
                    <a:pt x="383" y="566"/>
                    <a:pt x="383" y="566"/>
                  </a:cubicBezTo>
                  <a:cubicBezTo>
                    <a:pt x="387" y="563"/>
                    <a:pt x="391" y="562"/>
                    <a:pt x="395" y="559"/>
                  </a:cubicBezTo>
                  <a:cubicBezTo>
                    <a:pt x="397" y="558"/>
                    <a:pt x="397" y="558"/>
                    <a:pt x="397" y="558"/>
                  </a:cubicBezTo>
                  <a:cubicBezTo>
                    <a:pt x="403" y="554"/>
                    <a:pt x="403" y="554"/>
                    <a:pt x="403" y="554"/>
                  </a:cubicBezTo>
                  <a:cubicBezTo>
                    <a:pt x="404" y="554"/>
                    <a:pt x="404" y="554"/>
                    <a:pt x="404" y="554"/>
                  </a:cubicBezTo>
                  <a:cubicBezTo>
                    <a:pt x="407" y="552"/>
                    <a:pt x="407" y="552"/>
                    <a:pt x="407" y="552"/>
                  </a:cubicBezTo>
                  <a:cubicBezTo>
                    <a:pt x="409" y="549"/>
                    <a:pt x="409" y="549"/>
                    <a:pt x="409" y="549"/>
                  </a:cubicBezTo>
                  <a:cubicBezTo>
                    <a:pt x="406" y="548"/>
                    <a:pt x="406" y="548"/>
                    <a:pt x="406" y="548"/>
                  </a:cubicBezTo>
                  <a:cubicBezTo>
                    <a:pt x="401" y="551"/>
                    <a:pt x="401" y="551"/>
                    <a:pt x="401" y="551"/>
                  </a:cubicBezTo>
                  <a:cubicBezTo>
                    <a:pt x="399" y="550"/>
                    <a:pt x="399" y="550"/>
                    <a:pt x="399" y="550"/>
                  </a:cubicBezTo>
                  <a:cubicBezTo>
                    <a:pt x="404" y="546"/>
                    <a:pt x="404" y="546"/>
                    <a:pt x="404" y="546"/>
                  </a:cubicBezTo>
                  <a:cubicBezTo>
                    <a:pt x="406" y="545"/>
                    <a:pt x="406" y="545"/>
                    <a:pt x="406" y="545"/>
                  </a:cubicBezTo>
                  <a:cubicBezTo>
                    <a:pt x="409" y="542"/>
                    <a:pt x="409" y="542"/>
                    <a:pt x="409" y="542"/>
                  </a:cubicBezTo>
                  <a:cubicBezTo>
                    <a:pt x="407" y="542"/>
                    <a:pt x="407" y="542"/>
                    <a:pt x="407" y="542"/>
                  </a:cubicBezTo>
                  <a:cubicBezTo>
                    <a:pt x="403" y="542"/>
                    <a:pt x="403" y="542"/>
                    <a:pt x="403" y="542"/>
                  </a:cubicBezTo>
                  <a:cubicBezTo>
                    <a:pt x="401" y="541"/>
                    <a:pt x="401" y="541"/>
                    <a:pt x="401" y="541"/>
                  </a:cubicBezTo>
                  <a:cubicBezTo>
                    <a:pt x="404" y="540"/>
                    <a:pt x="404" y="540"/>
                    <a:pt x="404" y="540"/>
                  </a:cubicBezTo>
                  <a:cubicBezTo>
                    <a:pt x="409" y="536"/>
                    <a:pt x="409" y="536"/>
                    <a:pt x="409" y="536"/>
                  </a:cubicBezTo>
                  <a:cubicBezTo>
                    <a:pt x="407" y="535"/>
                    <a:pt x="407" y="535"/>
                    <a:pt x="407" y="535"/>
                  </a:cubicBezTo>
                  <a:cubicBezTo>
                    <a:pt x="403" y="536"/>
                    <a:pt x="403" y="536"/>
                    <a:pt x="403" y="536"/>
                  </a:cubicBezTo>
                  <a:cubicBezTo>
                    <a:pt x="398" y="539"/>
                    <a:pt x="398" y="539"/>
                    <a:pt x="398" y="539"/>
                  </a:cubicBezTo>
                  <a:cubicBezTo>
                    <a:pt x="395" y="538"/>
                    <a:pt x="395" y="538"/>
                    <a:pt x="395" y="538"/>
                  </a:cubicBezTo>
                  <a:cubicBezTo>
                    <a:pt x="396" y="537"/>
                    <a:pt x="396" y="537"/>
                    <a:pt x="396" y="537"/>
                  </a:cubicBezTo>
                  <a:cubicBezTo>
                    <a:pt x="397" y="535"/>
                    <a:pt x="397" y="535"/>
                    <a:pt x="397" y="535"/>
                  </a:cubicBezTo>
                  <a:cubicBezTo>
                    <a:pt x="391" y="537"/>
                    <a:pt x="391" y="537"/>
                    <a:pt x="391" y="537"/>
                  </a:cubicBezTo>
                  <a:cubicBezTo>
                    <a:pt x="385" y="540"/>
                    <a:pt x="385" y="540"/>
                    <a:pt x="385" y="540"/>
                  </a:cubicBezTo>
                  <a:cubicBezTo>
                    <a:pt x="382" y="542"/>
                    <a:pt x="382" y="542"/>
                    <a:pt x="382" y="542"/>
                  </a:cubicBezTo>
                  <a:cubicBezTo>
                    <a:pt x="382" y="541"/>
                    <a:pt x="382" y="541"/>
                    <a:pt x="382" y="541"/>
                  </a:cubicBezTo>
                  <a:cubicBezTo>
                    <a:pt x="382" y="540"/>
                    <a:pt x="382" y="540"/>
                    <a:pt x="382" y="540"/>
                  </a:cubicBezTo>
                  <a:cubicBezTo>
                    <a:pt x="387" y="538"/>
                    <a:pt x="387" y="538"/>
                    <a:pt x="387" y="538"/>
                  </a:cubicBezTo>
                  <a:cubicBezTo>
                    <a:pt x="390" y="536"/>
                    <a:pt x="390" y="536"/>
                    <a:pt x="390" y="536"/>
                  </a:cubicBezTo>
                  <a:cubicBezTo>
                    <a:pt x="390" y="534"/>
                    <a:pt x="390" y="534"/>
                    <a:pt x="390" y="534"/>
                  </a:cubicBezTo>
                  <a:cubicBezTo>
                    <a:pt x="384" y="537"/>
                    <a:pt x="384" y="537"/>
                    <a:pt x="384" y="537"/>
                  </a:cubicBezTo>
                  <a:cubicBezTo>
                    <a:pt x="382" y="536"/>
                    <a:pt x="382" y="536"/>
                    <a:pt x="382" y="536"/>
                  </a:cubicBezTo>
                  <a:cubicBezTo>
                    <a:pt x="378" y="538"/>
                    <a:pt x="378" y="538"/>
                    <a:pt x="378" y="538"/>
                  </a:cubicBezTo>
                  <a:cubicBezTo>
                    <a:pt x="371" y="541"/>
                    <a:pt x="371" y="541"/>
                    <a:pt x="371" y="541"/>
                  </a:cubicBezTo>
                  <a:cubicBezTo>
                    <a:pt x="367" y="543"/>
                    <a:pt x="367" y="543"/>
                    <a:pt x="367" y="543"/>
                  </a:cubicBezTo>
                  <a:cubicBezTo>
                    <a:pt x="363" y="545"/>
                    <a:pt x="363" y="545"/>
                    <a:pt x="363" y="545"/>
                  </a:cubicBezTo>
                  <a:cubicBezTo>
                    <a:pt x="355" y="548"/>
                    <a:pt x="355" y="548"/>
                    <a:pt x="355" y="548"/>
                  </a:cubicBezTo>
                  <a:cubicBezTo>
                    <a:pt x="347" y="550"/>
                    <a:pt x="347" y="550"/>
                    <a:pt x="347" y="550"/>
                  </a:cubicBezTo>
                  <a:cubicBezTo>
                    <a:pt x="337" y="552"/>
                    <a:pt x="337" y="552"/>
                    <a:pt x="337" y="552"/>
                  </a:cubicBezTo>
                  <a:cubicBezTo>
                    <a:pt x="332" y="553"/>
                    <a:pt x="332" y="553"/>
                    <a:pt x="332" y="553"/>
                  </a:cubicBezTo>
                  <a:cubicBezTo>
                    <a:pt x="329" y="554"/>
                    <a:pt x="329" y="554"/>
                    <a:pt x="329" y="554"/>
                  </a:cubicBezTo>
                  <a:cubicBezTo>
                    <a:pt x="323" y="556"/>
                    <a:pt x="323" y="556"/>
                    <a:pt x="323" y="556"/>
                  </a:cubicBezTo>
                  <a:cubicBezTo>
                    <a:pt x="321" y="556"/>
                    <a:pt x="321" y="556"/>
                    <a:pt x="321" y="556"/>
                  </a:cubicBezTo>
                  <a:cubicBezTo>
                    <a:pt x="319" y="557"/>
                    <a:pt x="319" y="557"/>
                    <a:pt x="319" y="557"/>
                  </a:cubicBezTo>
                  <a:cubicBezTo>
                    <a:pt x="310" y="559"/>
                    <a:pt x="310" y="559"/>
                    <a:pt x="310" y="559"/>
                  </a:cubicBezTo>
                  <a:cubicBezTo>
                    <a:pt x="304" y="559"/>
                    <a:pt x="304" y="559"/>
                    <a:pt x="304" y="559"/>
                  </a:cubicBezTo>
                  <a:cubicBezTo>
                    <a:pt x="297" y="561"/>
                    <a:pt x="297" y="561"/>
                    <a:pt x="297" y="561"/>
                  </a:cubicBezTo>
                  <a:cubicBezTo>
                    <a:pt x="290" y="561"/>
                    <a:pt x="290" y="561"/>
                    <a:pt x="290" y="561"/>
                  </a:cubicBezTo>
                  <a:cubicBezTo>
                    <a:pt x="284" y="562"/>
                    <a:pt x="284" y="562"/>
                    <a:pt x="284" y="562"/>
                  </a:cubicBezTo>
                  <a:cubicBezTo>
                    <a:pt x="281" y="562"/>
                    <a:pt x="281" y="562"/>
                    <a:pt x="281" y="562"/>
                  </a:cubicBezTo>
                  <a:cubicBezTo>
                    <a:pt x="272" y="563"/>
                    <a:pt x="272" y="563"/>
                    <a:pt x="272" y="563"/>
                  </a:cubicBezTo>
                  <a:cubicBezTo>
                    <a:pt x="266" y="563"/>
                    <a:pt x="266" y="563"/>
                    <a:pt x="266" y="563"/>
                  </a:cubicBezTo>
                  <a:cubicBezTo>
                    <a:pt x="262" y="564"/>
                    <a:pt x="262" y="564"/>
                    <a:pt x="262" y="564"/>
                  </a:cubicBezTo>
                  <a:cubicBezTo>
                    <a:pt x="258" y="563"/>
                    <a:pt x="258" y="563"/>
                    <a:pt x="258" y="563"/>
                  </a:cubicBezTo>
                  <a:cubicBezTo>
                    <a:pt x="253" y="562"/>
                    <a:pt x="253" y="562"/>
                    <a:pt x="253" y="562"/>
                  </a:cubicBezTo>
                  <a:cubicBezTo>
                    <a:pt x="250" y="563"/>
                    <a:pt x="250" y="563"/>
                    <a:pt x="250" y="563"/>
                  </a:cubicBezTo>
                  <a:cubicBezTo>
                    <a:pt x="240" y="560"/>
                    <a:pt x="240" y="560"/>
                    <a:pt x="240" y="560"/>
                  </a:cubicBezTo>
                  <a:cubicBezTo>
                    <a:pt x="234" y="557"/>
                    <a:pt x="234" y="557"/>
                    <a:pt x="234" y="557"/>
                  </a:cubicBezTo>
                  <a:cubicBezTo>
                    <a:pt x="231" y="556"/>
                    <a:pt x="231" y="556"/>
                    <a:pt x="231" y="556"/>
                  </a:cubicBezTo>
                  <a:cubicBezTo>
                    <a:pt x="224" y="552"/>
                    <a:pt x="224" y="552"/>
                    <a:pt x="224" y="552"/>
                  </a:cubicBezTo>
                  <a:cubicBezTo>
                    <a:pt x="223" y="550"/>
                    <a:pt x="223" y="550"/>
                    <a:pt x="223" y="550"/>
                  </a:cubicBezTo>
                  <a:cubicBezTo>
                    <a:pt x="220" y="547"/>
                    <a:pt x="220" y="547"/>
                    <a:pt x="220" y="547"/>
                  </a:cubicBezTo>
                  <a:cubicBezTo>
                    <a:pt x="219" y="544"/>
                    <a:pt x="219" y="544"/>
                    <a:pt x="219" y="544"/>
                  </a:cubicBezTo>
                  <a:cubicBezTo>
                    <a:pt x="217" y="542"/>
                    <a:pt x="217" y="542"/>
                    <a:pt x="217" y="542"/>
                  </a:cubicBezTo>
                  <a:cubicBezTo>
                    <a:pt x="216" y="536"/>
                    <a:pt x="216" y="536"/>
                    <a:pt x="216" y="536"/>
                  </a:cubicBezTo>
                  <a:cubicBezTo>
                    <a:pt x="215" y="529"/>
                    <a:pt x="215" y="529"/>
                    <a:pt x="215" y="529"/>
                  </a:cubicBezTo>
                  <a:cubicBezTo>
                    <a:pt x="215" y="520"/>
                    <a:pt x="215" y="520"/>
                    <a:pt x="215" y="520"/>
                  </a:cubicBezTo>
                  <a:cubicBezTo>
                    <a:pt x="215" y="517"/>
                    <a:pt x="215" y="517"/>
                    <a:pt x="215" y="517"/>
                  </a:cubicBezTo>
                  <a:cubicBezTo>
                    <a:pt x="216" y="513"/>
                    <a:pt x="216" y="513"/>
                    <a:pt x="216" y="513"/>
                  </a:cubicBezTo>
                  <a:cubicBezTo>
                    <a:pt x="217" y="510"/>
                    <a:pt x="217" y="510"/>
                    <a:pt x="217" y="510"/>
                  </a:cubicBezTo>
                  <a:cubicBezTo>
                    <a:pt x="219" y="504"/>
                    <a:pt x="219" y="504"/>
                    <a:pt x="219" y="504"/>
                  </a:cubicBezTo>
                  <a:cubicBezTo>
                    <a:pt x="220" y="500"/>
                    <a:pt x="220" y="500"/>
                    <a:pt x="220" y="500"/>
                  </a:cubicBezTo>
                  <a:cubicBezTo>
                    <a:pt x="221" y="498"/>
                    <a:pt x="221" y="498"/>
                    <a:pt x="221" y="498"/>
                  </a:cubicBezTo>
                  <a:cubicBezTo>
                    <a:pt x="223" y="494"/>
                    <a:pt x="223" y="494"/>
                    <a:pt x="223" y="494"/>
                  </a:cubicBezTo>
                  <a:cubicBezTo>
                    <a:pt x="226" y="487"/>
                    <a:pt x="226" y="487"/>
                    <a:pt x="226" y="487"/>
                  </a:cubicBezTo>
                  <a:cubicBezTo>
                    <a:pt x="231" y="478"/>
                    <a:pt x="231" y="478"/>
                    <a:pt x="231" y="478"/>
                  </a:cubicBezTo>
                  <a:cubicBezTo>
                    <a:pt x="236" y="471"/>
                    <a:pt x="236" y="471"/>
                    <a:pt x="236" y="471"/>
                  </a:cubicBezTo>
                  <a:cubicBezTo>
                    <a:pt x="239" y="465"/>
                    <a:pt x="239" y="465"/>
                    <a:pt x="239" y="465"/>
                  </a:cubicBezTo>
                  <a:cubicBezTo>
                    <a:pt x="242" y="462"/>
                    <a:pt x="242" y="462"/>
                    <a:pt x="242" y="462"/>
                  </a:cubicBezTo>
                  <a:cubicBezTo>
                    <a:pt x="245" y="458"/>
                    <a:pt x="245" y="458"/>
                    <a:pt x="245" y="458"/>
                  </a:cubicBezTo>
                  <a:cubicBezTo>
                    <a:pt x="247" y="456"/>
                    <a:pt x="247" y="456"/>
                    <a:pt x="247" y="456"/>
                  </a:cubicBezTo>
                  <a:cubicBezTo>
                    <a:pt x="248" y="454"/>
                    <a:pt x="248" y="454"/>
                    <a:pt x="248" y="454"/>
                  </a:cubicBezTo>
                  <a:cubicBezTo>
                    <a:pt x="256" y="445"/>
                    <a:pt x="256" y="445"/>
                    <a:pt x="256" y="445"/>
                  </a:cubicBezTo>
                  <a:cubicBezTo>
                    <a:pt x="261" y="439"/>
                    <a:pt x="261" y="439"/>
                    <a:pt x="261" y="439"/>
                  </a:cubicBezTo>
                  <a:cubicBezTo>
                    <a:pt x="263" y="437"/>
                    <a:pt x="263" y="437"/>
                    <a:pt x="263" y="437"/>
                  </a:cubicBezTo>
                  <a:cubicBezTo>
                    <a:pt x="266" y="434"/>
                    <a:pt x="266" y="434"/>
                    <a:pt x="266" y="434"/>
                  </a:cubicBezTo>
                  <a:cubicBezTo>
                    <a:pt x="268" y="432"/>
                    <a:pt x="268" y="432"/>
                    <a:pt x="268" y="432"/>
                  </a:cubicBezTo>
                  <a:cubicBezTo>
                    <a:pt x="269" y="431"/>
                    <a:pt x="269" y="431"/>
                    <a:pt x="269" y="431"/>
                  </a:cubicBezTo>
                  <a:cubicBezTo>
                    <a:pt x="273" y="427"/>
                    <a:pt x="276" y="423"/>
                    <a:pt x="280" y="420"/>
                  </a:cubicBezTo>
                  <a:cubicBezTo>
                    <a:pt x="284" y="416"/>
                    <a:pt x="284" y="416"/>
                    <a:pt x="284" y="416"/>
                  </a:cubicBezTo>
                  <a:cubicBezTo>
                    <a:pt x="286" y="414"/>
                    <a:pt x="286" y="414"/>
                    <a:pt x="286" y="414"/>
                  </a:cubicBezTo>
                  <a:cubicBezTo>
                    <a:pt x="289" y="411"/>
                    <a:pt x="289" y="411"/>
                    <a:pt x="289" y="411"/>
                  </a:cubicBezTo>
                  <a:cubicBezTo>
                    <a:pt x="294" y="407"/>
                    <a:pt x="300" y="402"/>
                    <a:pt x="305" y="398"/>
                  </a:cubicBezTo>
                  <a:cubicBezTo>
                    <a:pt x="307" y="395"/>
                    <a:pt x="307" y="395"/>
                    <a:pt x="307" y="395"/>
                  </a:cubicBezTo>
                  <a:cubicBezTo>
                    <a:pt x="311" y="392"/>
                    <a:pt x="314" y="388"/>
                    <a:pt x="318" y="386"/>
                  </a:cubicBezTo>
                  <a:cubicBezTo>
                    <a:pt x="325" y="380"/>
                    <a:pt x="325" y="380"/>
                    <a:pt x="325" y="380"/>
                  </a:cubicBezTo>
                  <a:cubicBezTo>
                    <a:pt x="328" y="379"/>
                    <a:pt x="328" y="379"/>
                    <a:pt x="328" y="379"/>
                  </a:cubicBezTo>
                  <a:cubicBezTo>
                    <a:pt x="334" y="373"/>
                    <a:pt x="334" y="373"/>
                    <a:pt x="334" y="373"/>
                  </a:cubicBezTo>
                  <a:cubicBezTo>
                    <a:pt x="334" y="369"/>
                    <a:pt x="334" y="369"/>
                    <a:pt x="334" y="369"/>
                  </a:cubicBezTo>
                  <a:cubicBezTo>
                    <a:pt x="332" y="367"/>
                    <a:pt x="332" y="367"/>
                    <a:pt x="332" y="367"/>
                  </a:cubicBezTo>
                  <a:cubicBezTo>
                    <a:pt x="331" y="362"/>
                    <a:pt x="331" y="362"/>
                    <a:pt x="331" y="362"/>
                  </a:cubicBezTo>
                  <a:cubicBezTo>
                    <a:pt x="325" y="359"/>
                    <a:pt x="325" y="359"/>
                    <a:pt x="325" y="359"/>
                  </a:cubicBezTo>
                  <a:cubicBezTo>
                    <a:pt x="322" y="358"/>
                    <a:pt x="322" y="358"/>
                    <a:pt x="322" y="358"/>
                  </a:cubicBezTo>
                  <a:cubicBezTo>
                    <a:pt x="317" y="355"/>
                    <a:pt x="317" y="355"/>
                    <a:pt x="317" y="355"/>
                  </a:cubicBezTo>
                  <a:moveTo>
                    <a:pt x="182" y="383"/>
                  </a:moveTo>
                  <a:cubicBezTo>
                    <a:pt x="182" y="382"/>
                    <a:pt x="182" y="382"/>
                    <a:pt x="182" y="382"/>
                  </a:cubicBezTo>
                  <a:cubicBezTo>
                    <a:pt x="182" y="383"/>
                    <a:pt x="182" y="383"/>
                    <a:pt x="182" y="38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7"/>
            <p:cNvSpPr>
              <a:spLocks noSelect="1"/>
            </p:cNvSpPr>
            <p:nvPr/>
          </p:nvSpPr>
          <p:spPr bwMode="auto">
            <a:xfrm>
              <a:off x="2555" y="4029"/>
              <a:ext cx="577" cy="105"/>
            </a:xfrm>
            <a:custGeom>
              <a:avLst/>
              <a:gdLst/>
              <a:ahLst/>
              <a:cxnLst>
                <a:cxn ang="0">
                  <a:pos x="219" y="0"/>
                </a:cxn>
                <a:cxn ang="0">
                  <a:pos x="349" y="156"/>
                </a:cxn>
                <a:cxn ang="0">
                  <a:pos x="649" y="455"/>
                </a:cxn>
                <a:cxn ang="0">
                  <a:pos x="357" y="740"/>
                </a:cxn>
                <a:cxn ang="0">
                  <a:pos x="0" y="0"/>
                </a:cxn>
                <a:cxn ang="0">
                  <a:pos x="294" y="558"/>
                </a:cxn>
                <a:cxn ang="0">
                  <a:pos x="431" y="448"/>
                </a:cxn>
                <a:cxn ang="0">
                  <a:pos x="301" y="338"/>
                </a:cxn>
                <a:cxn ang="0">
                  <a:pos x="219" y="550"/>
                </a:cxn>
                <a:cxn ang="0">
                  <a:pos x="759" y="248"/>
                </a:cxn>
                <a:cxn ang="0">
                  <a:pos x="1271" y="252"/>
                </a:cxn>
                <a:cxn ang="0">
                  <a:pos x="1266" y="657"/>
                </a:cxn>
                <a:cxn ang="0">
                  <a:pos x="757" y="653"/>
                </a:cxn>
                <a:cxn ang="0">
                  <a:pos x="897" y="452"/>
                </a:cxn>
                <a:cxn ang="0">
                  <a:pos x="1012" y="564"/>
                </a:cxn>
                <a:cxn ang="0">
                  <a:pos x="1128" y="452"/>
                </a:cxn>
                <a:cxn ang="0">
                  <a:pos x="1012" y="341"/>
                </a:cxn>
                <a:cxn ang="0">
                  <a:pos x="897" y="452"/>
                </a:cxn>
                <a:cxn ang="0">
                  <a:pos x="1592" y="740"/>
                </a:cxn>
                <a:cxn ang="0">
                  <a:pos x="1374" y="0"/>
                </a:cxn>
                <a:cxn ang="0">
                  <a:pos x="1762" y="483"/>
                </a:cxn>
                <a:cxn ang="0">
                  <a:pos x="1633" y="616"/>
                </a:cxn>
                <a:cxn ang="0">
                  <a:pos x="1762" y="749"/>
                </a:cxn>
                <a:cxn ang="0">
                  <a:pos x="1890" y="616"/>
                </a:cxn>
                <a:cxn ang="0">
                  <a:pos x="1762" y="483"/>
                </a:cxn>
                <a:cxn ang="0">
                  <a:pos x="2256" y="564"/>
                </a:cxn>
                <a:cxn ang="0">
                  <a:pos x="2119" y="453"/>
                </a:cxn>
                <a:cxn ang="0">
                  <a:pos x="2250" y="341"/>
                </a:cxn>
                <a:cxn ang="0">
                  <a:pos x="2389" y="186"/>
                </a:cxn>
                <a:cxn ang="0">
                  <a:pos x="1975" y="252"/>
                </a:cxn>
                <a:cxn ang="0">
                  <a:pos x="1989" y="667"/>
                </a:cxn>
                <a:cxn ang="0">
                  <a:pos x="2393" y="714"/>
                </a:cxn>
                <a:cxn ang="0">
                  <a:pos x="2432" y="452"/>
                </a:cxn>
                <a:cxn ang="0">
                  <a:pos x="2766" y="156"/>
                </a:cxn>
                <a:cxn ang="0">
                  <a:pos x="3100" y="452"/>
                </a:cxn>
                <a:cxn ang="0">
                  <a:pos x="2768" y="749"/>
                </a:cxn>
                <a:cxn ang="0">
                  <a:pos x="2432" y="452"/>
                </a:cxn>
                <a:cxn ang="0">
                  <a:pos x="2683" y="532"/>
                </a:cxn>
                <a:cxn ang="0">
                  <a:pos x="2849" y="532"/>
                </a:cxn>
                <a:cxn ang="0">
                  <a:pos x="2849" y="372"/>
                </a:cxn>
                <a:cxn ang="0">
                  <a:pos x="2683" y="372"/>
                </a:cxn>
                <a:cxn ang="0">
                  <a:pos x="3137" y="740"/>
                </a:cxn>
                <a:cxn ang="0">
                  <a:pos x="3356" y="401"/>
                </a:cxn>
                <a:cxn ang="0">
                  <a:pos x="3492" y="362"/>
                </a:cxn>
                <a:cxn ang="0">
                  <a:pos x="3508" y="740"/>
                </a:cxn>
                <a:cxn ang="0">
                  <a:pos x="3727" y="401"/>
                </a:cxn>
                <a:cxn ang="0">
                  <a:pos x="3864" y="361"/>
                </a:cxn>
                <a:cxn ang="0">
                  <a:pos x="3880" y="740"/>
                </a:cxn>
                <a:cxn ang="0">
                  <a:pos x="4098" y="372"/>
                </a:cxn>
                <a:cxn ang="0">
                  <a:pos x="3917" y="156"/>
                </a:cxn>
                <a:cxn ang="0">
                  <a:pos x="3537" y="156"/>
                </a:cxn>
                <a:cxn ang="0">
                  <a:pos x="3356" y="166"/>
                </a:cxn>
                <a:cxn ang="0">
                  <a:pos x="3137" y="740"/>
                </a:cxn>
              </a:cxnLst>
              <a:rect l="0" t="0" r="r" b="b"/>
              <a:pathLst>
                <a:path w="4098" h="750">
                  <a:moveTo>
                    <a:pt x="0" y="0"/>
                  </a:moveTo>
                  <a:cubicBezTo>
                    <a:pt x="219" y="0"/>
                    <a:pt x="219" y="0"/>
                    <a:pt x="219" y="0"/>
                  </a:cubicBezTo>
                  <a:cubicBezTo>
                    <a:pt x="219" y="180"/>
                    <a:pt x="219" y="180"/>
                    <a:pt x="219" y="180"/>
                  </a:cubicBezTo>
                  <a:cubicBezTo>
                    <a:pt x="261" y="164"/>
                    <a:pt x="304" y="156"/>
                    <a:pt x="349" y="156"/>
                  </a:cubicBezTo>
                  <a:cubicBezTo>
                    <a:pt x="438" y="156"/>
                    <a:pt x="509" y="184"/>
                    <a:pt x="564" y="240"/>
                  </a:cubicBezTo>
                  <a:cubicBezTo>
                    <a:pt x="620" y="295"/>
                    <a:pt x="649" y="366"/>
                    <a:pt x="649" y="455"/>
                  </a:cubicBezTo>
                  <a:cubicBezTo>
                    <a:pt x="649" y="524"/>
                    <a:pt x="626" y="587"/>
                    <a:pt x="580" y="645"/>
                  </a:cubicBezTo>
                  <a:cubicBezTo>
                    <a:pt x="533" y="707"/>
                    <a:pt x="459" y="738"/>
                    <a:pt x="357" y="740"/>
                  </a:cubicBezTo>
                  <a:cubicBezTo>
                    <a:pt x="0" y="740"/>
                    <a:pt x="0" y="740"/>
                    <a:pt x="0" y="740"/>
                  </a:cubicBezTo>
                  <a:lnTo>
                    <a:pt x="0" y="0"/>
                  </a:lnTo>
                  <a:close/>
                  <a:moveTo>
                    <a:pt x="219" y="550"/>
                  </a:moveTo>
                  <a:cubicBezTo>
                    <a:pt x="248" y="555"/>
                    <a:pt x="273" y="558"/>
                    <a:pt x="294" y="558"/>
                  </a:cubicBezTo>
                  <a:cubicBezTo>
                    <a:pt x="336" y="558"/>
                    <a:pt x="369" y="548"/>
                    <a:pt x="393" y="527"/>
                  </a:cubicBezTo>
                  <a:cubicBezTo>
                    <a:pt x="417" y="508"/>
                    <a:pt x="430" y="482"/>
                    <a:pt x="431" y="448"/>
                  </a:cubicBezTo>
                  <a:cubicBezTo>
                    <a:pt x="431" y="415"/>
                    <a:pt x="419" y="388"/>
                    <a:pt x="396" y="368"/>
                  </a:cubicBezTo>
                  <a:cubicBezTo>
                    <a:pt x="372" y="348"/>
                    <a:pt x="340" y="338"/>
                    <a:pt x="301" y="338"/>
                  </a:cubicBezTo>
                  <a:cubicBezTo>
                    <a:pt x="276" y="338"/>
                    <a:pt x="248" y="342"/>
                    <a:pt x="219" y="351"/>
                  </a:cubicBezTo>
                  <a:lnTo>
                    <a:pt x="219" y="550"/>
                  </a:lnTo>
                  <a:close/>
                  <a:moveTo>
                    <a:pt x="678" y="452"/>
                  </a:moveTo>
                  <a:cubicBezTo>
                    <a:pt x="678" y="375"/>
                    <a:pt x="704" y="307"/>
                    <a:pt x="759" y="248"/>
                  </a:cubicBezTo>
                  <a:cubicBezTo>
                    <a:pt x="812" y="188"/>
                    <a:pt x="896" y="157"/>
                    <a:pt x="1012" y="156"/>
                  </a:cubicBezTo>
                  <a:cubicBezTo>
                    <a:pt x="1133" y="158"/>
                    <a:pt x="1219" y="190"/>
                    <a:pt x="1271" y="252"/>
                  </a:cubicBezTo>
                  <a:cubicBezTo>
                    <a:pt x="1322" y="312"/>
                    <a:pt x="1347" y="378"/>
                    <a:pt x="1346" y="452"/>
                  </a:cubicBezTo>
                  <a:cubicBezTo>
                    <a:pt x="1346" y="532"/>
                    <a:pt x="1319" y="600"/>
                    <a:pt x="1266" y="657"/>
                  </a:cubicBezTo>
                  <a:cubicBezTo>
                    <a:pt x="1211" y="717"/>
                    <a:pt x="1127" y="748"/>
                    <a:pt x="1014" y="749"/>
                  </a:cubicBezTo>
                  <a:cubicBezTo>
                    <a:pt x="896" y="747"/>
                    <a:pt x="810" y="715"/>
                    <a:pt x="757" y="653"/>
                  </a:cubicBezTo>
                  <a:cubicBezTo>
                    <a:pt x="704" y="592"/>
                    <a:pt x="678" y="526"/>
                    <a:pt x="678" y="452"/>
                  </a:cubicBezTo>
                  <a:moveTo>
                    <a:pt x="897" y="452"/>
                  </a:moveTo>
                  <a:cubicBezTo>
                    <a:pt x="897" y="485"/>
                    <a:pt x="908" y="512"/>
                    <a:pt x="929" y="532"/>
                  </a:cubicBezTo>
                  <a:cubicBezTo>
                    <a:pt x="950" y="553"/>
                    <a:pt x="978" y="564"/>
                    <a:pt x="1012" y="564"/>
                  </a:cubicBezTo>
                  <a:cubicBezTo>
                    <a:pt x="1047" y="564"/>
                    <a:pt x="1075" y="553"/>
                    <a:pt x="1096" y="532"/>
                  </a:cubicBezTo>
                  <a:cubicBezTo>
                    <a:pt x="1117" y="512"/>
                    <a:pt x="1128" y="485"/>
                    <a:pt x="1128" y="452"/>
                  </a:cubicBezTo>
                  <a:cubicBezTo>
                    <a:pt x="1128" y="419"/>
                    <a:pt x="1117" y="392"/>
                    <a:pt x="1096" y="372"/>
                  </a:cubicBezTo>
                  <a:cubicBezTo>
                    <a:pt x="1075" y="351"/>
                    <a:pt x="1047" y="341"/>
                    <a:pt x="1012" y="341"/>
                  </a:cubicBezTo>
                  <a:cubicBezTo>
                    <a:pt x="978" y="341"/>
                    <a:pt x="950" y="351"/>
                    <a:pt x="929" y="372"/>
                  </a:cubicBezTo>
                  <a:cubicBezTo>
                    <a:pt x="908" y="392"/>
                    <a:pt x="897" y="419"/>
                    <a:pt x="897" y="452"/>
                  </a:cubicBezTo>
                  <a:moveTo>
                    <a:pt x="1374" y="740"/>
                  </a:moveTo>
                  <a:cubicBezTo>
                    <a:pt x="1592" y="740"/>
                    <a:pt x="1592" y="740"/>
                    <a:pt x="1592" y="740"/>
                  </a:cubicBezTo>
                  <a:cubicBezTo>
                    <a:pt x="1592" y="0"/>
                    <a:pt x="1592" y="0"/>
                    <a:pt x="1592" y="0"/>
                  </a:cubicBezTo>
                  <a:cubicBezTo>
                    <a:pt x="1374" y="0"/>
                    <a:pt x="1374" y="0"/>
                    <a:pt x="1374" y="0"/>
                  </a:cubicBezTo>
                  <a:lnTo>
                    <a:pt x="1374" y="740"/>
                  </a:lnTo>
                  <a:close/>
                  <a:moveTo>
                    <a:pt x="1762" y="483"/>
                  </a:moveTo>
                  <a:cubicBezTo>
                    <a:pt x="1725" y="484"/>
                    <a:pt x="1695" y="496"/>
                    <a:pt x="1672" y="521"/>
                  </a:cubicBezTo>
                  <a:cubicBezTo>
                    <a:pt x="1646" y="546"/>
                    <a:pt x="1633" y="577"/>
                    <a:pt x="1633" y="616"/>
                  </a:cubicBezTo>
                  <a:cubicBezTo>
                    <a:pt x="1633" y="653"/>
                    <a:pt x="1646" y="684"/>
                    <a:pt x="1672" y="709"/>
                  </a:cubicBezTo>
                  <a:cubicBezTo>
                    <a:pt x="1695" y="735"/>
                    <a:pt x="1725" y="748"/>
                    <a:pt x="1762" y="749"/>
                  </a:cubicBezTo>
                  <a:cubicBezTo>
                    <a:pt x="1799" y="748"/>
                    <a:pt x="1829" y="735"/>
                    <a:pt x="1853" y="709"/>
                  </a:cubicBezTo>
                  <a:cubicBezTo>
                    <a:pt x="1877" y="684"/>
                    <a:pt x="1890" y="653"/>
                    <a:pt x="1890" y="616"/>
                  </a:cubicBezTo>
                  <a:cubicBezTo>
                    <a:pt x="1890" y="577"/>
                    <a:pt x="1877" y="546"/>
                    <a:pt x="1853" y="521"/>
                  </a:cubicBezTo>
                  <a:cubicBezTo>
                    <a:pt x="1829" y="496"/>
                    <a:pt x="1799" y="484"/>
                    <a:pt x="1762" y="483"/>
                  </a:cubicBezTo>
                  <a:moveTo>
                    <a:pt x="2393" y="528"/>
                  </a:moveTo>
                  <a:cubicBezTo>
                    <a:pt x="2338" y="553"/>
                    <a:pt x="2293" y="564"/>
                    <a:pt x="2256" y="564"/>
                  </a:cubicBezTo>
                  <a:cubicBezTo>
                    <a:pt x="2215" y="564"/>
                    <a:pt x="2183" y="553"/>
                    <a:pt x="2158" y="532"/>
                  </a:cubicBezTo>
                  <a:cubicBezTo>
                    <a:pt x="2132" y="513"/>
                    <a:pt x="2119" y="487"/>
                    <a:pt x="2119" y="453"/>
                  </a:cubicBezTo>
                  <a:cubicBezTo>
                    <a:pt x="2119" y="419"/>
                    <a:pt x="2131" y="392"/>
                    <a:pt x="2156" y="372"/>
                  </a:cubicBezTo>
                  <a:cubicBezTo>
                    <a:pt x="2179" y="351"/>
                    <a:pt x="2210" y="341"/>
                    <a:pt x="2250" y="341"/>
                  </a:cubicBezTo>
                  <a:cubicBezTo>
                    <a:pt x="2295" y="341"/>
                    <a:pt x="2342" y="353"/>
                    <a:pt x="2389" y="377"/>
                  </a:cubicBezTo>
                  <a:cubicBezTo>
                    <a:pt x="2389" y="186"/>
                    <a:pt x="2389" y="186"/>
                    <a:pt x="2389" y="186"/>
                  </a:cubicBezTo>
                  <a:cubicBezTo>
                    <a:pt x="2330" y="166"/>
                    <a:pt x="2271" y="156"/>
                    <a:pt x="2210" y="156"/>
                  </a:cubicBezTo>
                  <a:cubicBezTo>
                    <a:pt x="2103" y="158"/>
                    <a:pt x="2025" y="190"/>
                    <a:pt x="1975" y="252"/>
                  </a:cubicBezTo>
                  <a:cubicBezTo>
                    <a:pt x="1926" y="313"/>
                    <a:pt x="1901" y="381"/>
                    <a:pt x="1901" y="456"/>
                  </a:cubicBezTo>
                  <a:cubicBezTo>
                    <a:pt x="1901" y="543"/>
                    <a:pt x="1931" y="613"/>
                    <a:pt x="1989" y="667"/>
                  </a:cubicBezTo>
                  <a:cubicBezTo>
                    <a:pt x="2047" y="721"/>
                    <a:pt x="2122" y="748"/>
                    <a:pt x="2216" y="749"/>
                  </a:cubicBezTo>
                  <a:cubicBezTo>
                    <a:pt x="2269" y="750"/>
                    <a:pt x="2328" y="738"/>
                    <a:pt x="2393" y="714"/>
                  </a:cubicBezTo>
                  <a:lnTo>
                    <a:pt x="2393" y="528"/>
                  </a:lnTo>
                  <a:close/>
                  <a:moveTo>
                    <a:pt x="2432" y="452"/>
                  </a:moveTo>
                  <a:cubicBezTo>
                    <a:pt x="2431" y="375"/>
                    <a:pt x="2458" y="307"/>
                    <a:pt x="2512" y="248"/>
                  </a:cubicBezTo>
                  <a:cubicBezTo>
                    <a:pt x="2565" y="188"/>
                    <a:pt x="2650" y="157"/>
                    <a:pt x="2766" y="156"/>
                  </a:cubicBezTo>
                  <a:cubicBezTo>
                    <a:pt x="2886" y="158"/>
                    <a:pt x="2972" y="190"/>
                    <a:pt x="3024" y="252"/>
                  </a:cubicBezTo>
                  <a:cubicBezTo>
                    <a:pt x="3075" y="312"/>
                    <a:pt x="3100" y="378"/>
                    <a:pt x="3100" y="452"/>
                  </a:cubicBezTo>
                  <a:cubicBezTo>
                    <a:pt x="3100" y="532"/>
                    <a:pt x="3073" y="600"/>
                    <a:pt x="3019" y="657"/>
                  </a:cubicBezTo>
                  <a:cubicBezTo>
                    <a:pt x="2965" y="717"/>
                    <a:pt x="2881" y="748"/>
                    <a:pt x="2768" y="749"/>
                  </a:cubicBezTo>
                  <a:cubicBezTo>
                    <a:pt x="2649" y="747"/>
                    <a:pt x="2563" y="715"/>
                    <a:pt x="2510" y="653"/>
                  </a:cubicBezTo>
                  <a:cubicBezTo>
                    <a:pt x="2457" y="592"/>
                    <a:pt x="2431" y="526"/>
                    <a:pt x="2432" y="452"/>
                  </a:cubicBezTo>
                  <a:moveTo>
                    <a:pt x="2650" y="452"/>
                  </a:moveTo>
                  <a:cubicBezTo>
                    <a:pt x="2650" y="485"/>
                    <a:pt x="2661" y="512"/>
                    <a:pt x="2683" y="532"/>
                  </a:cubicBezTo>
                  <a:cubicBezTo>
                    <a:pt x="2703" y="553"/>
                    <a:pt x="2731" y="564"/>
                    <a:pt x="2766" y="564"/>
                  </a:cubicBezTo>
                  <a:cubicBezTo>
                    <a:pt x="2801" y="564"/>
                    <a:pt x="2829" y="553"/>
                    <a:pt x="2849" y="532"/>
                  </a:cubicBezTo>
                  <a:cubicBezTo>
                    <a:pt x="2870" y="512"/>
                    <a:pt x="2881" y="485"/>
                    <a:pt x="2881" y="452"/>
                  </a:cubicBezTo>
                  <a:cubicBezTo>
                    <a:pt x="2881" y="419"/>
                    <a:pt x="2870" y="392"/>
                    <a:pt x="2849" y="372"/>
                  </a:cubicBezTo>
                  <a:cubicBezTo>
                    <a:pt x="2829" y="351"/>
                    <a:pt x="2801" y="341"/>
                    <a:pt x="2766" y="341"/>
                  </a:cubicBezTo>
                  <a:cubicBezTo>
                    <a:pt x="2731" y="341"/>
                    <a:pt x="2703" y="351"/>
                    <a:pt x="2683" y="372"/>
                  </a:cubicBezTo>
                  <a:cubicBezTo>
                    <a:pt x="2661" y="392"/>
                    <a:pt x="2650" y="419"/>
                    <a:pt x="2650" y="452"/>
                  </a:cubicBezTo>
                  <a:moveTo>
                    <a:pt x="3137" y="740"/>
                  </a:moveTo>
                  <a:cubicBezTo>
                    <a:pt x="3356" y="740"/>
                    <a:pt x="3356" y="740"/>
                    <a:pt x="3356" y="740"/>
                  </a:cubicBezTo>
                  <a:cubicBezTo>
                    <a:pt x="3356" y="401"/>
                    <a:pt x="3356" y="401"/>
                    <a:pt x="3356" y="401"/>
                  </a:cubicBezTo>
                  <a:cubicBezTo>
                    <a:pt x="3382" y="363"/>
                    <a:pt x="3411" y="343"/>
                    <a:pt x="3443" y="342"/>
                  </a:cubicBezTo>
                  <a:cubicBezTo>
                    <a:pt x="3464" y="343"/>
                    <a:pt x="3480" y="350"/>
                    <a:pt x="3492" y="362"/>
                  </a:cubicBezTo>
                  <a:cubicBezTo>
                    <a:pt x="3503" y="375"/>
                    <a:pt x="3508" y="393"/>
                    <a:pt x="3508" y="415"/>
                  </a:cubicBezTo>
                  <a:cubicBezTo>
                    <a:pt x="3508" y="740"/>
                    <a:pt x="3508" y="740"/>
                    <a:pt x="3508" y="740"/>
                  </a:cubicBezTo>
                  <a:cubicBezTo>
                    <a:pt x="3727" y="740"/>
                    <a:pt x="3727" y="740"/>
                    <a:pt x="3727" y="740"/>
                  </a:cubicBezTo>
                  <a:cubicBezTo>
                    <a:pt x="3727" y="401"/>
                    <a:pt x="3727" y="401"/>
                    <a:pt x="3727" y="401"/>
                  </a:cubicBezTo>
                  <a:cubicBezTo>
                    <a:pt x="3752" y="363"/>
                    <a:pt x="3782" y="343"/>
                    <a:pt x="3817" y="342"/>
                  </a:cubicBezTo>
                  <a:cubicBezTo>
                    <a:pt x="3837" y="342"/>
                    <a:pt x="3852" y="348"/>
                    <a:pt x="3864" y="361"/>
                  </a:cubicBezTo>
                  <a:cubicBezTo>
                    <a:pt x="3874" y="373"/>
                    <a:pt x="3880" y="390"/>
                    <a:pt x="3880" y="411"/>
                  </a:cubicBezTo>
                  <a:cubicBezTo>
                    <a:pt x="3880" y="740"/>
                    <a:pt x="3880" y="740"/>
                    <a:pt x="3880" y="740"/>
                  </a:cubicBezTo>
                  <a:cubicBezTo>
                    <a:pt x="4098" y="740"/>
                    <a:pt x="4098" y="740"/>
                    <a:pt x="4098" y="740"/>
                  </a:cubicBezTo>
                  <a:cubicBezTo>
                    <a:pt x="4098" y="372"/>
                    <a:pt x="4098" y="372"/>
                    <a:pt x="4098" y="372"/>
                  </a:cubicBezTo>
                  <a:cubicBezTo>
                    <a:pt x="4098" y="313"/>
                    <a:pt x="4084" y="262"/>
                    <a:pt x="4055" y="220"/>
                  </a:cubicBezTo>
                  <a:cubicBezTo>
                    <a:pt x="4027" y="178"/>
                    <a:pt x="3981" y="156"/>
                    <a:pt x="3917" y="156"/>
                  </a:cubicBezTo>
                  <a:cubicBezTo>
                    <a:pt x="3839" y="156"/>
                    <a:pt x="3770" y="190"/>
                    <a:pt x="3711" y="258"/>
                  </a:cubicBezTo>
                  <a:cubicBezTo>
                    <a:pt x="3672" y="189"/>
                    <a:pt x="3614" y="155"/>
                    <a:pt x="3537" y="156"/>
                  </a:cubicBezTo>
                  <a:cubicBezTo>
                    <a:pt x="3468" y="156"/>
                    <a:pt x="3407" y="184"/>
                    <a:pt x="3356" y="242"/>
                  </a:cubicBezTo>
                  <a:cubicBezTo>
                    <a:pt x="3356" y="166"/>
                    <a:pt x="3356" y="166"/>
                    <a:pt x="3356" y="166"/>
                  </a:cubicBezTo>
                  <a:cubicBezTo>
                    <a:pt x="3137" y="166"/>
                    <a:pt x="3137" y="166"/>
                    <a:pt x="3137" y="166"/>
                  </a:cubicBezTo>
                  <a:lnTo>
                    <a:pt x="3137" y="74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8"/>
            <p:cNvSpPr>
              <a:spLocks noSelect="1"/>
            </p:cNvSpPr>
            <p:nvPr/>
          </p:nvSpPr>
          <p:spPr bwMode="auto">
            <a:xfrm>
              <a:off x="2275" y="4176"/>
              <a:ext cx="1142" cy="59"/>
            </a:xfrm>
            <a:custGeom>
              <a:avLst/>
              <a:gdLst/>
              <a:ahLst/>
              <a:cxnLst>
                <a:cxn ang="0">
                  <a:pos x="155" y="123"/>
                </a:cxn>
                <a:cxn ang="0">
                  <a:pos x="316" y="374"/>
                </a:cxn>
                <a:cxn ang="0">
                  <a:pos x="82" y="270"/>
                </a:cxn>
                <a:cxn ang="0">
                  <a:pos x="381" y="209"/>
                </a:cxn>
                <a:cxn ang="0">
                  <a:pos x="512" y="161"/>
                </a:cxn>
                <a:cxn ang="0">
                  <a:pos x="1251" y="211"/>
                </a:cxn>
                <a:cxn ang="0">
                  <a:pos x="1076" y="170"/>
                </a:cxn>
                <a:cxn ang="0">
                  <a:pos x="862" y="127"/>
                </a:cxn>
                <a:cxn ang="0">
                  <a:pos x="1378" y="414"/>
                </a:cxn>
                <a:cxn ang="0">
                  <a:pos x="1527" y="374"/>
                </a:cxn>
                <a:cxn ang="0">
                  <a:pos x="1709" y="127"/>
                </a:cxn>
                <a:cxn ang="0">
                  <a:pos x="1734" y="374"/>
                </a:cxn>
                <a:cxn ang="0">
                  <a:pos x="1825" y="368"/>
                </a:cxn>
                <a:cxn ang="0">
                  <a:pos x="1711" y="180"/>
                </a:cxn>
                <a:cxn ang="0">
                  <a:pos x="2220" y="374"/>
                </a:cxn>
                <a:cxn ang="0">
                  <a:pos x="2213" y="167"/>
                </a:cxn>
                <a:cxn ang="0">
                  <a:pos x="2023" y="374"/>
                </a:cxn>
                <a:cxn ang="0">
                  <a:pos x="2544" y="423"/>
                </a:cxn>
                <a:cxn ang="0">
                  <a:pos x="2592" y="209"/>
                </a:cxn>
                <a:cxn ang="0">
                  <a:pos x="2832" y="349"/>
                </a:cxn>
                <a:cxn ang="0">
                  <a:pos x="3248" y="127"/>
                </a:cxn>
                <a:cxn ang="0">
                  <a:pos x="3305" y="167"/>
                </a:cxn>
                <a:cxn ang="0">
                  <a:pos x="3248" y="127"/>
                </a:cxn>
                <a:cxn ang="0">
                  <a:pos x="3452" y="299"/>
                </a:cxn>
                <a:cxn ang="0">
                  <a:pos x="3499" y="171"/>
                </a:cxn>
                <a:cxn ang="0">
                  <a:pos x="3695" y="358"/>
                </a:cxn>
                <a:cxn ang="0">
                  <a:pos x="3585" y="372"/>
                </a:cxn>
                <a:cxn ang="0">
                  <a:pos x="3812" y="374"/>
                </a:cxn>
                <a:cxn ang="0">
                  <a:pos x="3998" y="168"/>
                </a:cxn>
                <a:cxn ang="0">
                  <a:pos x="4104" y="349"/>
                </a:cxn>
                <a:cxn ang="0">
                  <a:pos x="4596" y="128"/>
                </a:cxn>
                <a:cxn ang="0">
                  <a:pos x="4476" y="355"/>
                </a:cxn>
                <a:cxn ang="0">
                  <a:pos x="4774" y="200"/>
                </a:cxn>
                <a:cxn ang="0">
                  <a:pos x="4869" y="186"/>
                </a:cxn>
                <a:cxn ang="0">
                  <a:pos x="5100" y="374"/>
                </a:cxn>
                <a:cxn ang="0">
                  <a:pos x="5175" y="414"/>
                </a:cxn>
                <a:cxn ang="0">
                  <a:pos x="5209" y="195"/>
                </a:cxn>
                <a:cxn ang="0">
                  <a:pos x="5210" y="123"/>
                </a:cxn>
                <a:cxn ang="0">
                  <a:pos x="5283" y="383"/>
                </a:cxn>
                <a:cxn ang="0">
                  <a:pos x="5645" y="405"/>
                </a:cxn>
                <a:cxn ang="0">
                  <a:pos x="5724" y="152"/>
                </a:cxn>
                <a:cxn ang="0">
                  <a:pos x="5758" y="118"/>
                </a:cxn>
                <a:cxn ang="0">
                  <a:pos x="5714" y="308"/>
                </a:cxn>
                <a:cxn ang="0">
                  <a:pos x="6088" y="7"/>
                </a:cxn>
                <a:cxn ang="0">
                  <a:pos x="6346" y="374"/>
                </a:cxn>
                <a:cxn ang="0">
                  <a:pos x="6166" y="374"/>
                </a:cxn>
                <a:cxn ang="0">
                  <a:pos x="6407" y="384"/>
                </a:cxn>
                <a:cxn ang="0">
                  <a:pos x="6555" y="184"/>
                </a:cxn>
                <a:cxn ang="0">
                  <a:pos x="6736" y="192"/>
                </a:cxn>
                <a:cxn ang="0">
                  <a:pos x="6829" y="188"/>
                </a:cxn>
                <a:cxn ang="0">
                  <a:pos x="7034" y="374"/>
                </a:cxn>
                <a:cxn ang="0">
                  <a:pos x="7080" y="374"/>
                </a:cxn>
                <a:cxn ang="0">
                  <a:pos x="7033" y="133"/>
                </a:cxn>
                <a:cxn ang="0">
                  <a:pos x="7504" y="423"/>
                </a:cxn>
                <a:cxn ang="0">
                  <a:pos x="7426" y="230"/>
                </a:cxn>
                <a:cxn ang="0">
                  <a:pos x="7315" y="239"/>
                </a:cxn>
                <a:cxn ang="0">
                  <a:pos x="7542" y="355"/>
                </a:cxn>
                <a:cxn ang="0">
                  <a:pos x="7440" y="262"/>
                </a:cxn>
                <a:cxn ang="0">
                  <a:pos x="7611" y="299"/>
                </a:cxn>
                <a:cxn ang="0">
                  <a:pos x="7658" y="171"/>
                </a:cxn>
                <a:cxn ang="0">
                  <a:pos x="7854" y="358"/>
                </a:cxn>
                <a:cxn ang="0">
                  <a:pos x="7744" y="372"/>
                </a:cxn>
                <a:cxn ang="0">
                  <a:pos x="7968" y="48"/>
                </a:cxn>
              </a:cxnLst>
              <a:rect l="0" t="0" r="r" b="b"/>
              <a:pathLst>
                <a:path w="8119" h="423">
                  <a:moveTo>
                    <a:pt x="219" y="364"/>
                  </a:moveTo>
                  <a:cubicBezTo>
                    <a:pt x="218" y="364"/>
                    <a:pt x="218" y="364"/>
                    <a:pt x="218" y="364"/>
                  </a:cubicBezTo>
                  <a:cubicBezTo>
                    <a:pt x="206" y="385"/>
                    <a:pt x="192" y="400"/>
                    <a:pt x="176" y="409"/>
                  </a:cubicBezTo>
                  <a:cubicBezTo>
                    <a:pt x="160" y="419"/>
                    <a:pt x="142" y="423"/>
                    <a:pt x="121" y="423"/>
                  </a:cubicBezTo>
                  <a:cubicBezTo>
                    <a:pt x="100" y="423"/>
                    <a:pt x="82" y="419"/>
                    <a:pt x="67" y="410"/>
                  </a:cubicBezTo>
                  <a:cubicBezTo>
                    <a:pt x="51" y="401"/>
                    <a:pt x="39" y="390"/>
                    <a:pt x="29" y="375"/>
                  </a:cubicBezTo>
                  <a:cubicBezTo>
                    <a:pt x="19" y="361"/>
                    <a:pt x="12" y="344"/>
                    <a:pt x="7" y="326"/>
                  </a:cubicBezTo>
                  <a:cubicBezTo>
                    <a:pt x="2" y="308"/>
                    <a:pt x="0" y="289"/>
                    <a:pt x="0" y="270"/>
                  </a:cubicBezTo>
                  <a:cubicBezTo>
                    <a:pt x="0" y="252"/>
                    <a:pt x="3" y="233"/>
                    <a:pt x="8" y="215"/>
                  </a:cubicBezTo>
                  <a:cubicBezTo>
                    <a:pt x="14" y="197"/>
                    <a:pt x="22" y="180"/>
                    <a:pt x="32" y="166"/>
                  </a:cubicBezTo>
                  <a:cubicBezTo>
                    <a:pt x="43" y="151"/>
                    <a:pt x="55" y="140"/>
                    <a:pt x="70" y="131"/>
                  </a:cubicBezTo>
                  <a:cubicBezTo>
                    <a:pt x="85" y="122"/>
                    <a:pt x="102" y="118"/>
                    <a:pt x="121" y="118"/>
                  </a:cubicBezTo>
                  <a:cubicBezTo>
                    <a:pt x="134" y="118"/>
                    <a:pt x="145" y="119"/>
                    <a:pt x="155" y="123"/>
                  </a:cubicBezTo>
                  <a:cubicBezTo>
                    <a:pt x="165" y="126"/>
                    <a:pt x="175" y="130"/>
                    <a:pt x="183" y="135"/>
                  </a:cubicBezTo>
                  <a:cubicBezTo>
                    <a:pt x="191" y="141"/>
                    <a:pt x="197" y="147"/>
                    <a:pt x="203" y="153"/>
                  </a:cubicBezTo>
                  <a:cubicBezTo>
                    <a:pt x="209" y="159"/>
                    <a:pt x="214" y="165"/>
                    <a:pt x="218" y="170"/>
                  </a:cubicBezTo>
                  <a:cubicBezTo>
                    <a:pt x="219" y="170"/>
                    <a:pt x="219" y="170"/>
                    <a:pt x="219" y="170"/>
                  </a:cubicBezTo>
                  <a:cubicBezTo>
                    <a:pt x="219" y="75"/>
                    <a:pt x="219" y="75"/>
                    <a:pt x="219" y="75"/>
                  </a:cubicBezTo>
                  <a:cubicBezTo>
                    <a:pt x="219" y="65"/>
                    <a:pt x="217" y="58"/>
                    <a:pt x="214" y="54"/>
                  </a:cubicBezTo>
                  <a:cubicBezTo>
                    <a:pt x="210" y="50"/>
                    <a:pt x="203" y="48"/>
                    <a:pt x="194" y="48"/>
                  </a:cubicBezTo>
                  <a:cubicBezTo>
                    <a:pt x="155" y="48"/>
                    <a:pt x="155" y="48"/>
                    <a:pt x="155" y="48"/>
                  </a:cubicBezTo>
                  <a:cubicBezTo>
                    <a:pt x="155" y="7"/>
                    <a:pt x="155" y="7"/>
                    <a:pt x="155" y="7"/>
                  </a:cubicBezTo>
                  <a:cubicBezTo>
                    <a:pt x="291" y="7"/>
                    <a:pt x="291" y="7"/>
                    <a:pt x="291" y="7"/>
                  </a:cubicBezTo>
                  <a:cubicBezTo>
                    <a:pt x="291" y="347"/>
                    <a:pt x="291" y="347"/>
                    <a:pt x="291" y="347"/>
                  </a:cubicBezTo>
                  <a:cubicBezTo>
                    <a:pt x="291" y="356"/>
                    <a:pt x="293" y="363"/>
                    <a:pt x="297" y="367"/>
                  </a:cubicBezTo>
                  <a:cubicBezTo>
                    <a:pt x="300" y="371"/>
                    <a:pt x="307" y="374"/>
                    <a:pt x="316" y="374"/>
                  </a:cubicBezTo>
                  <a:cubicBezTo>
                    <a:pt x="348" y="374"/>
                    <a:pt x="348" y="374"/>
                    <a:pt x="348" y="374"/>
                  </a:cubicBezTo>
                  <a:cubicBezTo>
                    <a:pt x="348" y="414"/>
                    <a:pt x="348" y="414"/>
                    <a:pt x="348" y="414"/>
                  </a:cubicBezTo>
                  <a:cubicBezTo>
                    <a:pt x="219" y="414"/>
                    <a:pt x="219" y="414"/>
                    <a:pt x="219" y="414"/>
                  </a:cubicBezTo>
                  <a:lnTo>
                    <a:pt x="219" y="364"/>
                  </a:lnTo>
                  <a:close/>
                  <a:moveTo>
                    <a:pt x="82" y="270"/>
                  </a:moveTo>
                  <a:cubicBezTo>
                    <a:pt x="82" y="340"/>
                    <a:pt x="103" y="375"/>
                    <a:pt x="145" y="375"/>
                  </a:cubicBezTo>
                  <a:cubicBezTo>
                    <a:pt x="156" y="375"/>
                    <a:pt x="165" y="373"/>
                    <a:pt x="174" y="369"/>
                  </a:cubicBezTo>
                  <a:cubicBezTo>
                    <a:pt x="183" y="365"/>
                    <a:pt x="191" y="358"/>
                    <a:pt x="198" y="349"/>
                  </a:cubicBezTo>
                  <a:cubicBezTo>
                    <a:pt x="204" y="340"/>
                    <a:pt x="209" y="329"/>
                    <a:pt x="213" y="315"/>
                  </a:cubicBezTo>
                  <a:cubicBezTo>
                    <a:pt x="217" y="301"/>
                    <a:pt x="219" y="285"/>
                    <a:pt x="219" y="267"/>
                  </a:cubicBezTo>
                  <a:cubicBezTo>
                    <a:pt x="219" y="233"/>
                    <a:pt x="212" y="208"/>
                    <a:pt x="198" y="191"/>
                  </a:cubicBezTo>
                  <a:cubicBezTo>
                    <a:pt x="184" y="174"/>
                    <a:pt x="166" y="166"/>
                    <a:pt x="145" y="166"/>
                  </a:cubicBezTo>
                  <a:cubicBezTo>
                    <a:pt x="103" y="166"/>
                    <a:pt x="82" y="201"/>
                    <a:pt x="82" y="270"/>
                  </a:cubicBezTo>
                  <a:moveTo>
                    <a:pt x="453" y="278"/>
                  </a:moveTo>
                  <a:cubicBezTo>
                    <a:pt x="452" y="290"/>
                    <a:pt x="453" y="302"/>
                    <a:pt x="455" y="314"/>
                  </a:cubicBezTo>
                  <a:cubicBezTo>
                    <a:pt x="457" y="326"/>
                    <a:pt x="460" y="336"/>
                    <a:pt x="466" y="346"/>
                  </a:cubicBezTo>
                  <a:cubicBezTo>
                    <a:pt x="471" y="355"/>
                    <a:pt x="478" y="363"/>
                    <a:pt x="487" y="369"/>
                  </a:cubicBezTo>
                  <a:cubicBezTo>
                    <a:pt x="497" y="375"/>
                    <a:pt x="508" y="378"/>
                    <a:pt x="523" y="378"/>
                  </a:cubicBezTo>
                  <a:cubicBezTo>
                    <a:pt x="545" y="378"/>
                    <a:pt x="562" y="372"/>
                    <a:pt x="573" y="361"/>
                  </a:cubicBezTo>
                  <a:cubicBezTo>
                    <a:pt x="585" y="350"/>
                    <a:pt x="593" y="334"/>
                    <a:pt x="597" y="313"/>
                  </a:cubicBezTo>
                  <a:cubicBezTo>
                    <a:pt x="648" y="313"/>
                    <a:pt x="648" y="313"/>
                    <a:pt x="648" y="313"/>
                  </a:cubicBezTo>
                  <a:cubicBezTo>
                    <a:pt x="644" y="348"/>
                    <a:pt x="631" y="375"/>
                    <a:pt x="610" y="394"/>
                  </a:cubicBezTo>
                  <a:cubicBezTo>
                    <a:pt x="588" y="414"/>
                    <a:pt x="557" y="423"/>
                    <a:pt x="516" y="423"/>
                  </a:cubicBezTo>
                  <a:cubicBezTo>
                    <a:pt x="468" y="423"/>
                    <a:pt x="432" y="410"/>
                    <a:pt x="407" y="384"/>
                  </a:cubicBezTo>
                  <a:cubicBezTo>
                    <a:pt x="383" y="358"/>
                    <a:pt x="371" y="320"/>
                    <a:pt x="371" y="270"/>
                  </a:cubicBezTo>
                  <a:cubicBezTo>
                    <a:pt x="371" y="248"/>
                    <a:pt x="374" y="227"/>
                    <a:pt x="381" y="209"/>
                  </a:cubicBezTo>
                  <a:cubicBezTo>
                    <a:pt x="388" y="190"/>
                    <a:pt x="398" y="174"/>
                    <a:pt x="410" y="161"/>
                  </a:cubicBezTo>
                  <a:cubicBezTo>
                    <a:pt x="423" y="147"/>
                    <a:pt x="438" y="137"/>
                    <a:pt x="455" y="129"/>
                  </a:cubicBezTo>
                  <a:cubicBezTo>
                    <a:pt x="472" y="121"/>
                    <a:pt x="492" y="118"/>
                    <a:pt x="513" y="118"/>
                  </a:cubicBezTo>
                  <a:cubicBezTo>
                    <a:pt x="538" y="118"/>
                    <a:pt x="559" y="123"/>
                    <a:pt x="577" y="133"/>
                  </a:cubicBezTo>
                  <a:cubicBezTo>
                    <a:pt x="595" y="143"/>
                    <a:pt x="610" y="156"/>
                    <a:pt x="621" y="172"/>
                  </a:cubicBezTo>
                  <a:cubicBezTo>
                    <a:pt x="633" y="187"/>
                    <a:pt x="640" y="204"/>
                    <a:pt x="645" y="223"/>
                  </a:cubicBezTo>
                  <a:cubicBezTo>
                    <a:pt x="649" y="242"/>
                    <a:pt x="651" y="260"/>
                    <a:pt x="649" y="278"/>
                  </a:cubicBezTo>
                  <a:lnTo>
                    <a:pt x="453" y="278"/>
                  </a:lnTo>
                  <a:close/>
                  <a:moveTo>
                    <a:pt x="567" y="237"/>
                  </a:moveTo>
                  <a:cubicBezTo>
                    <a:pt x="567" y="228"/>
                    <a:pt x="566" y="218"/>
                    <a:pt x="564" y="209"/>
                  </a:cubicBezTo>
                  <a:cubicBezTo>
                    <a:pt x="563" y="200"/>
                    <a:pt x="560" y="191"/>
                    <a:pt x="556" y="184"/>
                  </a:cubicBezTo>
                  <a:cubicBezTo>
                    <a:pt x="552" y="177"/>
                    <a:pt x="546" y="171"/>
                    <a:pt x="539" y="167"/>
                  </a:cubicBezTo>
                  <a:cubicBezTo>
                    <a:pt x="532" y="163"/>
                    <a:pt x="523" y="161"/>
                    <a:pt x="512" y="161"/>
                  </a:cubicBezTo>
                  <a:cubicBezTo>
                    <a:pt x="501" y="161"/>
                    <a:pt x="492" y="163"/>
                    <a:pt x="485" y="167"/>
                  </a:cubicBezTo>
                  <a:cubicBezTo>
                    <a:pt x="478" y="171"/>
                    <a:pt x="472" y="177"/>
                    <a:pt x="467" y="184"/>
                  </a:cubicBezTo>
                  <a:cubicBezTo>
                    <a:pt x="463" y="191"/>
                    <a:pt x="459" y="200"/>
                    <a:pt x="457" y="209"/>
                  </a:cubicBezTo>
                  <a:cubicBezTo>
                    <a:pt x="455" y="218"/>
                    <a:pt x="453" y="228"/>
                    <a:pt x="453" y="237"/>
                  </a:cubicBezTo>
                  <a:lnTo>
                    <a:pt x="567" y="237"/>
                  </a:lnTo>
                  <a:close/>
                  <a:moveTo>
                    <a:pt x="1351" y="127"/>
                  </a:moveTo>
                  <a:cubicBezTo>
                    <a:pt x="1223" y="127"/>
                    <a:pt x="1223" y="127"/>
                    <a:pt x="1223" y="127"/>
                  </a:cubicBezTo>
                  <a:cubicBezTo>
                    <a:pt x="1223" y="167"/>
                    <a:pt x="1223" y="167"/>
                    <a:pt x="1223" y="167"/>
                  </a:cubicBezTo>
                  <a:cubicBezTo>
                    <a:pt x="1243" y="167"/>
                    <a:pt x="1243" y="167"/>
                    <a:pt x="1243" y="167"/>
                  </a:cubicBezTo>
                  <a:cubicBezTo>
                    <a:pt x="1248" y="167"/>
                    <a:pt x="1251" y="169"/>
                    <a:pt x="1254" y="172"/>
                  </a:cubicBezTo>
                  <a:cubicBezTo>
                    <a:pt x="1258" y="181"/>
                    <a:pt x="1258" y="181"/>
                    <a:pt x="1258" y="181"/>
                  </a:cubicBezTo>
                  <a:cubicBezTo>
                    <a:pt x="1258" y="183"/>
                    <a:pt x="1258" y="187"/>
                    <a:pt x="1256" y="192"/>
                  </a:cubicBezTo>
                  <a:cubicBezTo>
                    <a:pt x="1255" y="198"/>
                    <a:pt x="1253" y="204"/>
                    <a:pt x="1251" y="211"/>
                  </a:cubicBezTo>
                  <a:cubicBezTo>
                    <a:pt x="1206" y="348"/>
                    <a:pt x="1206" y="348"/>
                    <a:pt x="1206" y="348"/>
                  </a:cubicBezTo>
                  <a:cubicBezTo>
                    <a:pt x="1205" y="348"/>
                    <a:pt x="1205" y="348"/>
                    <a:pt x="1205" y="348"/>
                  </a:cubicBezTo>
                  <a:cubicBezTo>
                    <a:pt x="1166" y="214"/>
                    <a:pt x="1166" y="214"/>
                    <a:pt x="1166" y="214"/>
                  </a:cubicBezTo>
                  <a:cubicBezTo>
                    <a:pt x="1165" y="209"/>
                    <a:pt x="1163" y="204"/>
                    <a:pt x="1161" y="198"/>
                  </a:cubicBezTo>
                  <a:cubicBezTo>
                    <a:pt x="1158" y="192"/>
                    <a:pt x="1157" y="186"/>
                    <a:pt x="1157" y="182"/>
                  </a:cubicBezTo>
                  <a:cubicBezTo>
                    <a:pt x="1157" y="176"/>
                    <a:pt x="1159" y="173"/>
                    <a:pt x="1163" y="170"/>
                  </a:cubicBezTo>
                  <a:cubicBezTo>
                    <a:pt x="1166" y="168"/>
                    <a:pt x="1171" y="167"/>
                    <a:pt x="1175" y="167"/>
                  </a:cubicBezTo>
                  <a:cubicBezTo>
                    <a:pt x="1195" y="167"/>
                    <a:pt x="1195" y="167"/>
                    <a:pt x="1195" y="167"/>
                  </a:cubicBezTo>
                  <a:cubicBezTo>
                    <a:pt x="1195" y="127"/>
                    <a:pt x="1195" y="127"/>
                    <a:pt x="1195" y="127"/>
                  </a:cubicBezTo>
                  <a:cubicBezTo>
                    <a:pt x="1044" y="127"/>
                    <a:pt x="1044" y="127"/>
                    <a:pt x="1044" y="127"/>
                  </a:cubicBezTo>
                  <a:cubicBezTo>
                    <a:pt x="1044" y="167"/>
                    <a:pt x="1044" y="167"/>
                    <a:pt x="1044" y="167"/>
                  </a:cubicBezTo>
                  <a:cubicBezTo>
                    <a:pt x="1058" y="167"/>
                    <a:pt x="1058" y="167"/>
                    <a:pt x="1058" y="167"/>
                  </a:cubicBezTo>
                  <a:cubicBezTo>
                    <a:pt x="1065" y="167"/>
                    <a:pt x="1071" y="168"/>
                    <a:pt x="1076" y="170"/>
                  </a:cubicBezTo>
                  <a:cubicBezTo>
                    <a:pt x="1081" y="173"/>
                    <a:pt x="1083" y="175"/>
                    <a:pt x="1083" y="178"/>
                  </a:cubicBezTo>
                  <a:cubicBezTo>
                    <a:pt x="1083" y="183"/>
                    <a:pt x="1082" y="188"/>
                    <a:pt x="1081" y="193"/>
                  </a:cubicBezTo>
                  <a:cubicBezTo>
                    <a:pt x="1079" y="197"/>
                    <a:pt x="1078" y="203"/>
                    <a:pt x="1076" y="210"/>
                  </a:cubicBezTo>
                  <a:cubicBezTo>
                    <a:pt x="1030" y="348"/>
                    <a:pt x="1030" y="348"/>
                    <a:pt x="1030" y="348"/>
                  </a:cubicBezTo>
                  <a:cubicBezTo>
                    <a:pt x="1028" y="348"/>
                    <a:pt x="1028" y="348"/>
                    <a:pt x="1028" y="348"/>
                  </a:cubicBezTo>
                  <a:cubicBezTo>
                    <a:pt x="990" y="212"/>
                    <a:pt x="990" y="212"/>
                    <a:pt x="990" y="212"/>
                  </a:cubicBezTo>
                  <a:cubicBezTo>
                    <a:pt x="988" y="204"/>
                    <a:pt x="986" y="198"/>
                    <a:pt x="984" y="193"/>
                  </a:cubicBezTo>
                  <a:cubicBezTo>
                    <a:pt x="982" y="188"/>
                    <a:pt x="981" y="184"/>
                    <a:pt x="981" y="182"/>
                  </a:cubicBezTo>
                  <a:cubicBezTo>
                    <a:pt x="981" y="178"/>
                    <a:pt x="982" y="174"/>
                    <a:pt x="985" y="171"/>
                  </a:cubicBezTo>
                  <a:cubicBezTo>
                    <a:pt x="988" y="169"/>
                    <a:pt x="993" y="167"/>
                    <a:pt x="1000" y="167"/>
                  </a:cubicBezTo>
                  <a:cubicBezTo>
                    <a:pt x="1016" y="167"/>
                    <a:pt x="1016" y="167"/>
                    <a:pt x="1016" y="167"/>
                  </a:cubicBezTo>
                  <a:cubicBezTo>
                    <a:pt x="1016" y="127"/>
                    <a:pt x="1016" y="127"/>
                    <a:pt x="1016" y="127"/>
                  </a:cubicBezTo>
                  <a:cubicBezTo>
                    <a:pt x="862" y="127"/>
                    <a:pt x="862" y="127"/>
                    <a:pt x="862" y="127"/>
                  </a:cubicBezTo>
                  <a:cubicBezTo>
                    <a:pt x="862" y="167"/>
                    <a:pt x="862" y="167"/>
                    <a:pt x="862" y="167"/>
                  </a:cubicBezTo>
                  <a:cubicBezTo>
                    <a:pt x="886" y="167"/>
                    <a:pt x="900" y="174"/>
                    <a:pt x="904" y="186"/>
                  </a:cubicBezTo>
                  <a:cubicBezTo>
                    <a:pt x="980" y="414"/>
                    <a:pt x="980" y="414"/>
                    <a:pt x="980" y="414"/>
                  </a:cubicBezTo>
                  <a:cubicBezTo>
                    <a:pt x="1057" y="414"/>
                    <a:pt x="1057" y="414"/>
                    <a:pt x="1057" y="414"/>
                  </a:cubicBezTo>
                  <a:cubicBezTo>
                    <a:pt x="1106" y="261"/>
                    <a:pt x="1106" y="261"/>
                    <a:pt x="1106" y="261"/>
                  </a:cubicBezTo>
                  <a:cubicBezTo>
                    <a:pt x="1108" y="261"/>
                    <a:pt x="1108" y="261"/>
                    <a:pt x="1108" y="261"/>
                  </a:cubicBezTo>
                  <a:cubicBezTo>
                    <a:pt x="1155" y="414"/>
                    <a:pt x="1155" y="414"/>
                    <a:pt x="1155" y="414"/>
                  </a:cubicBezTo>
                  <a:cubicBezTo>
                    <a:pt x="1233" y="414"/>
                    <a:pt x="1233" y="414"/>
                    <a:pt x="1233" y="414"/>
                  </a:cubicBezTo>
                  <a:cubicBezTo>
                    <a:pt x="1309" y="193"/>
                    <a:pt x="1309" y="193"/>
                    <a:pt x="1309" y="193"/>
                  </a:cubicBezTo>
                  <a:cubicBezTo>
                    <a:pt x="1312" y="183"/>
                    <a:pt x="1317" y="176"/>
                    <a:pt x="1324" y="173"/>
                  </a:cubicBezTo>
                  <a:cubicBezTo>
                    <a:pt x="1330" y="169"/>
                    <a:pt x="1339" y="167"/>
                    <a:pt x="1351" y="167"/>
                  </a:cubicBezTo>
                  <a:lnTo>
                    <a:pt x="1351" y="127"/>
                  </a:lnTo>
                  <a:close/>
                  <a:moveTo>
                    <a:pt x="1378" y="414"/>
                  </a:moveTo>
                  <a:cubicBezTo>
                    <a:pt x="1378" y="374"/>
                    <a:pt x="1378" y="374"/>
                    <a:pt x="1378" y="374"/>
                  </a:cubicBezTo>
                  <a:cubicBezTo>
                    <a:pt x="1406" y="374"/>
                    <a:pt x="1406" y="374"/>
                    <a:pt x="1406" y="374"/>
                  </a:cubicBezTo>
                  <a:cubicBezTo>
                    <a:pt x="1414" y="374"/>
                    <a:pt x="1421" y="372"/>
                    <a:pt x="1424" y="368"/>
                  </a:cubicBezTo>
                  <a:cubicBezTo>
                    <a:pt x="1428" y="364"/>
                    <a:pt x="1430" y="358"/>
                    <a:pt x="1430" y="349"/>
                  </a:cubicBezTo>
                  <a:cubicBezTo>
                    <a:pt x="1430" y="192"/>
                    <a:pt x="1430" y="192"/>
                    <a:pt x="1430" y="192"/>
                  </a:cubicBezTo>
                  <a:cubicBezTo>
                    <a:pt x="1430" y="183"/>
                    <a:pt x="1428" y="177"/>
                    <a:pt x="1424" y="173"/>
                  </a:cubicBezTo>
                  <a:cubicBezTo>
                    <a:pt x="1421" y="169"/>
                    <a:pt x="1414" y="167"/>
                    <a:pt x="1406" y="167"/>
                  </a:cubicBezTo>
                  <a:cubicBezTo>
                    <a:pt x="1378" y="167"/>
                    <a:pt x="1378" y="167"/>
                    <a:pt x="1378" y="167"/>
                  </a:cubicBezTo>
                  <a:cubicBezTo>
                    <a:pt x="1378" y="127"/>
                    <a:pt x="1378" y="127"/>
                    <a:pt x="1378" y="127"/>
                  </a:cubicBezTo>
                  <a:cubicBezTo>
                    <a:pt x="1503" y="127"/>
                    <a:pt x="1503" y="127"/>
                    <a:pt x="1503" y="127"/>
                  </a:cubicBezTo>
                  <a:cubicBezTo>
                    <a:pt x="1503" y="349"/>
                    <a:pt x="1503" y="349"/>
                    <a:pt x="1503" y="349"/>
                  </a:cubicBezTo>
                  <a:cubicBezTo>
                    <a:pt x="1503" y="358"/>
                    <a:pt x="1505" y="364"/>
                    <a:pt x="1509" y="368"/>
                  </a:cubicBezTo>
                  <a:cubicBezTo>
                    <a:pt x="1512" y="372"/>
                    <a:pt x="1519" y="374"/>
                    <a:pt x="1527" y="374"/>
                  </a:cubicBezTo>
                  <a:cubicBezTo>
                    <a:pt x="1557" y="374"/>
                    <a:pt x="1557" y="374"/>
                    <a:pt x="1557" y="374"/>
                  </a:cubicBezTo>
                  <a:cubicBezTo>
                    <a:pt x="1557" y="414"/>
                    <a:pt x="1557" y="414"/>
                    <a:pt x="1557" y="414"/>
                  </a:cubicBezTo>
                  <a:lnTo>
                    <a:pt x="1378" y="414"/>
                  </a:lnTo>
                  <a:close/>
                  <a:moveTo>
                    <a:pt x="1414" y="44"/>
                  </a:moveTo>
                  <a:cubicBezTo>
                    <a:pt x="1414" y="32"/>
                    <a:pt x="1419" y="21"/>
                    <a:pt x="1428" y="13"/>
                  </a:cubicBezTo>
                  <a:cubicBezTo>
                    <a:pt x="1436" y="4"/>
                    <a:pt x="1447" y="0"/>
                    <a:pt x="1459" y="0"/>
                  </a:cubicBezTo>
                  <a:cubicBezTo>
                    <a:pt x="1470" y="0"/>
                    <a:pt x="1481" y="4"/>
                    <a:pt x="1490" y="13"/>
                  </a:cubicBezTo>
                  <a:cubicBezTo>
                    <a:pt x="1498" y="21"/>
                    <a:pt x="1503" y="32"/>
                    <a:pt x="1503" y="44"/>
                  </a:cubicBezTo>
                  <a:cubicBezTo>
                    <a:pt x="1503" y="56"/>
                    <a:pt x="1498" y="67"/>
                    <a:pt x="1490" y="75"/>
                  </a:cubicBezTo>
                  <a:cubicBezTo>
                    <a:pt x="1481" y="84"/>
                    <a:pt x="1470" y="88"/>
                    <a:pt x="1459" y="88"/>
                  </a:cubicBezTo>
                  <a:cubicBezTo>
                    <a:pt x="1447" y="88"/>
                    <a:pt x="1436" y="84"/>
                    <a:pt x="1428" y="75"/>
                  </a:cubicBezTo>
                  <a:cubicBezTo>
                    <a:pt x="1419" y="67"/>
                    <a:pt x="1414" y="56"/>
                    <a:pt x="1414" y="44"/>
                  </a:cubicBezTo>
                  <a:moveTo>
                    <a:pt x="1709" y="127"/>
                  </a:moveTo>
                  <a:cubicBezTo>
                    <a:pt x="1578" y="127"/>
                    <a:pt x="1578" y="127"/>
                    <a:pt x="1578" y="127"/>
                  </a:cubicBezTo>
                  <a:cubicBezTo>
                    <a:pt x="1578" y="167"/>
                    <a:pt x="1578" y="167"/>
                    <a:pt x="1578" y="167"/>
                  </a:cubicBezTo>
                  <a:cubicBezTo>
                    <a:pt x="1598" y="167"/>
                    <a:pt x="1598" y="167"/>
                    <a:pt x="1598" y="167"/>
                  </a:cubicBezTo>
                  <a:cubicBezTo>
                    <a:pt x="1614" y="167"/>
                    <a:pt x="1624" y="170"/>
                    <a:pt x="1629" y="174"/>
                  </a:cubicBezTo>
                  <a:cubicBezTo>
                    <a:pt x="1635" y="179"/>
                    <a:pt x="1637" y="187"/>
                    <a:pt x="1637" y="200"/>
                  </a:cubicBezTo>
                  <a:cubicBezTo>
                    <a:pt x="1637" y="349"/>
                    <a:pt x="1637" y="349"/>
                    <a:pt x="1637" y="349"/>
                  </a:cubicBezTo>
                  <a:cubicBezTo>
                    <a:pt x="1637" y="358"/>
                    <a:pt x="1635" y="364"/>
                    <a:pt x="1631" y="368"/>
                  </a:cubicBezTo>
                  <a:cubicBezTo>
                    <a:pt x="1627" y="372"/>
                    <a:pt x="1621" y="374"/>
                    <a:pt x="1613" y="374"/>
                  </a:cubicBezTo>
                  <a:cubicBezTo>
                    <a:pt x="1578" y="374"/>
                    <a:pt x="1578" y="374"/>
                    <a:pt x="1578" y="374"/>
                  </a:cubicBezTo>
                  <a:cubicBezTo>
                    <a:pt x="1578" y="414"/>
                    <a:pt x="1578" y="414"/>
                    <a:pt x="1578" y="414"/>
                  </a:cubicBezTo>
                  <a:cubicBezTo>
                    <a:pt x="1758" y="414"/>
                    <a:pt x="1758" y="414"/>
                    <a:pt x="1758" y="414"/>
                  </a:cubicBezTo>
                  <a:cubicBezTo>
                    <a:pt x="1758" y="374"/>
                    <a:pt x="1758" y="374"/>
                    <a:pt x="1758" y="374"/>
                  </a:cubicBezTo>
                  <a:cubicBezTo>
                    <a:pt x="1734" y="374"/>
                    <a:pt x="1734" y="374"/>
                    <a:pt x="1734" y="374"/>
                  </a:cubicBezTo>
                  <a:cubicBezTo>
                    <a:pt x="1725" y="374"/>
                    <a:pt x="1719" y="372"/>
                    <a:pt x="1715" y="368"/>
                  </a:cubicBezTo>
                  <a:cubicBezTo>
                    <a:pt x="1711" y="364"/>
                    <a:pt x="1709" y="358"/>
                    <a:pt x="1709" y="349"/>
                  </a:cubicBezTo>
                  <a:cubicBezTo>
                    <a:pt x="1709" y="236"/>
                    <a:pt x="1709" y="236"/>
                    <a:pt x="1709" y="236"/>
                  </a:cubicBezTo>
                  <a:cubicBezTo>
                    <a:pt x="1709" y="226"/>
                    <a:pt x="1712" y="217"/>
                    <a:pt x="1716" y="208"/>
                  </a:cubicBezTo>
                  <a:cubicBezTo>
                    <a:pt x="1720" y="200"/>
                    <a:pt x="1726" y="192"/>
                    <a:pt x="1733" y="186"/>
                  </a:cubicBezTo>
                  <a:cubicBezTo>
                    <a:pt x="1739" y="180"/>
                    <a:pt x="1747" y="175"/>
                    <a:pt x="1755" y="171"/>
                  </a:cubicBezTo>
                  <a:cubicBezTo>
                    <a:pt x="1763" y="167"/>
                    <a:pt x="1771" y="166"/>
                    <a:pt x="1778" y="166"/>
                  </a:cubicBezTo>
                  <a:cubicBezTo>
                    <a:pt x="1786" y="166"/>
                    <a:pt x="1793" y="166"/>
                    <a:pt x="1799" y="168"/>
                  </a:cubicBezTo>
                  <a:cubicBezTo>
                    <a:pt x="1806" y="169"/>
                    <a:pt x="1811" y="172"/>
                    <a:pt x="1816" y="176"/>
                  </a:cubicBezTo>
                  <a:cubicBezTo>
                    <a:pt x="1821" y="180"/>
                    <a:pt x="1825" y="186"/>
                    <a:pt x="1828" y="193"/>
                  </a:cubicBezTo>
                  <a:cubicBezTo>
                    <a:pt x="1831" y="200"/>
                    <a:pt x="1832" y="210"/>
                    <a:pt x="1832" y="221"/>
                  </a:cubicBezTo>
                  <a:cubicBezTo>
                    <a:pt x="1832" y="349"/>
                    <a:pt x="1832" y="349"/>
                    <a:pt x="1832" y="349"/>
                  </a:cubicBezTo>
                  <a:cubicBezTo>
                    <a:pt x="1832" y="358"/>
                    <a:pt x="1830" y="364"/>
                    <a:pt x="1825" y="368"/>
                  </a:cubicBezTo>
                  <a:cubicBezTo>
                    <a:pt x="1821" y="372"/>
                    <a:pt x="1812" y="374"/>
                    <a:pt x="1799" y="374"/>
                  </a:cubicBezTo>
                  <a:cubicBezTo>
                    <a:pt x="1784" y="374"/>
                    <a:pt x="1784" y="374"/>
                    <a:pt x="1784" y="374"/>
                  </a:cubicBezTo>
                  <a:cubicBezTo>
                    <a:pt x="1784" y="414"/>
                    <a:pt x="1784" y="414"/>
                    <a:pt x="1784" y="414"/>
                  </a:cubicBezTo>
                  <a:cubicBezTo>
                    <a:pt x="1964" y="414"/>
                    <a:pt x="1964" y="414"/>
                    <a:pt x="1964" y="414"/>
                  </a:cubicBezTo>
                  <a:cubicBezTo>
                    <a:pt x="1964" y="374"/>
                    <a:pt x="1964" y="374"/>
                    <a:pt x="1964" y="374"/>
                  </a:cubicBezTo>
                  <a:cubicBezTo>
                    <a:pt x="1941" y="374"/>
                    <a:pt x="1941" y="374"/>
                    <a:pt x="1941" y="374"/>
                  </a:cubicBezTo>
                  <a:cubicBezTo>
                    <a:pt x="1927" y="374"/>
                    <a:pt x="1917" y="372"/>
                    <a:pt x="1912" y="368"/>
                  </a:cubicBezTo>
                  <a:cubicBezTo>
                    <a:pt x="1907" y="364"/>
                    <a:pt x="1905" y="358"/>
                    <a:pt x="1905" y="349"/>
                  </a:cubicBezTo>
                  <a:cubicBezTo>
                    <a:pt x="1905" y="216"/>
                    <a:pt x="1905" y="216"/>
                    <a:pt x="1905" y="216"/>
                  </a:cubicBezTo>
                  <a:cubicBezTo>
                    <a:pt x="1905" y="183"/>
                    <a:pt x="1897" y="159"/>
                    <a:pt x="1881" y="142"/>
                  </a:cubicBezTo>
                  <a:cubicBezTo>
                    <a:pt x="1866" y="126"/>
                    <a:pt x="1844" y="118"/>
                    <a:pt x="1817" y="118"/>
                  </a:cubicBezTo>
                  <a:cubicBezTo>
                    <a:pt x="1793" y="118"/>
                    <a:pt x="1773" y="123"/>
                    <a:pt x="1756" y="135"/>
                  </a:cubicBezTo>
                  <a:cubicBezTo>
                    <a:pt x="1738" y="146"/>
                    <a:pt x="1723" y="161"/>
                    <a:pt x="1711" y="180"/>
                  </a:cubicBezTo>
                  <a:cubicBezTo>
                    <a:pt x="1709" y="180"/>
                    <a:pt x="1709" y="180"/>
                    <a:pt x="1709" y="180"/>
                  </a:cubicBezTo>
                  <a:lnTo>
                    <a:pt x="1709" y="127"/>
                  </a:lnTo>
                  <a:close/>
                  <a:moveTo>
                    <a:pt x="2164" y="414"/>
                  </a:moveTo>
                  <a:cubicBezTo>
                    <a:pt x="2164" y="374"/>
                    <a:pt x="2164" y="374"/>
                    <a:pt x="2164" y="374"/>
                  </a:cubicBezTo>
                  <a:cubicBezTo>
                    <a:pt x="2145" y="374"/>
                    <a:pt x="2145" y="374"/>
                    <a:pt x="2145" y="374"/>
                  </a:cubicBezTo>
                  <a:cubicBezTo>
                    <a:pt x="2136" y="374"/>
                    <a:pt x="2130" y="372"/>
                    <a:pt x="2126" y="368"/>
                  </a:cubicBezTo>
                  <a:cubicBezTo>
                    <a:pt x="2122" y="364"/>
                    <a:pt x="2120" y="358"/>
                    <a:pt x="2120" y="349"/>
                  </a:cubicBezTo>
                  <a:cubicBezTo>
                    <a:pt x="2120" y="327"/>
                    <a:pt x="2120" y="327"/>
                    <a:pt x="2120" y="327"/>
                  </a:cubicBezTo>
                  <a:cubicBezTo>
                    <a:pt x="2176" y="283"/>
                    <a:pt x="2176" y="283"/>
                    <a:pt x="2176" y="283"/>
                  </a:cubicBezTo>
                  <a:cubicBezTo>
                    <a:pt x="2224" y="350"/>
                    <a:pt x="2224" y="350"/>
                    <a:pt x="2224" y="350"/>
                  </a:cubicBezTo>
                  <a:cubicBezTo>
                    <a:pt x="2229" y="358"/>
                    <a:pt x="2229" y="358"/>
                    <a:pt x="2229" y="358"/>
                  </a:cubicBezTo>
                  <a:cubicBezTo>
                    <a:pt x="2230" y="364"/>
                    <a:pt x="2230" y="364"/>
                    <a:pt x="2230" y="364"/>
                  </a:cubicBezTo>
                  <a:cubicBezTo>
                    <a:pt x="2230" y="370"/>
                    <a:pt x="2227" y="374"/>
                    <a:pt x="2220" y="374"/>
                  </a:cubicBezTo>
                  <a:cubicBezTo>
                    <a:pt x="2193" y="374"/>
                    <a:pt x="2193" y="374"/>
                    <a:pt x="2193" y="374"/>
                  </a:cubicBezTo>
                  <a:cubicBezTo>
                    <a:pt x="2193" y="414"/>
                    <a:pt x="2193" y="414"/>
                    <a:pt x="2193" y="414"/>
                  </a:cubicBezTo>
                  <a:cubicBezTo>
                    <a:pt x="2375" y="414"/>
                    <a:pt x="2375" y="414"/>
                    <a:pt x="2375" y="414"/>
                  </a:cubicBezTo>
                  <a:cubicBezTo>
                    <a:pt x="2375" y="374"/>
                    <a:pt x="2375" y="374"/>
                    <a:pt x="2375" y="374"/>
                  </a:cubicBezTo>
                  <a:cubicBezTo>
                    <a:pt x="2362" y="374"/>
                    <a:pt x="2350" y="372"/>
                    <a:pt x="2339" y="369"/>
                  </a:cubicBezTo>
                  <a:cubicBezTo>
                    <a:pt x="2328" y="365"/>
                    <a:pt x="2319" y="359"/>
                    <a:pt x="2312" y="350"/>
                  </a:cubicBezTo>
                  <a:cubicBezTo>
                    <a:pt x="2230" y="239"/>
                    <a:pt x="2230" y="239"/>
                    <a:pt x="2230" y="239"/>
                  </a:cubicBezTo>
                  <a:cubicBezTo>
                    <a:pt x="2297" y="186"/>
                    <a:pt x="2297" y="186"/>
                    <a:pt x="2297" y="186"/>
                  </a:cubicBezTo>
                  <a:cubicBezTo>
                    <a:pt x="2313" y="174"/>
                    <a:pt x="2331" y="167"/>
                    <a:pt x="2353" y="167"/>
                  </a:cubicBezTo>
                  <a:cubicBezTo>
                    <a:pt x="2353" y="127"/>
                    <a:pt x="2353" y="127"/>
                    <a:pt x="2353" y="127"/>
                  </a:cubicBezTo>
                  <a:cubicBezTo>
                    <a:pt x="2172" y="127"/>
                    <a:pt x="2172" y="127"/>
                    <a:pt x="2172" y="127"/>
                  </a:cubicBezTo>
                  <a:cubicBezTo>
                    <a:pt x="2172" y="167"/>
                    <a:pt x="2172" y="167"/>
                    <a:pt x="2172" y="167"/>
                  </a:cubicBezTo>
                  <a:cubicBezTo>
                    <a:pt x="2213" y="167"/>
                    <a:pt x="2213" y="167"/>
                    <a:pt x="2213" y="167"/>
                  </a:cubicBezTo>
                  <a:cubicBezTo>
                    <a:pt x="2222" y="169"/>
                    <a:pt x="2222" y="169"/>
                    <a:pt x="2222" y="169"/>
                  </a:cubicBezTo>
                  <a:cubicBezTo>
                    <a:pt x="2226" y="175"/>
                    <a:pt x="2226" y="175"/>
                    <a:pt x="2226" y="175"/>
                  </a:cubicBezTo>
                  <a:cubicBezTo>
                    <a:pt x="2226" y="180"/>
                    <a:pt x="2223" y="184"/>
                    <a:pt x="2218" y="189"/>
                  </a:cubicBezTo>
                  <a:cubicBezTo>
                    <a:pt x="2120" y="268"/>
                    <a:pt x="2120" y="268"/>
                    <a:pt x="2120" y="268"/>
                  </a:cubicBezTo>
                  <a:cubicBezTo>
                    <a:pt x="2120" y="7"/>
                    <a:pt x="2120" y="7"/>
                    <a:pt x="2120" y="7"/>
                  </a:cubicBezTo>
                  <a:cubicBezTo>
                    <a:pt x="1990" y="7"/>
                    <a:pt x="1990" y="7"/>
                    <a:pt x="1990" y="7"/>
                  </a:cubicBezTo>
                  <a:cubicBezTo>
                    <a:pt x="1990" y="48"/>
                    <a:pt x="1990" y="48"/>
                    <a:pt x="1990" y="48"/>
                  </a:cubicBezTo>
                  <a:cubicBezTo>
                    <a:pt x="2023" y="48"/>
                    <a:pt x="2023" y="48"/>
                    <a:pt x="2023" y="48"/>
                  </a:cubicBezTo>
                  <a:cubicBezTo>
                    <a:pt x="2032" y="48"/>
                    <a:pt x="2038" y="50"/>
                    <a:pt x="2042" y="53"/>
                  </a:cubicBezTo>
                  <a:cubicBezTo>
                    <a:pt x="2046" y="57"/>
                    <a:pt x="2048" y="63"/>
                    <a:pt x="2048" y="72"/>
                  </a:cubicBezTo>
                  <a:cubicBezTo>
                    <a:pt x="2048" y="349"/>
                    <a:pt x="2048" y="349"/>
                    <a:pt x="2048" y="349"/>
                  </a:cubicBezTo>
                  <a:cubicBezTo>
                    <a:pt x="2048" y="358"/>
                    <a:pt x="2046" y="364"/>
                    <a:pt x="2042" y="368"/>
                  </a:cubicBezTo>
                  <a:cubicBezTo>
                    <a:pt x="2038" y="372"/>
                    <a:pt x="2032" y="374"/>
                    <a:pt x="2023" y="374"/>
                  </a:cubicBezTo>
                  <a:cubicBezTo>
                    <a:pt x="1990" y="374"/>
                    <a:pt x="1990" y="374"/>
                    <a:pt x="1990" y="374"/>
                  </a:cubicBezTo>
                  <a:cubicBezTo>
                    <a:pt x="1990" y="414"/>
                    <a:pt x="1990" y="414"/>
                    <a:pt x="1990" y="414"/>
                  </a:cubicBezTo>
                  <a:lnTo>
                    <a:pt x="2164" y="414"/>
                  </a:lnTo>
                  <a:close/>
                  <a:moveTo>
                    <a:pt x="2481" y="278"/>
                  </a:moveTo>
                  <a:cubicBezTo>
                    <a:pt x="2480" y="290"/>
                    <a:pt x="2481" y="302"/>
                    <a:pt x="2483" y="314"/>
                  </a:cubicBezTo>
                  <a:cubicBezTo>
                    <a:pt x="2485" y="326"/>
                    <a:pt x="2488" y="336"/>
                    <a:pt x="2494" y="346"/>
                  </a:cubicBezTo>
                  <a:cubicBezTo>
                    <a:pt x="2499" y="355"/>
                    <a:pt x="2506" y="363"/>
                    <a:pt x="2515" y="369"/>
                  </a:cubicBezTo>
                  <a:cubicBezTo>
                    <a:pt x="2525" y="375"/>
                    <a:pt x="2536" y="378"/>
                    <a:pt x="2551" y="378"/>
                  </a:cubicBezTo>
                  <a:cubicBezTo>
                    <a:pt x="2573" y="378"/>
                    <a:pt x="2590" y="372"/>
                    <a:pt x="2601" y="361"/>
                  </a:cubicBezTo>
                  <a:cubicBezTo>
                    <a:pt x="2613" y="350"/>
                    <a:pt x="2621" y="334"/>
                    <a:pt x="2625" y="313"/>
                  </a:cubicBezTo>
                  <a:cubicBezTo>
                    <a:pt x="2676" y="313"/>
                    <a:pt x="2676" y="313"/>
                    <a:pt x="2676" y="313"/>
                  </a:cubicBezTo>
                  <a:cubicBezTo>
                    <a:pt x="2672" y="348"/>
                    <a:pt x="2659" y="375"/>
                    <a:pt x="2638" y="394"/>
                  </a:cubicBezTo>
                  <a:cubicBezTo>
                    <a:pt x="2616" y="414"/>
                    <a:pt x="2585" y="423"/>
                    <a:pt x="2544" y="423"/>
                  </a:cubicBezTo>
                  <a:cubicBezTo>
                    <a:pt x="2496" y="423"/>
                    <a:pt x="2460" y="410"/>
                    <a:pt x="2435" y="384"/>
                  </a:cubicBezTo>
                  <a:cubicBezTo>
                    <a:pt x="2411" y="358"/>
                    <a:pt x="2399" y="320"/>
                    <a:pt x="2399" y="270"/>
                  </a:cubicBezTo>
                  <a:cubicBezTo>
                    <a:pt x="2399" y="248"/>
                    <a:pt x="2402" y="227"/>
                    <a:pt x="2409" y="209"/>
                  </a:cubicBezTo>
                  <a:cubicBezTo>
                    <a:pt x="2416" y="190"/>
                    <a:pt x="2426" y="174"/>
                    <a:pt x="2438" y="161"/>
                  </a:cubicBezTo>
                  <a:cubicBezTo>
                    <a:pt x="2451" y="147"/>
                    <a:pt x="2466" y="137"/>
                    <a:pt x="2483" y="129"/>
                  </a:cubicBezTo>
                  <a:cubicBezTo>
                    <a:pt x="2500" y="121"/>
                    <a:pt x="2520" y="118"/>
                    <a:pt x="2541" y="118"/>
                  </a:cubicBezTo>
                  <a:cubicBezTo>
                    <a:pt x="2566" y="118"/>
                    <a:pt x="2587" y="123"/>
                    <a:pt x="2605" y="133"/>
                  </a:cubicBezTo>
                  <a:cubicBezTo>
                    <a:pt x="2623" y="143"/>
                    <a:pt x="2638" y="156"/>
                    <a:pt x="2649" y="172"/>
                  </a:cubicBezTo>
                  <a:cubicBezTo>
                    <a:pt x="2660" y="187"/>
                    <a:pt x="2668" y="204"/>
                    <a:pt x="2673" y="223"/>
                  </a:cubicBezTo>
                  <a:cubicBezTo>
                    <a:pt x="2677" y="242"/>
                    <a:pt x="2679" y="260"/>
                    <a:pt x="2677" y="278"/>
                  </a:cubicBezTo>
                  <a:lnTo>
                    <a:pt x="2481" y="278"/>
                  </a:lnTo>
                  <a:close/>
                  <a:moveTo>
                    <a:pt x="2595" y="237"/>
                  </a:moveTo>
                  <a:cubicBezTo>
                    <a:pt x="2595" y="228"/>
                    <a:pt x="2594" y="218"/>
                    <a:pt x="2592" y="209"/>
                  </a:cubicBezTo>
                  <a:cubicBezTo>
                    <a:pt x="2591" y="200"/>
                    <a:pt x="2588" y="191"/>
                    <a:pt x="2584" y="184"/>
                  </a:cubicBezTo>
                  <a:cubicBezTo>
                    <a:pt x="2580" y="177"/>
                    <a:pt x="2574" y="171"/>
                    <a:pt x="2567" y="167"/>
                  </a:cubicBezTo>
                  <a:cubicBezTo>
                    <a:pt x="2560" y="163"/>
                    <a:pt x="2551" y="161"/>
                    <a:pt x="2540" y="161"/>
                  </a:cubicBezTo>
                  <a:cubicBezTo>
                    <a:pt x="2529" y="161"/>
                    <a:pt x="2520" y="163"/>
                    <a:pt x="2513" y="167"/>
                  </a:cubicBezTo>
                  <a:cubicBezTo>
                    <a:pt x="2506" y="171"/>
                    <a:pt x="2500" y="177"/>
                    <a:pt x="2495" y="184"/>
                  </a:cubicBezTo>
                  <a:cubicBezTo>
                    <a:pt x="2491" y="191"/>
                    <a:pt x="2487" y="200"/>
                    <a:pt x="2485" y="209"/>
                  </a:cubicBezTo>
                  <a:cubicBezTo>
                    <a:pt x="2483" y="218"/>
                    <a:pt x="2481" y="228"/>
                    <a:pt x="2481" y="237"/>
                  </a:cubicBezTo>
                  <a:lnTo>
                    <a:pt x="2595" y="237"/>
                  </a:lnTo>
                  <a:close/>
                  <a:moveTo>
                    <a:pt x="2886" y="414"/>
                  </a:moveTo>
                  <a:cubicBezTo>
                    <a:pt x="2886" y="374"/>
                    <a:pt x="2886" y="374"/>
                    <a:pt x="2886" y="374"/>
                  </a:cubicBezTo>
                  <a:cubicBezTo>
                    <a:pt x="2857" y="374"/>
                    <a:pt x="2857" y="374"/>
                    <a:pt x="2857" y="374"/>
                  </a:cubicBezTo>
                  <a:cubicBezTo>
                    <a:pt x="2848" y="374"/>
                    <a:pt x="2842" y="372"/>
                    <a:pt x="2838" y="368"/>
                  </a:cubicBezTo>
                  <a:cubicBezTo>
                    <a:pt x="2834" y="364"/>
                    <a:pt x="2832" y="358"/>
                    <a:pt x="2832" y="349"/>
                  </a:cubicBezTo>
                  <a:cubicBezTo>
                    <a:pt x="2832" y="7"/>
                    <a:pt x="2832" y="7"/>
                    <a:pt x="2832" y="7"/>
                  </a:cubicBezTo>
                  <a:cubicBezTo>
                    <a:pt x="2705" y="7"/>
                    <a:pt x="2705" y="7"/>
                    <a:pt x="2705" y="7"/>
                  </a:cubicBezTo>
                  <a:cubicBezTo>
                    <a:pt x="2705" y="48"/>
                    <a:pt x="2705" y="48"/>
                    <a:pt x="2705" y="48"/>
                  </a:cubicBezTo>
                  <a:cubicBezTo>
                    <a:pt x="2735" y="48"/>
                    <a:pt x="2735" y="48"/>
                    <a:pt x="2735" y="48"/>
                  </a:cubicBezTo>
                  <a:cubicBezTo>
                    <a:pt x="2744" y="48"/>
                    <a:pt x="2750" y="50"/>
                    <a:pt x="2754" y="53"/>
                  </a:cubicBezTo>
                  <a:cubicBezTo>
                    <a:pt x="2758" y="57"/>
                    <a:pt x="2760" y="63"/>
                    <a:pt x="2760" y="72"/>
                  </a:cubicBezTo>
                  <a:cubicBezTo>
                    <a:pt x="2760" y="349"/>
                    <a:pt x="2760" y="349"/>
                    <a:pt x="2760" y="349"/>
                  </a:cubicBezTo>
                  <a:cubicBezTo>
                    <a:pt x="2760" y="358"/>
                    <a:pt x="2758" y="364"/>
                    <a:pt x="2754" y="368"/>
                  </a:cubicBezTo>
                  <a:cubicBezTo>
                    <a:pt x="2750" y="372"/>
                    <a:pt x="2744" y="374"/>
                    <a:pt x="2735" y="374"/>
                  </a:cubicBezTo>
                  <a:cubicBezTo>
                    <a:pt x="2705" y="374"/>
                    <a:pt x="2705" y="374"/>
                    <a:pt x="2705" y="374"/>
                  </a:cubicBezTo>
                  <a:cubicBezTo>
                    <a:pt x="2705" y="414"/>
                    <a:pt x="2705" y="414"/>
                    <a:pt x="2705" y="414"/>
                  </a:cubicBezTo>
                  <a:lnTo>
                    <a:pt x="2886" y="414"/>
                  </a:lnTo>
                  <a:close/>
                  <a:moveTo>
                    <a:pt x="3248" y="127"/>
                  </a:moveTo>
                  <a:cubicBezTo>
                    <a:pt x="3093" y="127"/>
                    <a:pt x="3093" y="127"/>
                    <a:pt x="3093" y="127"/>
                  </a:cubicBezTo>
                  <a:cubicBezTo>
                    <a:pt x="3093" y="167"/>
                    <a:pt x="3093" y="167"/>
                    <a:pt x="3093" y="167"/>
                  </a:cubicBezTo>
                  <a:cubicBezTo>
                    <a:pt x="3108" y="167"/>
                    <a:pt x="3118" y="169"/>
                    <a:pt x="3123" y="172"/>
                  </a:cubicBezTo>
                  <a:cubicBezTo>
                    <a:pt x="3128" y="175"/>
                    <a:pt x="3131" y="179"/>
                    <a:pt x="3133" y="186"/>
                  </a:cubicBezTo>
                  <a:cubicBezTo>
                    <a:pt x="3213" y="414"/>
                    <a:pt x="3213" y="414"/>
                    <a:pt x="3213" y="414"/>
                  </a:cubicBezTo>
                  <a:cubicBezTo>
                    <a:pt x="3293" y="414"/>
                    <a:pt x="3293" y="414"/>
                    <a:pt x="3293" y="414"/>
                  </a:cubicBezTo>
                  <a:cubicBezTo>
                    <a:pt x="3371" y="194"/>
                    <a:pt x="3371" y="194"/>
                    <a:pt x="3371" y="194"/>
                  </a:cubicBezTo>
                  <a:cubicBezTo>
                    <a:pt x="3374" y="186"/>
                    <a:pt x="3378" y="180"/>
                    <a:pt x="3384" y="175"/>
                  </a:cubicBezTo>
                  <a:cubicBezTo>
                    <a:pt x="3390" y="171"/>
                    <a:pt x="3400" y="168"/>
                    <a:pt x="3414" y="167"/>
                  </a:cubicBezTo>
                  <a:cubicBezTo>
                    <a:pt x="3414" y="127"/>
                    <a:pt x="3414" y="127"/>
                    <a:pt x="3414" y="127"/>
                  </a:cubicBezTo>
                  <a:cubicBezTo>
                    <a:pt x="3278" y="127"/>
                    <a:pt x="3278" y="127"/>
                    <a:pt x="3278" y="127"/>
                  </a:cubicBezTo>
                  <a:cubicBezTo>
                    <a:pt x="3278" y="167"/>
                    <a:pt x="3278" y="167"/>
                    <a:pt x="3278" y="167"/>
                  </a:cubicBezTo>
                  <a:cubicBezTo>
                    <a:pt x="3305" y="167"/>
                    <a:pt x="3305" y="167"/>
                    <a:pt x="3305" y="167"/>
                  </a:cubicBezTo>
                  <a:cubicBezTo>
                    <a:pt x="3310" y="167"/>
                    <a:pt x="3313" y="169"/>
                    <a:pt x="3316" y="171"/>
                  </a:cubicBezTo>
                  <a:cubicBezTo>
                    <a:pt x="3318" y="174"/>
                    <a:pt x="3320" y="178"/>
                    <a:pt x="3320" y="182"/>
                  </a:cubicBezTo>
                  <a:cubicBezTo>
                    <a:pt x="3320" y="184"/>
                    <a:pt x="3319" y="188"/>
                    <a:pt x="3318" y="193"/>
                  </a:cubicBezTo>
                  <a:cubicBezTo>
                    <a:pt x="3317" y="198"/>
                    <a:pt x="3315" y="205"/>
                    <a:pt x="3312" y="212"/>
                  </a:cubicBezTo>
                  <a:cubicBezTo>
                    <a:pt x="3265" y="348"/>
                    <a:pt x="3265" y="348"/>
                    <a:pt x="3265" y="348"/>
                  </a:cubicBezTo>
                  <a:cubicBezTo>
                    <a:pt x="3264" y="348"/>
                    <a:pt x="3264" y="348"/>
                    <a:pt x="3264" y="348"/>
                  </a:cubicBezTo>
                  <a:cubicBezTo>
                    <a:pt x="3220" y="212"/>
                    <a:pt x="3220" y="212"/>
                    <a:pt x="3220" y="212"/>
                  </a:cubicBezTo>
                  <a:cubicBezTo>
                    <a:pt x="3218" y="205"/>
                    <a:pt x="3216" y="198"/>
                    <a:pt x="3215" y="193"/>
                  </a:cubicBezTo>
                  <a:cubicBezTo>
                    <a:pt x="3214" y="188"/>
                    <a:pt x="3213" y="184"/>
                    <a:pt x="3213" y="182"/>
                  </a:cubicBezTo>
                  <a:cubicBezTo>
                    <a:pt x="3213" y="178"/>
                    <a:pt x="3214" y="174"/>
                    <a:pt x="3217" y="171"/>
                  </a:cubicBezTo>
                  <a:cubicBezTo>
                    <a:pt x="3219" y="169"/>
                    <a:pt x="3223" y="167"/>
                    <a:pt x="3227" y="167"/>
                  </a:cubicBezTo>
                  <a:cubicBezTo>
                    <a:pt x="3248" y="167"/>
                    <a:pt x="3248" y="167"/>
                    <a:pt x="3248" y="167"/>
                  </a:cubicBezTo>
                  <a:lnTo>
                    <a:pt x="3248" y="127"/>
                  </a:lnTo>
                  <a:close/>
                  <a:moveTo>
                    <a:pt x="3765" y="308"/>
                  </a:moveTo>
                  <a:cubicBezTo>
                    <a:pt x="3765" y="326"/>
                    <a:pt x="3765" y="326"/>
                    <a:pt x="3765" y="326"/>
                  </a:cubicBezTo>
                  <a:cubicBezTo>
                    <a:pt x="3765" y="361"/>
                    <a:pt x="3758" y="386"/>
                    <a:pt x="3745" y="401"/>
                  </a:cubicBezTo>
                  <a:cubicBezTo>
                    <a:pt x="3731" y="416"/>
                    <a:pt x="3712" y="423"/>
                    <a:pt x="3686" y="423"/>
                  </a:cubicBezTo>
                  <a:cubicBezTo>
                    <a:pt x="3670" y="423"/>
                    <a:pt x="3657" y="420"/>
                    <a:pt x="3645" y="413"/>
                  </a:cubicBezTo>
                  <a:cubicBezTo>
                    <a:pt x="3633" y="406"/>
                    <a:pt x="3626" y="395"/>
                    <a:pt x="3624" y="378"/>
                  </a:cubicBezTo>
                  <a:cubicBezTo>
                    <a:pt x="3612" y="395"/>
                    <a:pt x="3598" y="407"/>
                    <a:pt x="3580" y="414"/>
                  </a:cubicBezTo>
                  <a:cubicBezTo>
                    <a:pt x="3562" y="420"/>
                    <a:pt x="3543" y="423"/>
                    <a:pt x="3523" y="423"/>
                  </a:cubicBezTo>
                  <a:cubicBezTo>
                    <a:pt x="3511" y="423"/>
                    <a:pt x="3500" y="422"/>
                    <a:pt x="3490" y="419"/>
                  </a:cubicBezTo>
                  <a:cubicBezTo>
                    <a:pt x="3479" y="416"/>
                    <a:pt x="3470" y="412"/>
                    <a:pt x="3463" y="405"/>
                  </a:cubicBezTo>
                  <a:cubicBezTo>
                    <a:pt x="3455" y="399"/>
                    <a:pt x="3449" y="391"/>
                    <a:pt x="3444" y="381"/>
                  </a:cubicBezTo>
                  <a:cubicBezTo>
                    <a:pt x="3440" y="371"/>
                    <a:pt x="3438" y="359"/>
                    <a:pt x="3438" y="345"/>
                  </a:cubicBezTo>
                  <a:cubicBezTo>
                    <a:pt x="3438" y="326"/>
                    <a:pt x="3443" y="310"/>
                    <a:pt x="3452" y="299"/>
                  </a:cubicBezTo>
                  <a:cubicBezTo>
                    <a:pt x="3461" y="288"/>
                    <a:pt x="3472" y="280"/>
                    <a:pt x="3486" y="274"/>
                  </a:cubicBezTo>
                  <a:cubicBezTo>
                    <a:pt x="3499" y="267"/>
                    <a:pt x="3514" y="263"/>
                    <a:pt x="3530" y="259"/>
                  </a:cubicBezTo>
                  <a:cubicBezTo>
                    <a:pt x="3546" y="256"/>
                    <a:pt x="3561" y="252"/>
                    <a:pt x="3575" y="248"/>
                  </a:cubicBezTo>
                  <a:cubicBezTo>
                    <a:pt x="3588" y="243"/>
                    <a:pt x="3600" y="237"/>
                    <a:pt x="3609" y="230"/>
                  </a:cubicBezTo>
                  <a:cubicBezTo>
                    <a:pt x="3618" y="223"/>
                    <a:pt x="3622" y="212"/>
                    <a:pt x="3622" y="197"/>
                  </a:cubicBezTo>
                  <a:cubicBezTo>
                    <a:pt x="3622" y="188"/>
                    <a:pt x="3620" y="180"/>
                    <a:pt x="3616" y="174"/>
                  </a:cubicBezTo>
                  <a:cubicBezTo>
                    <a:pt x="3612" y="167"/>
                    <a:pt x="3607" y="163"/>
                    <a:pt x="3601" y="159"/>
                  </a:cubicBezTo>
                  <a:cubicBezTo>
                    <a:pt x="3595" y="156"/>
                    <a:pt x="3588" y="154"/>
                    <a:pt x="3580" y="153"/>
                  </a:cubicBezTo>
                  <a:cubicBezTo>
                    <a:pt x="3573" y="151"/>
                    <a:pt x="3565" y="151"/>
                    <a:pt x="3556" y="151"/>
                  </a:cubicBezTo>
                  <a:cubicBezTo>
                    <a:pt x="3552" y="151"/>
                    <a:pt x="3547" y="151"/>
                    <a:pt x="3542" y="152"/>
                  </a:cubicBezTo>
                  <a:cubicBezTo>
                    <a:pt x="3536" y="153"/>
                    <a:pt x="3531" y="154"/>
                    <a:pt x="3526" y="155"/>
                  </a:cubicBezTo>
                  <a:cubicBezTo>
                    <a:pt x="3520" y="157"/>
                    <a:pt x="3515" y="159"/>
                    <a:pt x="3511" y="162"/>
                  </a:cubicBezTo>
                  <a:cubicBezTo>
                    <a:pt x="3506" y="164"/>
                    <a:pt x="3502" y="167"/>
                    <a:pt x="3499" y="171"/>
                  </a:cubicBezTo>
                  <a:cubicBezTo>
                    <a:pt x="3511" y="169"/>
                    <a:pt x="3520" y="171"/>
                    <a:pt x="3528" y="176"/>
                  </a:cubicBezTo>
                  <a:cubicBezTo>
                    <a:pt x="3536" y="181"/>
                    <a:pt x="3540" y="190"/>
                    <a:pt x="3540" y="203"/>
                  </a:cubicBezTo>
                  <a:cubicBezTo>
                    <a:pt x="3540" y="217"/>
                    <a:pt x="3536" y="226"/>
                    <a:pt x="3527" y="232"/>
                  </a:cubicBezTo>
                  <a:cubicBezTo>
                    <a:pt x="3519" y="237"/>
                    <a:pt x="3509" y="239"/>
                    <a:pt x="3497" y="239"/>
                  </a:cubicBezTo>
                  <a:cubicBezTo>
                    <a:pt x="3484" y="239"/>
                    <a:pt x="3473" y="235"/>
                    <a:pt x="3465" y="226"/>
                  </a:cubicBezTo>
                  <a:cubicBezTo>
                    <a:pt x="3457" y="217"/>
                    <a:pt x="3453" y="206"/>
                    <a:pt x="3453" y="194"/>
                  </a:cubicBezTo>
                  <a:cubicBezTo>
                    <a:pt x="3453" y="178"/>
                    <a:pt x="3457" y="165"/>
                    <a:pt x="3465" y="155"/>
                  </a:cubicBezTo>
                  <a:cubicBezTo>
                    <a:pt x="3474" y="145"/>
                    <a:pt x="3484" y="138"/>
                    <a:pt x="3496" y="132"/>
                  </a:cubicBezTo>
                  <a:cubicBezTo>
                    <a:pt x="3509" y="127"/>
                    <a:pt x="3522" y="123"/>
                    <a:pt x="3536" y="121"/>
                  </a:cubicBezTo>
                  <a:cubicBezTo>
                    <a:pt x="3551" y="119"/>
                    <a:pt x="3564" y="118"/>
                    <a:pt x="3576" y="118"/>
                  </a:cubicBezTo>
                  <a:cubicBezTo>
                    <a:pt x="3617" y="118"/>
                    <a:pt x="3647" y="126"/>
                    <a:pt x="3666" y="143"/>
                  </a:cubicBezTo>
                  <a:cubicBezTo>
                    <a:pt x="3685" y="160"/>
                    <a:pt x="3695" y="181"/>
                    <a:pt x="3695" y="207"/>
                  </a:cubicBezTo>
                  <a:cubicBezTo>
                    <a:pt x="3695" y="358"/>
                    <a:pt x="3695" y="358"/>
                    <a:pt x="3695" y="358"/>
                  </a:cubicBezTo>
                  <a:cubicBezTo>
                    <a:pt x="3695" y="371"/>
                    <a:pt x="3699" y="378"/>
                    <a:pt x="3709" y="378"/>
                  </a:cubicBezTo>
                  <a:cubicBezTo>
                    <a:pt x="3716" y="376"/>
                    <a:pt x="3716" y="376"/>
                    <a:pt x="3716" y="376"/>
                  </a:cubicBezTo>
                  <a:cubicBezTo>
                    <a:pt x="3721" y="369"/>
                    <a:pt x="3721" y="369"/>
                    <a:pt x="3721" y="369"/>
                  </a:cubicBezTo>
                  <a:cubicBezTo>
                    <a:pt x="3723" y="365"/>
                    <a:pt x="3724" y="361"/>
                    <a:pt x="3725" y="355"/>
                  </a:cubicBezTo>
                  <a:cubicBezTo>
                    <a:pt x="3725" y="348"/>
                    <a:pt x="3726" y="341"/>
                    <a:pt x="3726" y="331"/>
                  </a:cubicBezTo>
                  <a:cubicBezTo>
                    <a:pt x="3726" y="308"/>
                    <a:pt x="3726" y="308"/>
                    <a:pt x="3726" y="308"/>
                  </a:cubicBezTo>
                  <a:lnTo>
                    <a:pt x="3765" y="308"/>
                  </a:lnTo>
                  <a:close/>
                  <a:moveTo>
                    <a:pt x="3622" y="262"/>
                  </a:moveTo>
                  <a:cubicBezTo>
                    <a:pt x="3557" y="292"/>
                    <a:pt x="3557" y="292"/>
                    <a:pt x="3557" y="292"/>
                  </a:cubicBezTo>
                  <a:cubicBezTo>
                    <a:pt x="3548" y="296"/>
                    <a:pt x="3540" y="301"/>
                    <a:pt x="3532" y="308"/>
                  </a:cubicBezTo>
                  <a:cubicBezTo>
                    <a:pt x="3524" y="314"/>
                    <a:pt x="3520" y="325"/>
                    <a:pt x="3520" y="339"/>
                  </a:cubicBezTo>
                  <a:cubicBezTo>
                    <a:pt x="3520" y="365"/>
                    <a:pt x="3533" y="378"/>
                    <a:pt x="3557" y="378"/>
                  </a:cubicBezTo>
                  <a:cubicBezTo>
                    <a:pt x="3567" y="378"/>
                    <a:pt x="3576" y="376"/>
                    <a:pt x="3585" y="372"/>
                  </a:cubicBezTo>
                  <a:cubicBezTo>
                    <a:pt x="3593" y="368"/>
                    <a:pt x="3600" y="362"/>
                    <a:pt x="3605" y="355"/>
                  </a:cubicBezTo>
                  <a:cubicBezTo>
                    <a:pt x="3611" y="348"/>
                    <a:pt x="3615" y="340"/>
                    <a:pt x="3618" y="331"/>
                  </a:cubicBezTo>
                  <a:cubicBezTo>
                    <a:pt x="3621" y="322"/>
                    <a:pt x="3622" y="312"/>
                    <a:pt x="3622" y="303"/>
                  </a:cubicBezTo>
                  <a:lnTo>
                    <a:pt x="3622" y="262"/>
                  </a:lnTo>
                  <a:close/>
                  <a:moveTo>
                    <a:pt x="3909" y="127"/>
                  </a:moveTo>
                  <a:cubicBezTo>
                    <a:pt x="3777" y="127"/>
                    <a:pt x="3777" y="127"/>
                    <a:pt x="3777" y="127"/>
                  </a:cubicBezTo>
                  <a:cubicBezTo>
                    <a:pt x="3777" y="167"/>
                    <a:pt x="3777" y="167"/>
                    <a:pt x="3777" y="167"/>
                  </a:cubicBezTo>
                  <a:cubicBezTo>
                    <a:pt x="3797" y="167"/>
                    <a:pt x="3797" y="167"/>
                    <a:pt x="3797" y="167"/>
                  </a:cubicBezTo>
                  <a:cubicBezTo>
                    <a:pt x="3813" y="167"/>
                    <a:pt x="3823" y="170"/>
                    <a:pt x="3829" y="174"/>
                  </a:cubicBezTo>
                  <a:cubicBezTo>
                    <a:pt x="3834" y="179"/>
                    <a:pt x="3836" y="187"/>
                    <a:pt x="3836" y="200"/>
                  </a:cubicBezTo>
                  <a:cubicBezTo>
                    <a:pt x="3836" y="349"/>
                    <a:pt x="3836" y="349"/>
                    <a:pt x="3836" y="349"/>
                  </a:cubicBezTo>
                  <a:cubicBezTo>
                    <a:pt x="3836" y="358"/>
                    <a:pt x="3834" y="364"/>
                    <a:pt x="3830" y="368"/>
                  </a:cubicBezTo>
                  <a:cubicBezTo>
                    <a:pt x="3827" y="372"/>
                    <a:pt x="3820" y="374"/>
                    <a:pt x="3812" y="374"/>
                  </a:cubicBezTo>
                  <a:cubicBezTo>
                    <a:pt x="3777" y="374"/>
                    <a:pt x="3777" y="374"/>
                    <a:pt x="3777" y="374"/>
                  </a:cubicBezTo>
                  <a:cubicBezTo>
                    <a:pt x="3777" y="414"/>
                    <a:pt x="3777" y="414"/>
                    <a:pt x="3777" y="414"/>
                  </a:cubicBezTo>
                  <a:cubicBezTo>
                    <a:pt x="3957" y="414"/>
                    <a:pt x="3957" y="414"/>
                    <a:pt x="3957" y="414"/>
                  </a:cubicBezTo>
                  <a:cubicBezTo>
                    <a:pt x="3957" y="374"/>
                    <a:pt x="3957" y="374"/>
                    <a:pt x="3957" y="374"/>
                  </a:cubicBezTo>
                  <a:cubicBezTo>
                    <a:pt x="3933" y="374"/>
                    <a:pt x="3933" y="374"/>
                    <a:pt x="3933" y="374"/>
                  </a:cubicBezTo>
                  <a:cubicBezTo>
                    <a:pt x="3925" y="374"/>
                    <a:pt x="3918" y="372"/>
                    <a:pt x="3914" y="368"/>
                  </a:cubicBezTo>
                  <a:cubicBezTo>
                    <a:pt x="3911" y="364"/>
                    <a:pt x="3909" y="358"/>
                    <a:pt x="3909" y="349"/>
                  </a:cubicBezTo>
                  <a:cubicBezTo>
                    <a:pt x="3909" y="236"/>
                    <a:pt x="3909" y="236"/>
                    <a:pt x="3909" y="236"/>
                  </a:cubicBezTo>
                  <a:cubicBezTo>
                    <a:pt x="3909" y="226"/>
                    <a:pt x="3911" y="217"/>
                    <a:pt x="3915" y="208"/>
                  </a:cubicBezTo>
                  <a:cubicBezTo>
                    <a:pt x="3919" y="200"/>
                    <a:pt x="3925" y="192"/>
                    <a:pt x="3932" y="186"/>
                  </a:cubicBezTo>
                  <a:cubicBezTo>
                    <a:pt x="3938" y="180"/>
                    <a:pt x="3946" y="175"/>
                    <a:pt x="3954" y="171"/>
                  </a:cubicBezTo>
                  <a:cubicBezTo>
                    <a:pt x="3962" y="167"/>
                    <a:pt x="3970" y="166"/>
                    <a:pt x="3977" y="166"/>
                  </a:cubicBezTo>
                  <a:cubicBezTo>
                    <a:pt x="3985" y="166"/>
                    <a:pt x="3992" y="166"/>
                    <a:pt x="3998" y="168"/>
                  </a:cubicBezTo>
                  <a:cubicBezTo>
                    <a:pt x="4005" y="169"/>
                    <a:pt x="4011" y="172"/>
                    <a:pt x="4015" y="176"/>
                  </a:cubicBezTo>
                  <a:cubicBezTo>
                    <a:pt x="4020" y="180"/>
                    <a:pt x="4024" y="186"/>
                    <a:pt x="4027" y="193"/>
                  </a:cubicBezTo>
                  <a:cubicBezTo>
                    <a:pt x="4030" y="200"/>
                    <a:pt x="4031" y="210"/>
                    <a:pt x="4031" y="221"/>
                  </a:cubicBezTo>
                  <a:cubicBezTo>
                    <a:pt x="4031" y="349"/>
                    <a:pt x="4031" y="349"/>
                    <a:pt x="4031" y="349"/>
                  </a:cubicBezTo>
                  <a:cubicBezTo>
                    <a:pt x="4031" y="358"/>
                    <a:pt x="4029" y="364"/>
                    <a:pt x="4025" y="368"/>
                  </a:cubicBezTo>
                  <a:cubicBezTo>
                    <a:pt x="4020" y="372"/>
                    <a:pt x="4011" y="374"/>
                    <a:pt x="3998" y="374"/>
                  </a:cubicBezTo>
                  <a:cubicBezTo>
                    <a:pt x="3984" y="374"/>
                    <a:pt x="3984" y="374"/>
                    <a:pt x="3984" y="374"/>
                  </a:cubicBezTo>
                  <a:cubicBezTo>
                    <a:pt x="3984" y="414"/>
                    <a:pt x="3984" y="414"/>
                    <a:pt x="3984" y="414"/>
                  </a:cubicBezTo>
                  <a:cubicBezTo>
                    <a:pt x="4163" y="414"/>
                    <a:pt x="4163" y="414"/>
                    <a:pt x="4163" y="414"/>
                  </a:cubicBezTo>
                  <a:cubicBezTo>
                    <a:pt x="4163" y="374"/>
                    <a:pt x="4163" y="374"/>
                    <a:pt x="4163" y="374"/>
                  </a:cubicBezTo>
                  <a:cubicBezTo>
                    <a:pt x="4141" y="374"/>
                    <a:pt x="4141" y="374"/>
                    <a:pt x="4141" y="374"/>
                  </a:cubicBezTo>
                  <a:cubicBezTo>
                    <a:pt x="4126" y="374"/>
                    <a:pt x="4116" y="372"/>
                    <a:pt x="4111" y="368"/>
                  </a:cubicBezTo>
                  <a:cubicBezTo>
                    <a:pt x="4106" y="364"/>
                    <a:pt x="4104" y="358"/>
                    <a:pt x="4104" y="349"/>
                  </a:cubicBezTo>
                  <a:cubicBezTo>
                    <a:pt x="4104" y="216"/>
                    <a:pt x="4104" y="216"/>
                    <a:pt x="4104" y="216"/>
                  </a:cubicBezTo>
                  <a:cubicBezTo>
                    <a:pt x="4104" y="183"/>
                    <a:pt x="4096" y="159"/>
                    <a:pt x="4080" y="142"/>
                  </a:cubicBezTo>
                  <a:cubicBezTo>
                    <a:pt x="4065" y="126"/>
                    <a:pt x="4044" y="118"/>
                    <a:pt x="4017" y="118"/>
                  </a:cubicBezTo>
                  <a:cubicBezTo>
                    <a:pt x="3993" y="118"/>
                    <a:pt x="3972" y="123"/>
                    <a:pt x="3955" y="135"/>
                  </a:cubicBezTo>
                  <a:cubicBezTo>
                    <a:pt x="3938" y="146"/>
                    <a:pt x="3923" y="161"/>
                    <a:pt x="3910" y="180"/>
                  </a:cubicBezTo>
                  <a:cubicBezTo>
                    <a:pt x="3909" y="180"/>
                    <a:pt x="3909" y="180"/>
                    <a:pt x="3909" y="180"/>
                  </a:cubicBezTo>
                  <a:lnTo>
                    <a:pt x="3909" y="127"/>
                  </a:lnTo>
                  <a:close/>
                  <a:moveTo>
                    <a:pt x="4374" y="270"/>
                  </a:moveTo>
                  <a:cubicBezTo>
                    <a:pt x="4374" y="246"/>
                    <a:pt x="4378" y="224"/>
                    <a:pt x="4386" y="205"/>
                  </a:cubicBezTo>
                  <a:cubicBezTo>
                    <a:pt x="4394" y="187"/>
                    <a:pt x="4405" y="171"/>
                    <a:pt x="4419" y="158"/>
                  </a:cubicBezTo>
                  <a:cubicBezTo>
                    <a:pt x="4432" y="144"/>
                    <a:pt x="4449" y="135"/>
                    <a:pt x="4469" y="128"/>
                  </a:cubicBezTo>
                  <a:cubicBezTo>
                    <a:pt x="4488" y="121"/>
                    <a:pt x="4509" y="118"/>
                    <a:pt x="4532" y="118"/>
                  </a:cubicBezTo>
                  <a:cubicBezTo>
                    <a:pt x="4555" y="118"/>
                    <a:pt x="4576" y="121"/>
                    <a:pt x="4596" y="128"/>
                  </a:cubicBezTo>
                  <a:cubicBezTo>
                    <a:pt x="4615" y="135"/>
                    <a:pt x="4632" y="144"/>
                    <a:pt x="4646" y="158"/>
                  </a:cubicBezTo>
                  <a:cubicBezTo>
                    <a:pt x="4660" y="171"/>
                    <a:pt x="4670" y="187"/>
                    <a:pt x="4678" y="205"/>
                  </a:cubicBezTo>
                  <a:cubicBezTo>
                    <a:pt x="4686" y="224"/>
                    <a:pt x="4690" y="246"/>
                    <a:pt x="4690" y="270"/>
                  </a:cubicBezTo>
                  <a:cubicBezTo>
                    <a:pt x="4690" y="295"/>
                    <a:pt x="4686" y="317"/>
                    <a:pt x="4678" y="335"/>
                  </a:cubicBezTo>
                  <a:cubicBezTo>
                    <a:pt x="4670" y="354"/>
                    <a:pt x="4660" y="370"/>
                    <a:pt x="4646" y="383"/>
                  </a:cubicBezTo>
                  <a:cubicBezTo>
                    <a:pt x="4632" y="396"/>
                    <a:pt x="4615" y="406"/>
                    <a:pt x="4596" y="413"/>
                  </a:cubicBezTo>
                  <a:cubicBezTo>
                    <a:pt x="4576" y="420"/>
                    <a:pt x="4555" y="423"/>
                    <a:pt x="4532" y="423"/>
                  </a:cubicBezTo>
                  <a:cubicBezTo>
                    <a:pt x="4509" y="423"/>
                    <a:pt x="4488" y="420"/>
                    <a:pt x="4469" y="413"/>
                  </a:cubicBezTo>
                  <a:cubicBezTo>
                    <a:pt x="4449" y="406"/>
                    <a:pt x="4432" y="396"/>
                    <a:pt x="4419" y="383"/>
                  </a:cubicBezTo>
                  <a:cubicBezTo>
                    <a:pt x="4405" y="370"/>
                    <a:pt x="4394" y="354"/>
                    <a:pt x="4386" y="335"/>
                  </a:cubicBezTo>
                  <a:cubicBezTo>
                    <a:pt x="4378" y="317"/>
                    <a:pt x="4374" y="295"/>
                    <a:pt x="4374" y="270"/>
                  </a:cubicBezTo>
                  <a:moveTo>
                    <a:pt x="4457" y="270"/>
                  </a:moveTo>
                  <a:cubicBezTo>
                    <a:pt x="4457" y="308"/>
                    <a:pt x="4463" y="336"/>
                    <a:pt x="4476" y="355"/>
                  </a:cubicBezTo>
                  <a:cubicBezTo>
                    <a:pt x="4488" y="373"/>
                    <a:pt x="4507" y="383"/>
                    <a:pt x="4532" y="383"/>
                  </a:cubicBezTo>
                  <a:cubicBezTo>
                    <a:pt x="4557" y="383"/>
                    <a:pt x="4576" y="373"/>
                    <a:pt x="4589" y="355"/>
                  </a:cubicBezTo>
                  <a:cubicBezTo>
                    <a:pt x="4601" y="336"/>
                    <a:pt x="4608" y="308"/>
                    <a:pt x="4608" y="270"/>
                  </a:cubicBezTo>
                  <a:cubicBezTo>
                    <a:pt x="4608" y="233"/>
                    <a:pt x="4601" y="205"/>
                    <a:pt x="4589" y="186"/>
                  </a:cubicBezTo>
                  <a:cubicBezTo>
                    <a:pt x="4576" y="168"/>
                    <a:pt x="4557" y="158"/>
                    <a:pt x="4532" y="158"/>
                  </a:cubicBezTo>
                  <a:cubicBezTo>
                    <a:pt x="4507" y="158"/>
                    <a:pt x="4488" y="168"/>
                    <a:pt x="4476" y="186"/>
                  </a:cubicBezTo>
                  <a:cubicBezTo>
                    <a:pt x="4463" y="205"/>
                    <a:pt x="4457" y="233"/>
                    <a:pt x="4457" y="270"/>
                  </a:cubicBezTo>
                  <a:moveTo>
                    <a:pt x="4846" y="127"/>
                  </a:moveTo>
                  <a:cubicBezTo>
                    <a:pt x="4714" y="127"/>
                    <a:pt x="4714" y="127"/>
                    <a:pt x="4714" y="127"/>
                  </a:cubicBezTo>
                  <a:cubicBezTo>
                    <a:pt x="4714" y="167"/>
                    <a:pt x="4714" y="167"/>
                    <a:pt x="4714" y="167"/>
                  </a:cubicBezTo>
                  <a:cubicBezTo>
                    <a:pt x="4735" y="167"/>
                    <a:pt x="4735" y="167"/>
                    <a:pt x="4735" y="167"/>
                  </a:cubicBezTo>
                  <a:cubicBezTo>
                    <a:pt x="4751" y="167"/>
                    <a:pt x="4761" y="170"/>
                    <a:pt x="4766" y="174"/>
                  </a:cubicBezTo>
                  <a:cubicBezTo>
                    <a:pt x="4771" y="179"/>
                    <a:pt x="4774" y="187"/>
                    <a:pt x="4774" y="200"/>
                  </a:cubicBezTo>
                  <a:cubicBezTo>
                    <a:pt x="4774" y="349"/>
                    <a:pt x="4774" y="349"/>
                    <a:pt x="4774" y="349"/>
                  </a:cubicBezTo>
                  <a:cubicBezTo>
                    <a:pt x="4774" y="358"/>
                    <a:pt x="4772" y="364"/>
                    <a:pt x="4768" y="368"/>
                  </a:cubicBezTo>
                  <a:cubicBezTo>
                    <a:pt x="4764" y="372"/>
                    <a:pt x="4758" y="374"/>
                    <a:pt x="4749" y="374"/>
                  </a:cubicBezTo>
                  <a:cubicBezTo>
                    <a:pt x="4714" y="374"/>
                    <a:pt x="4714" y="374"/>
                    <a:pt x="4714" y="374"/>
                  </a:cubicBezTo>
                  <a:cubicBezTo>
                    <a:pt x="4714" y="414"/>
                    <a:pt x="4714" y="414"/>
                    <a:pt x="4714" y="414"/>
                  </a:cubicBezTo>
                  <a:cubicBezTo>
                    <a:pt x="4895" y="414"/>
                    <a:pt x="4895" y="414"/>
                    <a:pt x="4895" y="414"/>
                  </a:cubicBezTo>
                  <a:cubicBezTo>
                    <a:pt x="4895" y="374"/>
                    <a:pt x="4895" y="374"/>
                    <a:pt x="4895" y="374"/>
                  </a:cubicBezTo>
                  <a:cubicBezTo>
                    <a:pt x="4871" y="374"/>
                    <a:pt x="4871" y="374"/>
                    <a:pt x="4871" y="374"/>
                  </a:cubicBezTo>
                  <a:cubicBezTo>
                    <a:pt x="4862" y="374"/>
                    <a:pt x="4856" y="372"/>
                    <a:pt x="4852" y="368"/>
                  </a:cubicBezTo>
                  <a:cubicBezTo>
                    <a:pt x="4848" y="364"/>
                    <a:pt x="4846" y="358"/>
                    <a:pt x="4846" y="349"/>
                  </a:cubicBezTo>
                  <a:cubicBezTo>
                    <a:pt x="4846" y="236"/>
                    <a:pt x="4846" y="236"/>
                    <a:pt x="4846" y="236"/>
                  </a:cubicBezTo>
                  <a:cubicBezTo>
                    <a:pt x="4846" y="226"/>
                    <a:pt x="4848" y="217"/>
                    <a:pt x="4853" y="208"/>
                  </a:cubicBezTo>
                  <a:cubicBezTo>
                    <a:pt x="4857" y="200"/>
                    <a:pt x="4863" y="192"/>
                    <a:pt x="4869" y="186"/>
                  </a:cubicBezTo>
                  <a:cubicBezTo>
                    <a:pt x="4876" y="180"/>
                    <a:pt x="4884" y="175"/>
                    <a:pt x="4892" y="171"/>
                  </a:cubicBezTo>
                  <a:cubicBezTo>
                    <a:pt x="4900" y="167"/>
                    <a:pt x="4908" y="166"/>
                    <a:pt x="4915" y="166"/>
                  </a:cubicBezTo>
                  <a:cubicBezTo>
                    <a:pt x="4922" y="166"/>
                    <a:pt x="4929" y="166"/>
                    <a:pt x="4936" y="168"/>
                  </a:cubicBezTo>
                  <a:cubicBezTo>
                    <a:pt x="4942" y="169"/>
                    <a:pt x="4948" y="172"/>
                    <a:pt x="4953" y="176"/>
                  </a:cubicBezTo>
                  <a:cubicBezTo>
                    <a:pt x="4958" y="180"/>
                    <a:pt x="4962" y="186"/>
                    <a:pt x="4965" y="193"/>
                  </a:cubicBezTo>
                  <a:cubicBezTo>
                    <a:pt x="4968" y="200"/>
                    <a:pt x="4969" y="210"/>
                    <a:pt x="4969" y="221"/>
                  </a:cubicBezTo>
                  <a:cubicBezTo>
                    <a:pt x="4969" y="349"/>
                    <a:pt x="4969" y="349"/>
                    <a:pt x="4969" y="349"/>
                  </a:cubicBezTo>
                  <a:cubicBezTo>
                    <a:pt x="4969" y="358"/>
                    <a:pt x="4967" y="364"/>
                    <a:pt x="4962" y="368"/>
                  </a:cubicBezTo>
                  <a:cubicBezTo>
                    <a:pt x="4958" y="372"/>
                    <a:pt x="4949" y="374"/>
                    <a:pt x="4936" y="374"/>
                  </a:cubicBezTo>
                  <a:cubicBezTo>
                    <a:pt x="4921" y="374"/>
                    <a:pt x="4921" y="374"/>
                    <a:pt x="4921" y="374"/>
                  </a:cubicBezTo>
                  <a:cubicBezTo>
                    <a:pt x="4921" y="414"/>
                    <a:pt x="4921" y="414"/>
                    <a:pt x="4921" y="414"/>
                  </a:cubicBezTo>
                  <a:cubicBezTo>
                    <a:pt x="5100" y="414"/>
                    <a:pt x="5100" y="414"/>
                    <a:pt x="5100" y="414"/>
                  </a:cubicBezTo>
                  <a:cubicBezTo>
                    <a:pt x="5100" y="374"/>
                    <a:pt x="5100" y="374"/>
                    <a:pt x="5100" y="374"/>
                  </a:cubicBezTo>
                  <a:cubicBezTo>
                    <a:pt x="5078" y="374"/>
                    <a:pt x="5078" y="374"/>
                    <a:pt x="5078" y="374"/>
                  </a:cubicBezTo>
                  <a:cubicBezTo>
                    <a:pt x="5064" y="374"/>
                    <a:pt x="5054" y="372"/>
                    <a:pt x="5049" y="368"/>
                  </a:cubicBezTo>
                  <a:cubicBezTo>
                    <a:pt x="5044" y="364"/>
                    <a:pt x="5041" y="358"/>
                    <a:pt x="5041" y="349"/>
                  </a:cubicBezTo>
                  <a:cubicBezTo>
                    <a:pt x="5041" y="216"/>
                    <a:pt x="5041" y="216"/>
                    <a:pt x="5041" y="216"/>
                  </a:cubicBezTo>
                  <a:cubicBezTo>
                    <a:pt x="5041" y="183"/>
                    <a:pt x="5034" y="159"/>
                    <a:pt x="5018" y="142"/>
                  </a:cubicBezTo>
                  <a:cubicBezTo>
                    <a:pt x="5003" y="126"/>
                    <a:pt x="4981" y="118"/>
                    <a:pt x="4954" y="118"/>
                  </a:cubicBezTo>
                  <a:cubicBezTo>
                    <a:pt x="4930" y="118"/>
                    <a:pt x="4909" y="123"/>
                    <a:pt x="4892" y="135"/>
                  </a:cubicBezTo>
                  <a:cubicBezTo>
                    <a:pt x="4875" y="146"/>
                    <a:pt x="4860" y="161"/>
                    <a:pt x="4847" y="180"/>
                  </a:cubicBezTo>
                  <a:cubicBezTo>
                    <a:pt x="4846" y="180"/>
                    <a:pt x="4846" y="180"/>
                    <a:pt x="4846" y="180"/>
                  </a:cubicBezTo>
                  <a:lnTo>
                    <a:pt x="4846" y="127"/>
                  </a:lnTo>
                  <a:close/>
                  <a:moveTo>
                    <a:pt x="5135" y="302"/>
                  </a:moveTo>
                  <a:cubicBezTo>
                    <a:pt x="5135" y="414"/>
                    <a:pt x="5135" y="414"/>
                    <a:pt x="5135" y="414"/>
                  </a:cubicBezTo>
                  <a:cubicBezTo>
                    <a:pt x="5175" y="414"/>
                    <a:pt x="5175" y="414"/>
                    <a:pt x="5175" y="414"/>
                  </a:cubicBezTo>
                  <a:cubicBezTo>
                    <a:pt x="5187" y="392"/>
                    <a:pt x="5187" y="392"/>
                    <a:pt x="5187" y="392"/>
                  </a:cubicBezTo>
                  <a:cubicBezTo>
                    <a:pt x="5202" y="405"/>
                    <a:pt x="5218" y="413"/>
                    <a:pt x="5236" y="417"/>
                  </a:cubicBezTo>
                  <a:cubicBezTo>
                    <a:pt x="5253" y="421"/>
                    <a:pt x="5272" y="423"/>
                    <a:pt x="5290" y="423"/>
                  </a:cubicBezTo>
                  <a:cubicBezTo>
                    <a:pt x="5304" y="423"/>
                    <a:pt x="5318" y="422"/>
                    <a:pt x="5332" y="418"/>
                  </a:cubicBezTo>
                  <a:cubicBezTo>
                    <a:pt x="5345" y="415"/>
                    <a:pt x="5357" y="409"/>
                    <a:pt x="5368" y="402"/>
                  </a:cubicBezTo>
                  <a:cubicBezTo>
                    <a:pt x="5378" y="394"/>
                    <a:pt x="5386" y="385"/>
                    <a:pt x="5393" y="374"/>
                  </a:cubicBezTo>
                  <a:cubicBezTo>
                    <a:pt x="5399" y="362"/>
                    <a:pt x="5402" y="348"/>
                    <a:pt x="5402" y="332"/>
                  </a:cubicBezTo>
                  <a:cubicBezTo>
                    <a:pt x="5402" y="314"/>
                    <a:pt x="5397" y="298"/>
                    <a:pt x="5388" y="286"/>
                  </a:cubicBezTo>
                  <a:cubicBezTo>
                    <a:pt x="5378" y="275"/>
                    <a:pt x="5366" y="265"/>
                    <a:pt x="5352" y="258"/>
                  </a:cubicBezTo>
                  <a:cubicBezTo>
                    <a:pt x="5338" y="250"/>
                    <a:pt x="5322" y="244"/>
                    <a:pt x="5306" y="240"/>
                  </a:cubicBezTo>
                  <a:cubicBezTo>
                    <a:pt x="5289" y="235"/>
                    <a:pt x="5274" y="231"/>
                    <a:pt x="5259" y="227"/>
                  </a:cubicBezTo>
                  <a:cubicBezTo>
                    <a:pt x="5245" y="223"/>
                    <a:pt x="5233" y="219"/>
                    <a:pt x="5223" y="214"/>
                  </a:cubicBezTo>
                  <a:cubicBezTo>
                    <a:pt x="5214" y="210"/>
                    <a:pt x="5209" y="203"/>
                    <a:pt x="5209" y="195"/>
                  </a:cubicBezTo>
                  <a:cubicBezTo>
                    <a:pt x="5209" y="189"/>
                    <a:pt x="5210" y="184"/>
                    <a:pt x="5213" y="179"/>
                  </a:cubicBezTo>
                  <a:cubicBezTo>
                    <a:pt x="5216" y="175"/>
                    <a:pt x="5220" y="172"/>
                    <a:pt x="5225" y="169"/>
                  </a:cubicBezTo>
                  <a:cubicBezTo>
                    <a:pt x="5229" y="167"/>
                    <a:pt x="5234" y="165"/>
                    <a:pt x="5240" y="164"/>
                  </a:cubicBezTo>
                  <a:cubicBezTo>
                    <a:pt x="5245" y="162"/>
                    <a:pt x="5251" y="162"/>
                    <a:pt x="5256" y="162"/>
                  </a:cubicBezTo>
                  <a:cubicBezTo>
                    <a:pt x="5279" y="162"/>
                    <a:pt x="5298" y="167"/>
                    <a:pt x="5313" y="179"/>
                  </a:cubicBezTo>
                  <a:cubicBezTo>
                    <a:pt x="5328" y="190"/>
                    <a:pt x="5339" y="207"/>
                    <a:pt x="5346" y="229"/>
                  </a:cubicBezTo>
                  <a:cubicBezTo>
                    <a:pt x="5386" y="229"/>
                    <a:pt x="5386" y="229"/>
                    <a:pt x="5386" y="229"/>
                  </a:cubicBezTo>
                  <a:cubicBezTo>
                    <a:pt x="5386" y="127"/>
                    <a:pt x="5386" y="127"/>
                    <a:pt x="5386" y="127"/>
                  </a:cubicBezTo>
                  <a:cubicBezTo>
                    <a:pt x="5352" y="127"/>
                    <a:pt x="5352" y="127"/>
                    <a:pt x="5352" y="127"/>
                  </a:cubicBezTo>
                  <a:cubicBezTo>
                    <a:pt x="5340" y="148"/>
                    <a:pt x="5340" y="148"/>
                    <a:pt x="5340" y="148"/>
                  </a:cubicBezTo>
                  <a:cubicBezTo>
                    <a:pt x="5327" y="139"/>
                    <a:pt x="5313" y="131"/>
                    <a:pt x="5298" y="126"/>
                  </a:cubicBezTo>
                  <a:cubicBezTo>
                    <a:pt x="5282" y="120"/>
                    <a:pt x="5266" y="118"/>
                    <a:pt x="5250" y="118"/>
                  </a:cubicBezTo>
                  <a:cubicBezTo>
                    <a:pt x="5237" y="118"/>
                    <a:pt x="5223" y="120"/>
                    <a:pt x="5210" y="123"/>
                  </a:cubicBezTo>
                  <a:cubicBezTo>
                    <a:pt x="5197" y="127"/>
                    <a:pt x="5184" y="133"/>
                    <a:pt x="5174" y="141"/>
                  </a:cubicBezTo>
                  <a:cubicBezTo>
                    <a:pt x="5163" y="149"/>
                    <a:pt x="5154" y="158"/>
                    <a:pt x="5148" y="170"/>
                  </a:cubicBezTo>
                  <a:cubicBezTo>
                    <a:pt x="5141" y="181"/>
                    <a:pt x="5138" y="195"/>
                    <a:pt x="5138" y="210"/>
                  </a:cubicBezTo>
                  <a:cubicBezTo>
                    <a:pt x="5138" y="228"/>
                    <a:pt x="5143" y="243"/>
                    <a:pt x="5152" y="254"/>
                  </a:cubicBezTo>
                  <a:cubicBezTo>
                    <a:pt x="5162" y="265"/>
                    <a:pt x="5174" y="274"/>
                    <a:pt x="5188" y="281"/>
                  </a:cubicBezTo>
                  <a:cubicBezTo>
                    <a:pt x="5202" y="287"/>
                    <a:pt x="5218" y="292"/>
                    <a:pt x="5234" y="296"/>
                  </a:cubicBezTo>
                  <a:cubicBezTo>
                    <a:pt x="5251" y="300"/>
                    <a:pt x="5266" y="304"/>
                    <a:pt x="5281" y="308"/>
                  </a:cubicBezTo>
                  <a:cubicBezTo>
                    <a:pt x="5295" y="312"/>
                    <a:pt x="5307" y="317"/>
                    <a:pt x="5317" y="323"/>
                  </a:cubicBezTo>
                  <a:cubicBezTo>
                    <a:pt x="5326" y="328"/>
                    <a:pt x="5331" y="336"/>
                    <a:pt x="5331" y="346"/>
                  </a:cubicBezTo>
                  <a:cubicBezTo>
                    <a:pt x="5331" y="352"/>
                    <a:pt x="5329" y="357"/>
                    <a:pt x="5326" y="362"/>
                  </a:cubicBezTo>
                  <a:cubicBezTo>
                    <a:pt x="5323" y="367"/>
                    <a:pt x="5320" y="371"/>
                    <a:pt x="5315" y="374"/>
                  </a:cubicBezTo>
                  <a:cubicBezTo>
                    <a:pt x="5311" y="377"/>
                    <a:pt x="5305" y="379"/>
                    <a:pt x="5300" y="381"/>
                  </a:cubicBezTo>
                  <a:cubicBezTo>
                    <a:pt x="5294" y="382"/>
                    <a:pt x="5288" y="383"/>
                    <a:pt x="5283" y="383"/>
                  </a:cubicBezTo>
                  <a:cubicBezTo>
                    <a:pt x="5256" y="383"/>
                    <a:pt x="5234" y="376"/>
                    <a:pt x="5216" y="363"/>
                  </a:cubicBezTo>
                  <a:cubicBezTo>
                    <a:pt x="5198" y="350"/>
                    <a:pt x="5186" y="329"/>
                    <a:pt x="5179" y="302"/>
                  </a:cubicBezTo>
                  <a:lnTo>
                    <a:pt x="5135" y="302"/>
                  </a:lnTo>
                  <a:close/>
                  <a:moveTo>
                    <a:pt x="5947" y="308"/>
                  </a:moveTo>
                  <a:cubicBezTo>
                    <a:pt x="5947" y="326"/>
                    <a:pt x="5947" y="326"/>
                    <a:pt x="5947" y="326"/>
                  </a:cubicBezTo>
                  <a:cubicBezTo>
                    <a:pt x="5947" y="361"/>
                    <a:pt x="5940" y="386"/>
                    <a:pt x="5927" y="401"/>
                  </a:cubicBezTo>
                  <a:cubicBezTo>
                    <a:pt x="5913" y="416"/>
                    <a:pt x="5894" y="423"/>
                    <a:pt x="5868" y="423"/>
                  </a:cubicBezTo>
                  <a:cubicBezTo>
                    <a:pt x="5852" y="423"/>
                    <a:pt x="5839" y="420"/>
                    <a:pt x="5827" y="413"/>
                  </a:cubicBezTo>
                  <a:cubicBezTo>
                    <a:pt x="5815" y="406"/>
                    <a:pt x="5808" y="395"/>
                    <a:pt x="5806" y="378"/>
                  </a:cubicBezTo>
                  <a:cubicBezTo>
                    <a:pt x="5794" y="395"/>
                    <a:pt x="5780" y="407"/>
                    <a:pt x="5762" y="414"/>
                  </a:cubicBezTo>
                  <a:cubicBezTo>
                    <a:pt x="5744" y="420"/>
                    <a:pt x="5725" y="423"/>
                    <a:pt x="5705" y="423"/>
                  </a:cubicBezTo>
                  <a:cubicBezTo>
                    <a:pt x="5693" y="423"/>
                    <a:pt x="5682" y="422"/>
                    <a:pt x="5672" y="419"/>
                  </a:cubicBezTo>
                  <a:cubicBezTo>
                    <a:pt x="5661" y="416"/>
                    <a:pt x="5652" y="412"/>
                    <a:pt x="5645" y="405"/>
                  </a:cubicBezTo>
                  <a:cubicBezTo>
                    <a:pt x="5637" y="399"/>
                    <a:pt x="5631" y="391"/>
                    <a:pt x="5626" y="381"/>
                  </a:cubicBezTo>
                  <a:cubicBezTo>
                    <a:pt x="5622" y="371"/>
                    <a:pt x="5620" y="359"/>
                    <a:pt x="5620" y="345"/>
                  </a:cubicBezTo>
                  <a:cubicBezTo>
                    <a:pt x="5620" y="326"/>
                    <a:pt x="5625" y="310"/>
                    <a:pt x="5634" y="299"/>
                  </a:cubicBezTo>
                  <a:cubicBezTo>
                    <a:pt x="5643" y="288"/>
                    <a:pt x="5654" y="280"/>
                    <a:pt x="5668" y="274"/>
                  </a:cubicBezTo>
                  <a:cubicBezTo>
                    <a:pt x="5681" y="267"/>
                    <a:pt x="5696" y="263"/>
                    <a:pt x="5712" y="259"/>
                  </a:cubicBezTo>
                  <a:cubicBezTo>
                    <a:pt x="5728" y="256"/>
                    <a:pt x="5743" y="252"/>
                    <a:pt x="5757" y="248"/>
                  </a:cubicBezTo>
                  <a:cubicBezTo>
                    <a:pt x="5770" y="243"/>
                    <a:pt x="5782" y="237"/>
                    <a:pt x="5791" y="230"/>
                  </a:cubicBezTo>
                  <a:cubicBezTo>
                    <a:pt x="5800" y="223"/>
                    <a:pt x="5804" y="212"/>
                    <a:pt x="5804" y="197"/>
                  </a:cubicBezTo>
                  <a:cubicBezTo>
                    <a:pt x="5804" y="188"/>
                    <a:pt x="5802" y="180"/>
                    <a:pt x="5798" y="174"/>
                  </a:cubicBezTo>
                  <a:cubicBezTo>
                    <a:pt x="5794" y="167"/>
                    <a:pt x="5789" y="163"/>
                    <a:pt x="5783" y="159"/>
                  </a:cubicBezTo>
                  <a:cubicBezTo>
                    <a:pt x="5777" y="156"/>
                    <a:pt x="5770" y="154"/>
                    <a:pt x="5762" y="153"/>
                  </a:cubicBezTo>
                  <a:cubicBezTo>
                    <a:pt x="5755" y="151"/>
                    <a:pt x="5747" y="151"/>
                    <a:pt x="5738" y="151"/>
                  </a:cubicBezTo>
                  <a:cubicBezTo>
                    <a:pt x="5734" y="151"/>
                    <a:pt x="5729" y="151"/>
                    <a:pt x="5724" y="152"/>
                  </a:cubicBezTo>
                  <a:cubicBezTo>
                    <a:pt x="5718" y="153"/>
                    <a:pt x="5713" y="154"/>
                    <a:pt x="5708" y="155"/>
                  </a:cubicBezTo>
                  <a:cubicBezTo>
                    <a:pt x="5702" y="157"/>
                    <a:pt x="5697" y="159"/>
                    <a:pt x="5693" y="162"/>
                  </a:cubicBezTo>
                  <a:cubicBezTo>
                    <a:pt x="5688" y="164"/>
                    <a:pt x="5684" y="167"/>
                    <a:pt x="5681" y="171"/>
                  </a:cubicBezTo>
                  <a:cubicBezTo>
                    <a:pt x="5693" y="169"/>
                    <a:pt x="5702" y="171"/>
                    <a:pt x="5710" y="176"/>
                  </a:cubicBezTo>
                  <a:cubicBezTo>
                    <a:pt x="5718" y="181"/>
                    <a:pt x="5722" y="190"/>
                    <a:pt x="5722" y="203"/>
                  </a:cubicBezTo>
                  <a:cubicBezTo>
                    <a:pt x="5722" y="217"/>
                    <a:pt x="5718" y="226"/>
                    <a:pt x="5709" y="232"/>
                  </a:cubicBezTo>
                  <a:cubicBezTo>
                    <a:pt x="5701" y="237"/>
                    <a:pt x="5691" y="239"/>
                    <a:pt x="5679" y="239"/>
                  </a:cubicBezTo>
                  <a:cubicBezTo>
                    <a:pt x="5666" y="239"/>
                    <a:pt x="5655" y="235"/>
                    <a:pt x="5647" y="226"/>
                  </a:cubicBezTo>
                  <a:cubicBezTo>
                    <a:pt x="5639" y="217"/>
                    <a:pt x="5635" y="206"/>
                    <a:pt x="5635" y="194"/>
                  </a:cubicBezTo>
                  <a:cubicBezTo>
                    <a:pt x="5635" y="178"/>
                    <a:pt x="5639" y="165"/>
                    <a:pt x="5647" y="155"/>
                  </a:cubicBezTo>
                  <a:cubicBezTo>
                    <a:pt x="5656" y="145"/>
                    <a:pt x="5666" y="138"/>
                    <a:pt x="5678" y="132"/>
                  </a:cubicBezTo>
                  <a:cubicBezTo>
                    <a:pt x="5691" y="127"/>
                    <a:pt x="5704" y="123"/>
                    <a:pt x="5718" y="121"/>
                  </a:cubicBezTo>
                  <a:cubicBezTo>
                    <a:pt x="5733" y="119"/>
                    <a:pt x="5746" y="118"/>
                    <a:pt x="5758" y="118"/>
                  </a:cubicBezTo>
                  <a:cubicBezTo>
                    <a:pt x="5799" y="118"/>
                    <a:pt x="5829" y="126"/>
                    <a:pt x="5848" y="143"/>
                  </a:cubicBezTo>
                  <a:cubicBezTo>
                    <a:pt x="5867" y="160"/>
                    <a:pt x="5877" y="181"/>
                    <a:pt x="5877" y="207"/>
                  </a:cubicBezTo>
                  <a:cubicBezTo>
                    <a:pt x="5877" y="358"/>
                    <a:pt x="5877" y="358"/>
                    <a:pt x="5877" y="358"/>
                  </a:cubicBezTo>
                  <a:cubicBezTo>
                    <a:pt x="5877" y="371"/>
                    <a:pt x="5881" y="378"/>
                    <a:pt x="5891" y="378"/>
                  </a:cubicBezTo>
                  <a:cubicBezTo>
                    <a:pt x="5898" y="376"/>
                    <a:pt x="5898" y="376"/>
                    <a:pt x="5898" y="376"/>
                  </a:cubicBezTo>
                  <a:cubicBezTo>
                    <a:pt x="5903" y="369"/>
                    <a:pt x="5903" y="369"/>
                    <a:pt x="5903" y="369"/>
                  </a:cubicBezTo>
                  <a:cubicBezTo>
                    <a:pt x="5905" y="365"/>
                    <a:pt x="5906" y="361"/>
                    <a:pt x="5907" y="355"/>
                  </a:cubicBezTo>
                  <a:cubicBezTo>
                    <a:pt x="5907" y="348"/>
                    <a:pt x="5908" y="341"/>
                    <a:pt x="5908" y="331"/>
                  </a:cubicBezTo>
                  <a:cubicBezTo>
                    <a:pt x="5908" y="308"/>
                    <a:pt x="5908" y="308"/>
                    <a:pt x="5908" y="308"/>
                  </a:cubicBezTo>
                  <a:lnTo>
                    <a:pt x="5947" y="308"/>
                  </a:lnTo>
                  <a:close/>
                  <a:moveTo>
                    <a:pt x="5804" y="262"/>
                  </a:moveTo>
                  <a:cubicBezTo>
                    <a:pt x="5739" y="292"/>
                    <a:pt x="5739" y="292"/>
                    <a:pt x="5739" y="292"/>
                  </a:cubicBezTo>
                  <a:cubicBezTo>
                    <a:pt x="5730" y="296"/>
                    <a:pt x="5722" y="301"/>
                    <a:pt x="5714" y="308"/>
                  </a:cubicBezTo>
                  <a:cubicBezTo>
                    <a:pt x="5706" y="314"/>
                    <a:pt x="5702" y="325"/>
                    <a:pt x="5702" y="339"/>
                  </a:cubicBezTo>
                  <a:cubicBezTo>
                    <a:pt x="5702" y="365"/>
                    <a:pt x="5715" y="378"/>
                    <a:pt x="5739" y="378"/>
                  </a:cubicBezTo>
                  <a:cubicBezTo>
                    <a:pt x="5749" y="378"/>
                    <a:pt x="5759" y="376"/>
                    <a:pt x="5767" y="372"/>
                  </a:cubicBezTo>
                  <a:cubicBezTo>
                    <a:pt x="5775" y="368"/>
                    <a:pt x="5782" y="362"/>
                    <a:pt x="5787" y="355"/>
                  </a:cubicBezTo>
                  <a:cubicBezTo>
                    <a:pt x="5793" y="348"/>
                    <a:pt x="5797" y="340"/>
                    <a:pt x="5800" y="331"/>
                  </a:cubicBezTo>
                  <a:cubicBezTo>
                    <a:pt x="5803" y="322"/>
                    <a:pt x="5804" y="312"/>
                    <a:pt x="5804" y="303"/>
                  </a:cubicBezTo>
                  <a:lnTo>
                    <a:pt x="5804" y="262"/>
                  </a:lnTo>
                  <a:close/>
                  <a:moveTo>
                    <a:pt x="6142" y="414"/>
                  </a:moveTo>
                  <a:cubicBezTo>
                    <a:pt x="6142" y="374"/>
                    <a:pt x="6142" y="374"/>
                    <a:pt x="6142" y="374"/>
                  </a:cubicBezTo>
                  <a:cubicBezTo>
                    <a:pt x="6113" y="374"/>
                    <a:pt x="6113" y="374"/>
                    <a:pt x="6113" y="374"/>
                  </a:cubicBezTo>
                  <a:cubicBezTo>
                    <a:pt x="6104" y="374"/>
                    <a:pt x="6098" y="372"/>
                    <a:pt x="6094" y="368"/>
                  </a:cubicBezTo>
                  <a:cubicBezTo>
                    <a:pt x="6090" y="364"/>
                    <a:pt x="6088" y="358"/>
                    <a:pt x="6088" y="349"/>
                  </a:cubicBezTo>
                  <a:cubicBezTo>
                    <a:pt x="6088" y="7"/>
                    <a:pt x="6088" y="7"/>
                    <a:pt x="6088" y="7"/>
                  </a:cubicBezTo>
                  <a:cubicBezTo>
                    <a:pt x="5961" y="7"/>
                    <a:pt x="5961" y="7"/>
                    <a:pt x="5961" y="7"/>
                  </a:cubicBezTo>
                  <a:cubicBezTo>
                    <a:pt x="5961" y="48"/>
                    <a:pt x="5961" y="48"/>
                    <a:pt x="5961" y="48"/>
                  </a:cubicBezTo>
                  <a:cubicBezTo>
                    <a:pt x="5991" y="48"/>
                    <a:pt x="5991" y="48"/>
                    <a:pt x="5991" y="48"/>
                  </a:cubicBezTo>
                  <a:cubicBezTo>
                    <a:pt x="6000" y="48"/>
                    <a:pt x="6006" y="50"/>
                    <a:pt x="6010" y="53"/>
                  </a:cubicBezTo>
                  <a:cubicBezTo>
                    <a:pt x="6014" y="57"/>
                    <a:pt x="6016" y="63"/>
                    <a:pt x="6016" y="72"/>
                  </a:cubicBezTo>
                  <a:cubicBezTo>
                    <a:pt x="6016" y="349"/>
                    <a:pt x="6016" y="349"/>
                    <a:pt x="6016" y="349"/>
                  </a:cubicBezTo>
                  <a:cubicBezTo>
                    <a:pt x="6016" y="358"/>
                    <a:pt x="6014" y="364"/>
                    <a:pt x="6010" y="368"/>
                  </a:cubicBezTo>
                  <a:cubicBezTo>
                    <a:pt x="6006" y="372"/>
                    <a:pt x="6000" y="374"/>
                    <a:pt x="5991" y="374"/>
                  </a:cubicBezTo>
                  <a:cubicBezTo>
                    <a:pt x="5961" y="374"/>
                    <a:pt x="5961" y="374"/>
                    <a:pt x="5961" y="374"/>
                  </a:cubicBezTo>
                  <a:cubicBezTo>
                    <a:pt x="5961" y="414"/>
                    <a:pt x="5961" y="414"/>
                    <a:pt x="5961" y="414"/>
                  </a:cubicBezTo>
                  <a:lnTo>
                    <a:pt x="6142" y="414"/>
                  </a:lnTo>
                  <a:close/>
                  <a:moveTo>
                    <a:pt x="6346" y="414"/>
                  </a:moveTo>
                  <a:cubicBezTo>
                    <a:pt x="6346" y="374"/>
                    <a:pt x="6346" y="374"/>
                    <a:pt x="6346" y="374"/>
                  </a:cubicBezTo>
                  <a:cubicBezTo>
                    <a:pt x="6317" y="374"/>
                    <a:pt x="6317" y="374"/>
                    <a:pt x="6317" y="374"/>
                  </a:cubicBezTo>
                  <a:cubicBezTo>
                    <a:pt x="6309" y="374"/>
                    <a:pt x="6302" y="372"/>
                    <a:pt x="6298" y="368"/>
                  </a:cubicBezTo>
                  <a:cubicBezTo>
                    <a:pt x="6294" y="364"/>
                    <a:pt x="6293" y="358"/>
                    <a:pt x="6293" y="349"/>
                  </a:cubicBezTo>
                  <a:cubicBezTo>
                    <a:pt x="6293" y="7"/>
                    <a:pt x="6293" y="7"/>
                    <a:pt x="6293" y="7"/>
                  </a:cubicBezTo>
                  <a:cubicBezTo>
                    <a:pt x="6166" y="7"/>
                    <a:pt x="6166" y="7"/>
                    <a:pt x="6166" y="7"/>
                  </a:cubicBezTo>
                  <a:cubicBezTo>
                    <a:pt x="6166" y="48"/>
                    <a:pt x="6166" y="48"/>
                    <a:pt x="6166" y="48"/>
                  </a:cubicBezTo>
                  <a:cubicBezTo>
                    <a:pt x="6196" y="48"/>
                    <a:pt x="6196" y="48"/>
                    <a:pt x="6196" y="48"/>
                  </a:cubicBezTo>
                  <a:cubicBezTo>
                    <a:pt x="6204" y="48"/>
                    <a:pt x="6210" y="50"/>
                    <a:pt x="6214" y="53"/>
                  </a:cubicBezTo>
                  <a:cubicBezTo>
                    <a:pt x="6218" y="57"/>
                    <a:pt x="6220" y="63"/>
                    <a:pt x="6220" y="72"/>
                  </a:cubicBezTo>
                  <a:cubicBezTo>
                    <a:pt x="6220" y="349"/>
                    <a:pt x="6220" y="349"/>
                    <a:pt x="6220" y="349"/>
                  </a:cubicBezTo>
                  <a:cubicBezTo>
                    <a:pt x="6220" y="358"/>
                    <a:pt x="6218" y="364"/>
                    <a:pt x="6214" y="368"/>
                  </a:cubicBezTo>
                  <a:cubicBezTo>
                    <a:pt x="6210" y="372"/>
                    <a:pt x="6204" y="374"/>
                    <a:pt x="6196" y="374"/>
                  </a:cubicBezTo>
                  <a:cubicBezTo>
                    <a:pt x="6166" y="374"/>
                    <a:pt x="6166" y="374"/>
                    <a:pt x="6166" y="374"/>
                  </a:cubicBezTo>
                  <a:cubicBezTo>
                    <a:pt x="6166" y="414"/>
                    <a:pt x="6166" y="414"/>
                    <a:pt x="6166" y="414"/>
                  </a:cubicBezTo>
                  <a:lnTo>
                    <a:pt x="6346" y="414"/>
                  </a:lnTo>
                  <a:close/>
                  <a:moveTo>
                    <a:pt x="6452" y="278"/>
                  </a:moveTo>
                  <a:cubicBezTo>
                    <a:pt x="6452" y="290"/>
                    <a:pt x="6452" y="302"/>
                    <a:pt x="6454" y="314"/>
                  </a:cubicBezTo>
                  <a:cubicBezTo>
                    <a:pt x="6456" y="326"/>
                    <a:pt x="6460" y="336"/>
                    <a:pt x="6465" y="346"/>
                  </a:cubicBezTo>
                  <a:cubicBezTo>
                    <a:pt x="6470" y="355"/>
                    <a:pt x="6478" y="363"/>
                    <a:pt x="6487" y="369"/>
                  </a:cubicBezTo>
                  <a:cubicBezTo>
                    <a:pt x="6496" y="375"/>
                    <a:pt x="6508" y="378"/>
                    <a:pt x="6522" y="378"/>
                  </a:cubicBezTo>
                  <a:cubicBezTo>
                    <a:pt x="6544" y="378"/>
                    <a:pt x="6561" y="372"/>
                    <a:pt x="6573" y="361"/>
                  </a:cubicBezTo>
                  <a:cubicBezTo>
                    <a:pt x="6584" y="350"/>
                    <a:pt x="6592" y="334"/>
                    <a:pt x="6596" y="313"/>
                  </a:cubicBezTo>
                  <a:cubicBezTo>
                    <a:pt x="6647" y="313"/>
                    <a:pt x="6647" y="313"/>
                    <a:pt x="6647" y="313"/>
                  </a:cubicBezTo>
                  <a:cubicBezTo>
                    <a:pt x="6643" y="348"/>
                    <a:pt x="6630" y="375"/>
                    <a:pt x="6609" y="394"/>
                  </a:cubicBezTo>
                  <a:cubicBezTo>
                    <a:pt x="6587" y="414"/>
                    <a:pt x="6556" y="423"/>
                    <a:pt x="6515" y="423"/>
                  </a:cubicBezTo>
                  <a:cubicBezTo>
                    <a:pt x="6467" y="423"/>
                    <a:pt x="6431" y="410"/>
                    <a:pt x="6407" y="384"/>
                  </a:cubicBezTo>
                  <a:cubicBezTo>
                    <a:pt x="6382" y="358"/>
                    <a:pt x="6370" y="320"/>
                    <a:pt x="6370" y="270"/>
                  </a:cubicBezTo>
                  <a:cubicBezTo>
                    <a:pt x="6370" y="248"/>
                    <a:pt x="6373" y="227"/>
                    <a:pt x="6380" y="209"/>
                  </a:cubicBezTo>
                  <a:cubicBezTo>
                    <a:pt x="6387" y="190"/>
                    <a:pt x="6397" y="174"/>
                    <a:pt x="6409" y="161"/>
                  </a:cubicBezTo>
                  <a:cubicBezTo>
                    <a:pt x="6422" y="147"/>
                    <a:pt x="6437" y="137"/>
                    <a:pt x="6454" y="129"/>
                  </a:cubicBezTo>
                  <a:cubicBezTo>
                    <a:pt x="6472" y="121"/>
                    <a:pt x="6491" y="118"/>
                    <a:pt x="6512" y="118"/>
                  </a:cubicBezTo>
                  <a:cubicBezTo>
                    <a:pt x="6537" y="118"/>
                    <a:pt x="6559" y="123"/>
                    <a:pt x="6577" y="133"/>
                  </a:cubicBezTo>
                  <a:cubicBezTo>
                    <a:pt x="6595" y="143"/>
                    <a:pt x="6609" y="156"/>
                    <a:pt x="6621" y="172"/>
                  </a:cubicBezTo>
                  <a:cubicBezTo>
                    <a:pt x="6632" y="187"/>
                    <a:pt x="6640" y="204"/>
                    <a:pt x="6644" y="223"/>
                  </a:cubicBezTo>
                  <a:cubicBezTo>
                    <a:pt x="6649" y="242"/>
                    <a:pt x="6650" y="260"/>
                    <a:pt x="6648" y="278"/>
                  </a:cubicBezTo>
                  <a:lnTo>
                    <a:pt x="6452" y="278"/>
                  </a:lnTo>
                  <a:close/>
                  <a:moveTo>
                    <a:pt x="6566" y="237"/>
                  </a:moveTo>
                  <a:cubicBezTo>
                    <a:pt x="6566" y="228"/>
                    <a:pt x="6565" y="218"/>
                    <a:pt x="6564" y="209"/>
                  </a:cubicBezTo>
                  <a:cubicBezTo>
                    <a:pt x="6562" y="200"/>
                    <a:pt x="6559" y="191"/>
                    <a:pt x="6555" y="184"/>
                  </a:cubicBezTo>
                  <a:cubicBezTo>
                    <a:pt x="6551" y="177"/>
                    <a:pt x="6545" y="171"/>
                    <a:pt x="6538" y="167"/>
                  </a:cubicBezTo>
                  <a:cubicBezTo>
                    <a:pt x="6531" y="163"/>
                    <a:pt x="6522" y="161"/>
                    <a:pt x="6511" y="161"/>
                  </a:cubicBezTo>
                  <a:cubicBezTo>
                    <a:pt x="6500" y="161"/>
                    <a:pt x="6491" y="163"/>
                    <a:pt x="6484" y="167"/>
                  </a:cubicBezTo>
                  <a:cubicBezTo>
                    <a:pt x="6477" y="171"/>
                    <a:pt x="6471" y="177"/>
                    <a:pt x="6467" y="184"/>
                  </a:cubicBezTo>
                  <a:cubicBezTo>
                    <a:pt x="6462" y="191"/>
                    <a:pt x="6458" y="200"/>
                    <a:pt x="6456" y="209"/>
                  </a:cubicBezTo>
                  <a:cubicBezTo>
                    <a:pt x="6454" y="218"/>
                    <a:pt x="6452" y="228"/>
                    <a:pt x="6452" y="237"/>
                  </a:cubicBezTo>
                  <a:lnTo>
                    <a:pt x="6566" y="237"/>
                  </a:lnTo>
                  <a:close/>
                  <a:moveTo>
                    <a:pt x="6809" y="127"/>
                  </a:moveTo>
                  <a:cubicBezTo>
                    <a:pt x="6677" y="127"/>
                    <a:pt x="6677" y="127"/>
                    <a:pt x="6677" y="127"/>
                  </a:cubicBezTo>
                  <a:cubicBezTo>
                    <a:pt x="6677" y="167"/>
                    <a:pt x="6677" y="167"/>
                    <a:pt x="6677" y="167"/>
                  </a:cubicBezTo>
                  <a:cubicBezTo>
                    <a:pt x="6712" y="167"/>
                    <a:pt x="6712" y="167"/>
                    <a:pt x="6712" y="167"/>
                  </a:cubicBezTo>
                  <a:cubicBezTo>
                    <a:pt x="6720" y="167"/>
                    <a:pt x="6726" y="169"/>
                    <a:pt x="6730" y="173"/>
                  </a:cubicBezTo>
                  <a:cubicBezTo>
                    <a:pt x="6734" y="177"/>
                    <a:pt x="6736" y="183"/>
                    <a:pt x="6736" y="192"/>
                  </a:cubicBezTo>
                  <a:cubicBezTo>
                    <a:pt x="6736" y="349"/>
                    <a:pt x="6736" y="349"/>
                    <a:pt x="6736" y="349"/>
                  </a:cubicBezTo>
                  <a:cubicBezTo>
                    <a:pt x="6736" y="358"/>
                    <a:pt x="6734" y="364"/>
                    <a:pt x="6730" y="368"/>
                  </a:cubicBezTo>
                  <a:cubicBezTo>
                    <a:pt x="6726" y="372"/>
                    <a:pt x="6720" y="374"/>
                    <a:pt x="6712" y="374"/>
                  </a:cubicBezTo>
                  <a:cubicBezTo>
                    <a:pt x="6677" y="374"/>
                    <a:pt x="6677" y="374"/>
                    <a:pt x="6677" y="374"/>
                  </a:cubicBezTo>
                  <a:cubicBezTo>
                    <a:pt x="6677" y="414"/>
                    <a:pt x="6677" y="414"/>
                    <a:pt x="6677" y="414"/>
                  </a:cubicBezTo>
                  <a:cubicBezTo>
                    <a:pt x="6852" y="414"/>
                    <a:pt x="6852" y="414"/>
                    <a:pt x="6852" y="414"/>
                  </a:cubicBezTo>
                  <a:cubicBezTo>
                    <a:pt x="6852" y="374"/>
                    <a:pt x="6852" y="374"/>
                    <a:pt x="6852" y="374"/>
                  </a:cubicBezTo>
                  <a:cubicBezTo>
                    <a:pt x="6833" y="374"/>
                    <a:pt x="6833" y="374"/>
                    <a:pt x="6833" y="374"/>
                  </a:cubicBezTo>
                  <a:cubicBezTo>
                    <a:pt x="6825" y="374"/>
                    <a:pt x="6818" y="372"/>
                    <a:pt x="6814" y="368"/>
                  </a:cubicBezTo>
                  <a:cubicBezTo>
                    <a:pt x="6810" y="364"/>
                    <a:pt x="6809" y="358"/>
                    <a:pt x="6809" y="349"/>
                  </a:cubicBezTo>
                  <a:cubicBezTo>
                    <a:pt x="6809" y="239"/>
                    <a:pt x="6809" y="239"/>
                    <a:pt x="6809" y="239"/>
                  </a:cubicBezTo>
                  <a:cubicBezTo>
                    <a:pt x="6809" y="230"/>
                    <a:pt x="6810" y="221"/>
                    <a:pt x="6814" y="212"/>
                  </a:cubicBezTo>
                  <a:cubicBezTo>
                    <a:pt x="6818" y="203"/>
                    <a:pt x="6823" y="195"/>
                    <a:pt x="6829" y="188"/>
                  </a:cubicBezTo>
                  <a:cubicBezTo>
                    <a:pt x="6835" y="181"/>
                    <a:pt x="6842" y="176"/>
                    <a:pt x="6851" y="172"/>
                  </a:cubicBezTo>
                  <a:cubicBezTo>
                    <a:pt x="6859" y="168"/>
                    <a:pt x="6868" y="166"/>
                    <a:pt x="6877" y="166"/>
                  </a:cubicBezTo>
                  <a:cubicBezTo>
                    <a:pt x="6886" y="166"/>
                    <a:pt x="6894" y="167"/>
                    <a:pt x="6899" y="170"/>
                  </a:cubicBezTo>
                  <a:cubicBezTo>
                    <a:pt x="6905" y="172"/>
                    <a:pt x="6910" y="176"/>
                    <a:pt x="6913" y="181"/>
                  </a:cubicBezTo>
                  <a:cubicBezTo>
                    <a:pt x="6916" y="186"/>
                    <a:pt x="6918" y="192"/>
                    <a:pt x="6919" y="198"/>
                  </a:cubicBezTo>
                  <a:cubicBezTo>
                    <a:pt x="6920" y="205"/>
                    <a:pt x="6920" y="212"/>
                    <a:pt x="6920" y="220"/>
                  </a:cubicBezTo>
                  <a:cubicBezTo>
                    <a:pt x="6920" y="349"/>
                    <a:pt x="6920" y="349"/>
                    <a:pt x="6920" y="349"/>
                  </a:cubicBezTo>
                  <a:cubicBezTo>
                    <a:pt x="6920" y="358"/>
                    <a:pt x="6918" y="364"/>
                    <a:pt x="6914" y="368"/>
                  </a:cubicBezTo>
                  <a:cubicBezTo>
                    <a:pt x="6911" y="372"/>
                    <a:pt x="6904" y="374"/>
                    <a:pt x="6896" y="374"/>
                  </a:cubicBezTo>
                  <a:cubicBezTo>
                    <a:pt x="6877" y="374"/>
                    <a:pt x="6877" y="374"/>
                    <a:pt x="6877" y="374"/>
                  </a:cubicBezTo>
                  <a:cubicBezTo>
                    <a:pt x="6877" y="414"/>
                    <a:pt x="6877" y="414"/>
                    <a:pt x="6877" y="414"/>
                  </a:cubicBezTo>
                  <a:cubicBezTo>
                    <a:pt x="7034" y="414"/>
                    <a:pt x="7034" y="414"/>
                    <a:pt x="7034" y="414"/>
                  </a:cubicBezTo>
                  <a:cubicBezTo>
                    <a:pt x="7034" y="374"/>
                    <a:pt x="7034" y="374"/>
                    <a:pt x="7034" y="374"/>
                  </a:cubicBezTo>
                  <a:cubicBezTo>
                    <a:pt x="7017" y="374"/>
                    <a:pt x="7017" y="374"/>
                    <a:pt x="7017" y="374"/>
                  </a:cubicBezTo>
                  <a:cubicBezTo>
                    <a:pt x="7009" y="374"/>
                    <a:pt x="7002" y="372"/>
                    <a:pt x="6998" y="368"/>
                  </a:cubicBezTo>
                  <a:cubicBezTo>
                    <a:pt x="6995" y="364"/>
                    <a:pt x="6993" y="358"/>
                    <a:pt x="6993" y="349"/>
                  </a:cubicBezTo>
                  <a:cubicBezTo>
                    <a:pt x="6993" y="239"/>
                    <a:pt x="6993" y="239"/>
                    <a:pt x="6993" y="239"/>
                  </a:cubicBezTo>
                  <a:cubicBezTo>
                    <a:pt x="6993" y="228"/>
                    <a:pt x="6994" y="219"/>
                    <a:pt x="6998" y="210"/>
                  </a:cubicBezTo>
                  <a:cubicBezTo>
                    <a:pt x="7002" y="201"/>
                    <a:pt x="7007" y="194"/>
                    <a:pt x="7013" y="187"/>
                  </a:cubicBezTo>
                  <a:cubicBezTo>
                    <a:pt x="7020" y="180"/>
                    <a:pt x="7027" y="175"/>
                    <a:pt x="7035" y="171"/>
                  </a:cubicBezTo>
                  <a:cubicBezTo>
                    <a:pt x="7043" y="167"/>
                    <a:pt x="7052" y="166"/>
                    <a:pt x="7061" y="166"/>
                  </a:cubicBezTo>
                  <a:cubicBezTo>
                    <a:pt x="7073" y="166"/>
                    <a:pt x="7083" y="169"/>
                    <a:pt x="7091" y="176"/>
                  </a:cubicBezTo>
                  <a:cubicBezTo>
                    <a:pt x="7100" y="182"/>
                    <a:pt x="7104" y="192"/>
                    <a:pt x="7104" y="204"/>
                  </a:cubicBezTo>
                  <a:cubicBezTo>
                    <a:pt x="7104" y="349"/>
                    <a:pt x="7104" y="349"/>
                    <a:pt x="7104" y="349"/>
                  </a:cubicBezTo>
                  <a:cubicBezTo>
                    <a:pt x="7104" y="358"/>
                    <a:pt x="7102" y="364"/>
                    <a:pt x="7099" y="368"/>
                  </a:cubicBezTo>
                  <a:cubicBezTo>
                    <a:pt x="7095" y="372"/>
                    <a:pt x="7088" y="374"/>
                    <a:pt x="7080" y="374"/>
                  </a:cubicBezTo>
                  <a:cubicBezTo>
                    <a:pt x="7062" y="374"/>
                    <a:pt x="7062" y="374"/>
                    <a:pt x="7062" y="374"/>
                  </a:cubicBezTo>
                  <a:cubicBezTo>
                    <a:pt x="7062" y="414"/>
                    <a:pt x="7062" y="414"/>
                    <a:pt x="7062" y="414"/>
                  </a:cubicBezTo>
                  <a:cubicBezTo>
                    <a:pt x="7234" y="414"/>
                    <a:pt x="7234" y="414"/>
                    <a:pt x="7234" y="414"/>
                  </a:cubicBezTo>
                  <a:cubicBezTo>
                    <a:pt x="7234" y="374"/>
                    <a:pt x="7234" y="374"/>
                    <a:pt x="7234" y="374"/>
                  </a:cubicBezTo>
                  <a:cubicBezTo>
                    <a:pt x="7201" y="374"/>
                    <a:pt x="7201" y="374"/>
                    <a:pt x="7201" y="374"/>
                  </a:cubicBezTo>
                  <a:cubicBezTo>
                    <a:pt x="7193" y="374"/>
                    <a:pt x="7186" y="372"/>
                    <a:pt x="7183" y="368"/>
                  </a:cubicBezTo>
                  <a:cubicBezTo>
                    <a:pt x="7179" y="364"/>
                    <a:pt x="7177" y="358"/>
                    <a:pt x="7177" y="349"/>
                  </a:cubicBezTo>
                  <a:cubicBezTo>
                    <a:pt x="7177" y="204"/>
                    <a:pt x="7177" y="204"/>
                    <a:pt x="7177" y="204"/>
                  </a:cubicBezTo>
                  <a:cubicBezTo>
                    <a:pt x="7177" y="190"/>
                    <a:pt x="7174" y="178"/>
                    <a:pt x="7170" y="167"/>
                  </a:cubicBezTo>
                  <a:cubicBezTo>
                    <a:pt x="7165" y="157"/>
                    <a:pt x="7159" y="148"/>
                    <a:pt x="7152" y="140"/>
                  </a:cubicBezTo>
                  <a:cubicBezTo>
                    <a:pt x="7144" y="133"/>
                    <a:pt x="7135" y="127"/>
                    <a:pt x="7124" y="123"/>
                  </a:cubicBezTo>
                  <a:cubicBezTo>
                    <a:pt x="7114" y="120"/>
                    <a:pt x="7103" y="118"/>
                    <a:pt x="7091" y="118"/>
                  </a:cubicBezTo>
                  <a:cubicBezTo>
                    <a:pt x="7068" y="118"/>
                    <a:pt x="7049" y="123"/>
                    <a:pt x="7033" y="133"/>
                  </a:cubicBezTo>
                  <a:cubicBezTo>
                    <a:pt x="7018" y="143"/>
                    <a:pt x="7003" y="158"/>
                    <a:pt x="6990" y="176"/>
                  </a:cubicBezTo>
                  <a:cubicBezTo>
                    <a:pt x="6984" y="156"/>
                    <a:pt x="6974" y="141"/>
                    <a:pt x="6960" y="132"/>
                  </a:cubicBezTo>
                  <a:cubicBezTo>
                    <a:pt x="6946" y="122"/>
                    <a:pt x="6928" y="118"/>
                    <a:pt x="6908" y="118"/>
                  </a:cubicBezTo>
                  <a:cubicBezTo>
                    <a:pt x="6896" y="118"/>
                    <a:pt x="6885" y="119"/>
                    <a:pt x="6876" y="122"/>
                  </a:cubicBezTo>
                  <a:cubicBezTo>
                    <a:pt x="6867" y="125"/>
                    <a:pt x="6858" y="129"/>
                    <a:pt x="6850" y="134"/>
                  </a:cubicBezTo>
                  <a:cubicBezTo>
                    <a:pt x="6843" y="139"/>
                    <a:pt x="6835" y="145"/>
                    <a:pt x="6829" y="153"/>
                  </a:cubicBezTo>
                  <a:cubicBezTo>
                    <a:pt x="6823" y="161"/>
                    <a:pt x="6817" y="169"/>
                    <a:pt x="6810" y="179"/>
                  </a:cubicBezTo>
                  <a:cubicBezTo>
                    <a:pt x="6809" y="179"/>
                    <a:pt x="6809" y="179"/>
                    <a:pt x="6809" y="179"/>
                  </a:cubicBezTo>
                  <a:lnTo>
                    <a:pt x="6809" y="127"/>
                  </a:lnTo>
                  <a:close/>
                  <a:moveTo>
                    <a:pt x="7583" y="308"/>
                  </a:moveTo>
                  <a:cubicBezTo>
                    <a:pt x="7583" y="326"/>
                    <a:pt x="7583" y="326"/>
                    <a:pt x="7583" y="326"/>
                  </a:cubicBezTo>
                  <a:cubicBezTo>
                    <a:pt x="7583" y="361"/>
                    <a:pt x="7576" y="386"/>
                    <a:pt x="7563" y="401"/>
                  </a:cubicBezTo>
                  <a:cubicBezTo>
                    <a:pt x="7549" y="416"/>
                    <a:pt x="7530" y="423"/>
                    <a:pt x="7504" y="423"/>
                  </a:cubicBezTo>
                  <a:cubicBezTo>
                    <a:pt x="7488" y="423"/>
                    <a:pt x="7475" y="420"/>
                    <a:pt x="7463" y="413"/>
                  </a:cubicBezTo>
                  <a:cubicBezTo>
                    <a:pt x="7451" y="406"/>
                    <a:pt x="7444" y="395"/>
                    <a:pt x="7442" y="378"/>
                  </a:cubicBezTo>
                  <a:cubicBezTo>
                    <a:pt x="7430" y="395"/>
                    <a:pt x="7416" y="407"/>
                    <a:pt x="7398" y="414"/>
                  </a:cubicBezTo>
                  <a:cubicBezTo>
                    <a:pt x="7380" y="420"/>
                    <a:pt x="7361" y="423"/>
                    <a:pt x="7341" y="423"/>
                  </a:cubicBezTo>
                  <a:cubicBezTo>
                    <a:pt x="7329" y="423"/>
                    <a:pt x="7318" y="422"/>
                    <a:pt x="7308" y="419"/>
                  </a:cubicBezTo>
                  <a:cubicBezTo>
                    <a:pt x="7297" y="416"/>
                    <a:pt x="7288" y="412"/>
                    <a:pt x="7280" y="405"/>
                  </a:cubicBezTo>
                  <a:cubicBezTo>
                    <a:pt x="7273" y="399"/>
                    <a:pt x="7267" y="391"/>
                    <a:pt x="7262" y="381"/>
                  </a:cubicBezTo>
                  <a:cubicBezTo>
                    <a:pt x="7258" y="371"/>
                    <a:pt x="7256" y="359"/>
                    <a:pt x="7256" y="345"/>
                  </a:cubicBezTo>
                  <a:cubicBezTo>
                    <a:pt x="7256" y="326"/>
                    <a:pt x="7260" y="310"/>
                    <a:pt x="7269" y="299"/>
                  </a:cubicBezTo>
                  <a:cubicBezTo>
                    <a:pt x="7278" y="288"/>
                    <a:pt x="7290" y="280"/>
                    <a:pt x="7303" y="274"/>
                  </a:cubicBezTo>
                  <a:cubicBezTo>
                    <a:pt x="7317" y="267"/>
                    <a:pt x="7332" y="263"/>
                    <a:pt x="7348" y="259"/>
                  </a:cubicBezTo>
                  <a:cubicBezTo>
                    <a:pt x="7364" y="256"/>
                    <a:pt x="7379" y="252"/>
                    <a:pt x="7392" y="248"/>
                  </a:cubicBezTo>
                  <a:cubicBezTo>
                    <a:pt x="7406" y="243"/>
                    <a:pt x="7417" y="237"/>
                    <a:pt x="7426" y="230"/>
                  </a:cubicBezTo>
                  <a:cubicBezTo>
                    <a:pt x="7435" y="223"/>
                    <a:pt x="7440" y="212"/>
                    <a:pt x="7440" y="197"/>
                  </a:cubicBezTo>
                  <a:cubicBezTo>
                    <a:pt x="7440" y="188"/>
                    <a:pt x="7438" y="180"/>
                    <a:pt x="7434" y="174"/>
                  </a:cubicBezTo>
                  <a:cubicBezTo>
                    <a:pt x="7430" y="167"/>
                    <a:pt x="7425" y="163"/>
                    <a:pt x="7419" y="159"/>
                  </a:cubicBezTo>
                  <a:cubicBezTo>
                    <a:pt x="7413" y="156"/>
                    <a:pt x="7406" y="154"/>
                    <a:pt x="7398" y="153"/>
                  </a:cubicBezTo>
                  <a:cubicBezTo>
                    <a:pt x="7390" y="151"/>
                    <a:pt x="7383" y="151"/>
                    <a:pt x="7374" y="151"/>
                  </a:cubicBezTo>
                  <a:cubicBezTo>
                    <a:pt x="7370" y="151"/>
                    <a:pt x="7365" y="151"/>
                    <a:pt x="7360" y="152"/>
                  </a:cubicBezTo>
                  <a:cubicBezTo>
                    <a:pt x="7354" y="153"/>
                    <a:pt x="7349" y="154"/>
                    <a:pt x="7344" y="155"/>
                  </a:cubicBezTo>
                  <a:cubicBezTo>
                    <a:pt x="7338" y="157"/>
                    <a:pt x="7333" y="159"/>
                    <a:pt x="7329" y="162"/>
                  </a:cubicBezTo>
                  <a:cubicBezTo>
                    <a:pt x="7324" y="164"/>
                    <a:pt x="7320" y="167"/>
                    <a:pt x="7317" y="171"/>
                  </a:cubicBezTo>
                  <a:cubicBezTo>
                    <a:pt x="7329" y="169"/>
                    <a:pt x="7338" y="171"/>
                    <a:pt x="7346" y="176"/>
                  </a:cubicBezTo>
                  <a:cubicBezTo>
                    <a:pt x="7354" y="181"/>
                    <a:pt x="7358" y="190"/>
                    <a:pt x="7358" y="203"/>
                  </a:cubicBezTo>
                  <a:cubicBezTo>
                    <a:pt x="7358" y="217"/>
                    <a:pt x="7354" y="226"/>
                    <a:pt x="7345" y="232"/>
                  </a:cubicBezTo>
                  <a:cubicBezTo>
                    <a:pt x="7337" y="237"/>
                    <a:pt x="7327" y="239"/>
                    <a:pt x="7315" y="239"/>
                  </a:cubicBezTo>
                  <a:cubicBezTo>
                    <a:pt x="7302" y="239"/>
                    <a:pt x="7291" y="235"/>
                    <a:pt x="7283" y="226"/>
                  </a:cubicBezTo>
                  <a:cubicBezTo>
                    <a:pt x="7275" y="217"/>
                    <a:pt x="7271" y="206"/>
                    <a:pt x="7271" y="194"/>
                  </a:cubicBezTo>
                  <a:cubicBezTo>
                    <a:pt x="7271" y="178"/>
                    <a:pt x="7275" y="165"/>
                    <a:pt x="7283" y="155"/>
                  </a:cubicBezTo>
                  <a:cubicBezTo>
                    <a:pt x="7292" y="145"/>
                    <a:pt x="7302" y="138"/>
                    <a:pt x="7314" y="132"/>
                  </a:cubicBezTo>
                  <a:cubicBezTo>
                    <a:pt x="7326" y="127"/>
                    <a:pt x="7340" y="123"/>
                    <a:pt x="7354" y="121"/>
                  </a:cubicBezTo>
                  <a:cubicBezTo>
                    <a:pt x="7368" y="119"/>
                    <a:pt x="7382" y="118"/>
                    <a:pt x="7394" y="118"/>
                  </a:cubicBezTo>
                  <a:cubicBezTo>
                    <a:pt x="7435" y="118"/>
                    <a:pt x="7465" y="126"/>
                    <a:pt x="7484" y="143"/>
                  </a:cubicBezTo>
                  <a:cubicBezTo>
                    <a:pt x="7503" y="160"/>
                    <a:pt x="7512" y="181"/>
                    <a:pt x="7512" y="207"/>
                  </a:cubicBezTo>
                  <a:cubicBezTo>
                    <a:pt x="7512" y="358"/>
                    <a:pt x="7512" y="358"/>
                    <a:pt x="7512" y="358"/>
                  </a:cubicBezTo>
                  <a:cubicBezTo>
                    <a:pt x="7512" y="371"/>
                    <a:pt x="7517" y="378"/>
                    <a:pt x="7527" y="378"/>
                  </a:cubicBezTo>
                  <a:cubicBezTo>
                    <a:pt x="7534" y="376"/>
                    <a:pt x="7534" y="376"/>
                    <a:pt x="7534" y="376"/>
                  </a:cubicBezTo>
                  <a:cubicBezTo>
                    <a:pt x="7539" y="369"/>
                    <a:pt x="7539" y="369"/>
                    <a:pt x="7539" y="369"/>
                  </a:cubicBezTo>
                  <a:cubicBezTo>
                    <a:pt x="7540" y="365"/>
                    <a:pt x="7542" y="361"/>
                    <a:pt x="7542" y="355"/>
                  </a:cubicBezTo>
                  <a:cubicBezTo>
                    <a:pt x="7543" y="348"/>
                    <a:pt x="7544" y="341"/>
                    <a:pt x="7544" y="331"/>
                  </a:cubicBezTo>
                  <a:cubicBezTo>
                    <a:pt x="7544" y="308"/>
                    <a:pt x="7544" y="308"/>
                    <a:pt x="7544" y="308"/>
                  </a:cubicBezTo>
                  <a:lnTo>
                    <a:pt x="7583" y="308"/>
                  </a:lnTo>
                  <a:close/>
                  <a:moveTo>
                    <a:pt x="7440" y="262"/>
                  </a:moveTo>
                  <a:cubicBezTo>
                    <a:pt x="7375" y="292"/>
                    <a:pt x="7375" y="292"/>
                    <a:pt x="7375" y="292"/>
                  </a:cubicBezTo>
                  <a:cubicBezTo>
                    <a:pt x="7366" y="296"/>
                    <a:pt x="7358" y="301"/>
                    <a:pt x="7350" y="308"/>
                  </a:cubicBezTo>
                  <a:cubicBezTo>
                    <a:pt x="7342" y="314"/>
                    <a:pt x="7338" y="325"/>
                    <a:pt x="7338" y="339"/>
                  </a:cubicBezTo>
                  <a:cubicBezTo>
                    <a:pt x="7338" y="365"/>
                    <a:pt x="7350" y="378"/>
                    <a:pt x="7375" y="378"/>
                  </a:cubicBezTo>
                  <a:cubicBezTo>
                    <a:pt x="7385" y="378"/>
                    <a:pt x="7394" y="376"/>
                    <a:pt x="7403" y="372"/>
                  </a:cubicBezTo>
                  <a:cubicBezTo>
                    <a:pt x="7411" y="368"/>
                    <a:pt x="7418" y="362"/>
                    <a:pt x="7423" y="355"/>
                  </a:cubicBezTo>
                  <a:cubicBezTo>
                    <a:pt x="7429" y="348"/>
                    <a:pt x="7433" y="340"/>
                    <a:pt x="7436" y="331"/>
                  </a:cubicBezTo>
                  <a:cubicBezTo>
                    <a:pt x="7439" y="322"/>
                    <a:pt x="7440" y="312"/>
                    <a:pt x="7440" y="303"/>
                  </a:cubicBezTo>
                  <a:lnTo>
                    <a:pt x="7440" y="262"/>
                  </a:lnTo>
                  <a:close/>
                  <a:moveTo>
                    <a:pt x="7924" y="308"/>
                  </a:moveTo>
                  <a:cubicBezTo>
                    <a:pt x="7924" y="326"/>
                    <a:pt x="7924" y="326"/>
                    <a:pt x="7924" y="326"/>
                  </a:cubicBezTo>
                  <a:cubicBezTo>
                    <a:pt x="7924" y="361"/>
                    <a:pt x="7917" y="386"/>
                    <a:pt x="7904" y="401"/>
                  </a:cubicBezTo>
                  <a:cubicBezTo>
                    <a:pt x="7890" y="416"/>
                    <a:pt x="7871" y="423"/>
                    <a:pt x="7845" y="423"/>
                  </a:cubicBezTo>
                  <a:cubicBezTo>
                    <a:pt x="7829" y="423"/>
                    <a:pt x="7816" y="420"/>
                    <a:pt x="7804" y="413"/>
                  </a:cubicBezTo>
                  <a:cubicBezTo>
                    <a:pt x="7793" y="406"/>
                    <a:pt x="7785" y="395"/>
                    <a:pt x="7783" y="378"/>
                  </a:cubicBezTo>
                  <a:cubicBezTo>
                    <a:pt x="7772" y="395"/>
                    <a:pt x="7757" y="407"/>
                    <a:pt x="7739" y="414"/>
                  </a:cubicBezTo>
                  <a:cubicBezTo>
                    <a:pt x="7721" y="420"/>
                    <a:pt x="7702" y="423"/>
                    <a:pt x="7682" y="423"/>
                  </a:cubicBezTo>
                  <a:cubicBezTo>
                    <a:pt x="7670" y="423"/>
                    <a:pt x="7659" y="422"/>
                    <a:pt x="7649" y="419"/>
                  </a:cubicBezTo>
                  <a:cubicBezTo>
                    <a:pt x="7639" y="416"/>
                    <a:pt x="7629" y="412"/>
                    <a:pt x="7622" y="405"/>
                  </a:cubicBezTo>
                  <a:cubicBezTo>
                    <a:pt x="7614" y="399"/>
                    <a:pt x="7608" y="391"/>
                    <a:pt x="7604" y="381"/>
                  </a:cubicBezTo>
                  <a:cubicBezTo>
                    <a:pt x="7599" y="371"/>
                    <a:pt x="7597" y="359"/>
                    <a:pt x="7597" y="345"/>
                  </a:cubicBezTo>
                  <a:cubicBezTo>
                    <a:pt x="7597" y="326"/>
                    <a:pt x="7602" y="310"/>
                    <a:pt x="7611" y="299"/>
                  </a:cubicBezTo>
                  <a:cubicBezTo>
                    <a:pt x="7620" y="288"/>
                    <a:pt x="7631" y="280"/>
                    <a:pt x="7645" y="274"/>
                  </a:cubicBezTo>
                  <a:cubicBezTo>
                    <a:pt x="7658" y="267"/>
                    <a:pt x="7673" y="263"/>
                    <a:pt x="7689" y="259"/>
                  </a:cubicBezTo>
                  <a:cubicBezTo>
                    <a:pt x="7705" y="256"/>
                    <a:pt x="7720" y="252"/>
                    <a:pt x="7734" y="248"/>
                  </a:cubicBezTo>
                  <a:cubicBezTo>
                    <a:pt x="7747" y="243"/>
                    <a:pt x="7759" y="237"/>
                    <a:pt x="7768" y="230"/>
                  </a:cubicBezTo>
                  <a:cubicBezTo>
                    <a:pt x="7777" y="223"/>
                    <a:pt x="7781" y="212"/>
                    <a:pt x="7781" y="197"/>
                  </a:cubicBezTo>
                  <a:cubicBezTo>
                    <a:pt x="7781" y="188"/>
                    <a:pt x="7779" y="180"/>
                    <a:pt x="7775" y="174"/>
                  </a:cubicBezTo>
                  <a:cubicBezTo>
                    <a:pt x="7771" y="167"/>
                    <a:pt x="7766" y="163"/>
                    <a:pt x="7760" y="159"/>
                  </a:cubicBezTo>
                  <a:cubicBezTo>
                    <a:pt x="7754" y="156"/>
                    <a:pt x="7747" y="154"/>
                    <a:pt x="7739" y="153"/>
                  </a:cubicBezTo>
                  <a:cubicBezTo>
                    <a:pt x="7732" y="151"/>
                    <a:pt x="7724" y="151"/>
                    <a:pt x="7715" y="151"/>
                  </a:cubicBezTo>
                  <a:cubicBezTo>
                    <a:pt x="7711" y="151"/>
                    <a:pt x="7706" y="151"/>
                    <a:pt x="7701" y="152"/>
                  </a:cubicBezTo>
                  <a:cubicBezTo>
                    <a:pt x="7695" y="153"/>
                    <a:pt x="7690" y="154"/>
                    <a:pt x="7685" y="155"/>
                  </a:cubicBezTo>
                  <a:cubicBezTo>
                    <a:pt x="7679" y="157"/>
                    <a:pt x="7674" y="159"/>
                    <a:pt x="7670" y="162"/>
                  </a:cubicBezTo>
                  <a:cubicBezTo>
                    <a:pt x="7665" y="164"/>
                    <a:pt x="7661" y="167"/>
                    <a:pt x="7658" y="171"/>
                  </a:cubicBezTo>
                  <a:cubicBezTo>
                    <a:pt x="7670" y="169"/>
                    <a:pt x="7679" y="171"/>
                    <a:pt x="7687" y="176"/>
                  </a:cubicBezTo>
                  <a:cubicBezTo>
                    <a:pt x="7695" y="181"/>
                    <a:pt x="7699" y="190"/>
                    <a:pt x="7699" y="203"/>
                  </a:cubicBezTo>
                  <a:cubicBezTo>
                    <a:pt x="7699" y="217"/>
                    <a:pt x="7695" y="226"/>
                    <a:pt x="7686" y="232"/>
                  </a:cubicBezTo>
                  <a:cubicBezTo>
                    <a:pt x="7678" y="237"/>
                    <a:pt x="7668" y="239"/>
                    <a:pt x="7656" y="239"/>
                  </a:cubicBezTo>
                  <a:cubicBezTo>
                    <a:pt x="7643" y="239"/>
                    <a:pt x="7632" y="235"/>
                    <a:pt x="7624" y="226"/>
                  </a:cubicBezTo>
                  <a:cubicBezTo>
                    <a:pt x="7616" y="217"/>
                    <a:pt x="7612" y="206"/>
                    <a:pt x="7612" y="194"/>
                  </a:cubicBezTo>
                  <a:cubicBezTo>
                    <a:pt x="7612" y="178"/>
                    <a:pt x="7616" y="165"/>
                    <a:pt x="7624" y="155"/>
                  </a:cubicBezTo>
                  <a:cubicBezTo>
                    <a:pt x="7633" y="145"/>
                    <a:pt x="7643" y="138"/>
                    <a:pt x="7655" y="132"/>
                  </a:cubicBezTo>
                  <a:cubicBezTo>
                    <a:pt x="7668" y="127"/>
                    <a:pt x="7681" y="123"/>
                    <a:pt x="7695" y="121"/>
                  </a:cubicBezTo>
                  <a:cubicBezTo>
                    <a:pt x="7710" y="119"/>
                    <a:pt x="7723" y="118"/>
                    <a:pt x="7735" y="118"/>
                  </a:cubicBezTo>
                  <a:cubicBezTo>
                    <a:pt x="7776" y="118"/>
                    <a:pt x="7807" y="126"/>
                    <a:pt x="7825" y="143"/>
                  </a:cubicBezTo>
                  <a:cubicBezTo>
                    <a:pt x="7844" y="160"/>
                    <a:pt x="7854" y="181"/>
                    <a:pt x="7854" y="207"/>
                  </a:cubicBezTo>
                  <a:cubicBezTo>
                    <a:pt x="7854" y="358"/>
                    <a:pt x="7854" y="358"/>
                    <a:pt x="7854" y="358"/>
                  </a:cubicBezTo>
                  <a:cubicBezTo>
                    <a:pt x="7854" y="371"/>
                    <a:pt x="7858" y="378"/>
                    <a:pt x="7868" y="378"/>
                  </a:cubicBezTo>
                  <a:cubicBezTo>
                    <a:pt x="7875" y="376"/>
                    <a:pt x="7875" y="376"/>
                    <a:pt x="7875" y="376"/>
                  </a:cubicBezTo>
                  <a:cubicBezTo>
                    <a:pt x="7880" y="369"/>
                    <a:pt x="7880" y="369"/>
                    <a:pt x="7880" y="369"/>
                  </a:cubicBezTo>
                  <a:cubicBezTo>
                    <a:pt x="7882" y="365"/>
                    <a:pt x="7883" y="361"/>
                    <a:pt x="7884" y="355"/>
                  </a:cubicBezTo>
                  <a:cubicBezTo>
                    <a:pt x="7884" y="348"/>
                    <a:pt x="7885" y="341"/>
                    <a:pt x="7885" y="331"/>
                  </a:cubicBezTo>
                  <a:cubicBezTo>
                    <a:pt x="7885" y="308"/>
                    <a:pt x="7885" y="308"/>
                    <a:pt x="7885" y="308"/>
                  </a:cubicBezTo>
                  <a:lnTo>
                    <a:pt x="7924" y="308"/>
                  </a:lnTo>
                  <a:close/>
                  <a:moveTo>
                    <a:pt x="7781" y="262"/>
                  </a:moveTo>
                  <a:cubicBezTo>
                    <a:pt x="7716" y="292"/>
                    <a:pt x="7716" y="292"/>
                    <a:pt x="7716" y="292"/>
                  </a:cubicBezTo>
                  <a:cubicBezTo>
                    <a:pt x="7707" y="296"/>
                    <a:pt x="7699" y="301"/>
                    <a:pt x="7691" y="308"/>
                  </a:cubicBezTo>
                  <a:cubicBezTo>
                    <a:pt x="7683" y="314"/>
                    <a:pt x="7679" y="325"/>
                    <a:pt x="7679" y="339"/>
                  </a:cubicBezTo>
                  <a:cubicBezTo>
                    <a:pt x="7679" y="365"/>
                    <a:pt x="7692" y="378"/>
                    <a:pt x="7716" y="378"/>
                  </a:cubicBezTo>
                  <a:cubicBezTo>
                    <a:pt x="7726" y="378"/>
                    <a:pt x="7736" y="376"/>
                    <a:pt x="7744" y="372"/>
                  </a:cubicBezTo>
                  <a:cubicBezTo>
                    <a:pt x="7752" y="368"/>
                    <a:pt x="7759" y="362"/>
                    <a:pt x="7764" y="355"/>
                  </a:cubicBezTo>
                  <a:cubicBezTo>
                    <a:pt x="7770" y="348"/>
                    <a:pt x="7774" y="340"/>
                    <a:pt x="7777" y="331"/>
                  </a:cubicBezTo>
                  <a:cubicBezTo>
                    <a:pt x="7780" y="322"/>
                    <a:pt x="7781" y="312"/>
                    <a:pt x="7781" y="303"/>
                  </a:cubicBezTo>
                  <a:lnTo>
                    <a:pt x="7781" y="262"/>
                  </a:lnTo>
                  <a:close/>
                  <a:moveTo>
                    <a:pt x="8119" y="414"/>
                  </a:moveTo>
                  <a:cubicBezTo>
                    <a:pt x="8119" y="374"/>
                    <a:pt x="8119" y="374"/>
                    <a:pt x="8119" y="374"/>
                  </a:cubicBezTo>
                  <a:cubicBezTo>
                    <a:pt x="8090" y="374"/>
                    <a:pt x="8090" y="374"/>
                    <a:pt x="8090" y="374"/>
                  </a:cubicBezTo>
                  <a:cubicBezTo>
                    <a:pt x="8081" y="374"/>
                    <a:pt x="8075" y="372"/>
                    <a:pt x="8071" y="368"/>
                  </a:cubicBezTo>
                  <a:cubicBezTo>
                    <a:pt x="8067" y="364"/>
                    <a:pt x="8065" y="358"/>
                    <a:pt x="8065" y="349"/>
                  </a:cubicBezTo>
                  <a:cubicBezTo>
                    <a:pt x="8065" y="7"/>
                    <a:pt x="8065" y="7"/>
                    <a:pt x="8065" y="7"/>
                  </a:cubicBezTo>
                  <a:cubicBezTo>
                    <a:pt x="7938" y="7"/>
                    <a:pt x="7938" y="7"/>
                    <a:pt x="7938" y="7"/>
                  </a:cubicBezTo>
                  <a:cubicBezTo>
                    <a:pt x="7938" y="48"/>
                    <a:pt x="7938" y="48"/>
                    <a:pt x="7938" y="48"/>
                  </a:cubicBezTo>
                  <a:cubicBezTo>
                    <a:pt x="7968" y="48"/>
                    <a:pt x="7968" y="48"/>
                    <a:pt x="7968" y="48"/>
                  </a:cubicBezTo>
                  <a:cubicBezTo>
                    <a:pt x="7977" y="48"/>
                    <a:pt x="7983" y="50"/>
                    <a:pt x="7987" y="53"/>
                  </a:cubicBezTo>
                  <a:cubicBezTo>
                    <a:pt x="7991" y="57"/>
                    <a:pt x="7993" y="63"/>
                    <a:pt x="7993" y="72"/>
                  </a:cubicBezTo>
                  <a:cubicBezTo>
                    <a:pt x="7993" y="349"/>
                    <a:pt x="7993" y="349"/>
                    <a:pt x="7993" y="349"/>
                  </a:cubicBezTo>
                  <a:cubicBezTo>
                    <a:pt x="7993" y="358"/>
                    <a:pt x="7991" y="364"/>
                    <a:pt x="7987" y="368"/>
                  </a:cubicBezTo>
                  <a:cubicBezTo>
                    <a:pt x="7983" y="372"/>
                    <a:pt x="7977" y="374"/>
                    <a:pt x="7968" y="374"/>
                  </a:cubicBezTo>
                  <a:cubicBezTo>
                    <a:pt x="7938" y="374"/>
                    <a:pt x="7938" y="374"/>
                    <a:pt x="7938" y="374"/>
                  </a:cubicBezTo>
                  <a:cubicBezTo>
                    <a:pt x="7938" y="414"/>
                    <a:pt x="7938" y="414"/>
                    <a:pt x="7938" y="414"/>
                  </a:cubicBezTo>
                  <a:lnTo>
                    <a:pt x="8119" y="414"/>
                  </a:lnTo>
                  <a:close/>
                </a:path>
              </a:pathLst>
            </a:cu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el 1"/>
          <p:cNvSpPr>
            <a:spLocks noGrp="1" noSelect="1"/>
          </p:cNvSpPr>
          <p:nvPr>
            <p:ph type="ctrTitle" hasCustomPrompt="1"/>
          </p:nvPr>
        </p:nvSpPr>
        <p:spPr>
          <a:xfrm>
            <a:off x="780187" y="1353499"/>
            <a:ext cx="10558625" cy="1470365"/>
          </a:xfrm>
        </p:spPr>
        <p:txBody>
          <a:bodyPr anchor="b" anchorCtr="0"/>
          <a:lstStyle>
            <a:lvl1pPr algn="ctr">
              <a:defRPr baseline="0">
                <a:solidFill>
                  <a:schemeClr val="bg1"/>
                </a:solidFill>
              </a:defRPr>
            </a:lvl1pPr>
          </a:lstStyle>
          <a:p>
            <a:r>
              <a:rPr lang="en-GB" noProof="1"/>
              <a:t>Title</a:t>
            </a:r>
          </a:p>
        </p:txBody>
      </p:sp>
      <p:sp>
        <p:nvSpPr>
          <p:cNvPr id="3" name="Ondertitel 2"/>
          <p:cNvSpPr>
            <a:spLocks noGrp="1" noSelect="1"/>
          </p:cNvSpPr>
          <p:nvPr>
            <p:ph type="subTitle" idx="1" hasCustomPrompt="1"/>
          </p:nvPr>
        </p:nvSpPr>
        <p:spPr>
          <a:xfrm>
            <a:off x="780187" y="2750698"/>
            <a:ext cx="10558625" cy="576133"/>
          </a:xfrm>
        </p:spPr>
        <p:txBody>
          <a:bodyPr/>
          <a:lstStyle>
            <a:lvl1pPr marL="0" indent="0" algn="ctr">
              <a:buNone/>
              <a:defRPr sz="2900" b="0">
                <a:solidFill>
                  <a:schemeClr val="bg1"/>
                </a:solidFill>
                <a:latin typeface="+mn-lt"/>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GB" noProof="1"/>
              <a:t>subtitle</a:t>
            </a:r>
          </a:p>
        </p:txBody>
      </p:sp>
      <p:sp>
        <p:nvSpPr>
          <p:cNvPr id="5" name="Tijdelijke aanduiding voor dianummer 4"/>
          <p:cNvSpPr>
            <a:spLocks noGrp="1" noSelect="1"/>
          </p:cNvSpPr>
          <p:nvPr>
            <p:ph type="sldNum" sz="quarter" idx="11"/>
          </p:nvPr>
        </p:nvSpPr>
        <p:spPr/>
        <p:txBody>
          <a:bodyPr/>
          <a:lstStyle/>
          <a:p>
            <a:fld id="{1336C48C-F87C-4E4B-81EF-5027B17D1F61}" type="slidenum">
              <a:rPr lang="en-GB" noProof="1" smtClean="0"/>
              <a:pPr/>
              <a:t>‹#›</a:t>
            </a:fld>
            <a:endParaRPr lang="en-GB"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sp>
        <p:nvSpPr>
          <p:cNvPr id="9" name="Tijdelijke aanduiding voor afbeelding 8"/>
          <p:cNvSpPr>
            <a:spLocks noGrp="1" noSelect="1"/>
          </p:cNvSpPr>
          <p:nvPr>
            <p:ph type="pic" sz="quarter" idx="14" hasCustomPrompt="1"/>
          </p:nvPr>
        </p:nvSpPr>
        <p:spPr>
          <a:xfrm>
            <a:off x="224749" y="1593781"/>
            <a:ext cx="11772000" cy="4860000"/>
          </a:xfrm>
          <a:solidFill>
            <a:schemeClr val="bg2"/>
          </a:solidFill>
        </p:spPr>
        <p:txBody>
          <a:bodyPr/>
          <a:lstStyle>
            <a:lvl1pPr>
              <a:defRPr b="0">
                <a:latin typeface="+mn-lt"/>
              </a:defRPr>
            </a:lvl1pPr>
          </a:lstStyle>
          <a:p>
            <a:r>
              <a:rPr lang="en-GB" dirty="0"/>
              <a:t>Picture</a:t>
            </a:r>
          </a:p>
        </p:txBody>
      </p:sp>
      <p:sp>
        <p:nvSpPr>
          <p:cNvPr id="3" name="Titel 2"/>
          <p:cNvSpPr>
            <a:spLocks noGrp="1" noSelect="1"/>
          </p:cNvSpPr>
          <p:nvPr>
            <p:ph type="title" hasCustomPrompt="1"/>
          </p:nvPr>
        </p:nvSpPr>
        <p:spPr/>
        <p:txBody>
          <a:bodyPr/>
          <a:lstStyle>
            <a:lvl1pPr>
              <a:defRPr/>
            </a:lvl1pPr>
          </a:lstStyle>
          <a:p>
            <a:r>
              <a:rPr lang="en-GB" dirty="0"/>
              <a:t>Title</a:t>
            </a:r>
          </a:p>
        </p:txBody>
      </p:sp>
      <p:sp>
        <p:nvSpPr>
          <p:cNvPr id="7" name="Tijdelijke aanduiding voor tekst 7"/>
          <p:cNvSpPr>
            <a:spLocks noGrp="1" noSelect="1"/>
          </p:cNvSpPr>
          <p:nvPr>
            <p:ph type="body" sz="quarter" idx="17" hasCustomPrompt="1"/>
          </p:nvPr>
        </p:nvSpPr>
        <p:spPr>
          <a:xfrm>
            <a:off x="601199" y="806400"/>
            <a:ext cx="10800000" cy="511293"/>
          </a:xfrm>
        </p:spPr>
        <p:txBody>
          <a:bodyPr/>
          <a:lstStyle>
            <a:lvl1pPr>
              <a:defRPr sz="2700" b="0"/>
            </a:lvl1pPr>
          </a:lstStyle>
          <a:p>
            <a:pPr lvl="0"/>
            <a:r>
              <a:rPr lang="en-GB" dirty="0"/>
              <a:t>Subtitle</a:t>
            </a:r>
          </a:p>
        </p:txBody>
      </p:sp>
      <p:sp>
        <p:nvSpPr>
          <p:cNvPr id="2" name="Tijdelijke aanduiding voor voettekst 1"/>
          <p:cNvSpPr>
            <a:spLocks noGrp="1" noSelect="1"/>
          </p:cNvSpPr>
          <p:nvPr>
            <p:ph type="ftr" sz="quarter" idx="18"/>
          </p:nvPr>
        </p:nvSpPr>
        <p:spPr/>
        <p:txBody>
          <a:bodyPr/>
          <a:lstStyle/>
          <a:p>
            <a:endParaRPr lang="en-GB" noProof="1"/>
          </a:p>
        </p:txBody>
      </p:sp>
      <p:sp>
        <p:nvSpPr>
          <p:cNvPr id="4" name="Tijdelijke aanduiding voor dianummer 3"/>
          <p:cNvSpPr>
            <a:spLocks noGrp="1" noSelect="1"/>
          </p:cNvSpPr>
          <p:nvPr>
            <p:ph type="sldNum" sz="quarter" idx="19"/>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5884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el, object and chart">
    <p:spTree>
      <p:nvGrpSpPr>
        <p:cNvPr id="1" name=""/>
        <p:cNvGrpSpPr/>
        <p:nvPr/>
      </p:nvGrpSpPr>
      <p:grpSpPr>
        <a:xfrm>
          <a:off x="0" y="0"/>
          <a:ext cx="0" cy="0"/>
          <a:chOff x="0" y="0"/>
          <a:chExt cx="0" cy="0"/>
        </a:xfrm>
      </p:grpSpPr>
      <p:sp>
        <p:nvSpPr>
          <p:cNvPr id="3" name="Tijdelijke aanduiding voor inhoud 2"/>
          <p:cNvSpPr>
            <a:spLocks noGrp="1" noSelect="1"/>
          </p:cNvSpPr>
          <p:nvPr>
            <p:ph idx="1" hasCustomPrompt="1"/>
          </p:nvPr>
        </p:nvSpPr>
        <p:spPr>
          <a:xfrm>
            <a:off x="601200" y="1544400"/>
            <a:ext cx="3960000" cy="4572000"/>
          </a:xfrm>
        </p:spPr>
        <p:txBody>
          <a:bodyPr/>
          <a:lstStyle/>
          <a:p>
            <a:pPr lvl="0"/>
            <a:r>
              <a:rPr lang="en-GB" noProof="1"/>
              <a:t>Klik om tekst toe te voegen</a:t>
            </a:r>
          </a:p>
        </p:txBody>
      </p:sp>
      <p:sp>
        <p:nvSpPr>
          <p:cNvPr id="5" name="Tijdelijke aanduiding voor grafiek 4"/>
          <p:cNvSpPr>
            <a:spLocks noGrp="1" noSelect="1"/>
          </p:cNvSpPr>
          <p:nvPr>
            <p:ph type="chart" sz="quarter" idx="17" hasCustomPrompt="1"/>
          </p:nvPr>
        </p:nvSpPr>
        <p:spPr>
          <a:xfrm>
            <a:off x="4839472" y="1581200"/>
            <a:ext cx="7164000" cy="4896000"/>
          </a:xfrm>
        </p:spPr>
        <p:txBody>
          <a:bodyPr/>
          <a:lstStyle>
            <a:lvl1pPr>
              <a:defRPr b="0">
                <a:latin typeface="+mn-lt"/>
              </a:defRPr>
            </a:lvl1pPr>
          </a:lstStyle>
          <a:p>
            <a:r>
              <a:rPr lang="en-GB" dirty="0"/>
              <a:t>Chart</a:t>
            </a:r>
          </a:p>
        </p:txBody>
      </p:sp>
      <p:sp>
        <p:nvSpPr>
          <p:cNvPr id="9" name="Tijdelijke aanduiding voor tekst 3"/>
          <p:cNvSpPr>
            <a:spLocks noGrp="1" noSelect="1"/>
          </p:cNvSpPr>
          <p:nvPr>
            <p:ph type="body" sz="quarter" idx="20" hasCustomPrompt="1"/>
          </p:nvPr>
        </p:nvSpPr>
        <p:spPr>
          <a:xfrm>
            <a:off x="601200" y="6186232"/>
            <a:ext cx="3960000" cy="396092"/>
          </a:xfrm>
        </p:spPr>
        <p:txBody>
          <a:bodyPr/>
          <a:lstStyle>
            <a:lvl1pPr>
              <a:lnSpc>
                <a:spcPct val="100000"/>
              </a:lnSpc>
              <a:spcBef>
                <a:spcPts val="0"/>
              </a:spcBef>
              <a:defRPr sz="1100" b="0">
                <a:solidFill>
                  <a:srgbClr val="666666"/>
                </a:solidFill>
              </a:defRPr>
            </a:lvl1pPr>
          </a:lstStyle>
          <a:p>
            <a:pPr lvl="0"/>
            <a:r>
              <a:rPr lang="en-GB" noProof="0" dirty="0"/>
              <a:t>Space for footnote</a:t>
            </a:r>
          </a:p>
        </p:txBody>
      </p:sp>
      <p:sp>
        <p:nvSpPr>
          <p:cNvPr id="2" name="Titel 1"/>
          <p:cNvSpPr>
            <a:spLocks noGrp="1" noSelect="1"/>
          </p:cNvSpPr>
          <p:nvPr>
            <p:ph type="title" hasCustomPrompt="1"/>
          </p:nvPr>
        </p:nvSpPr>
        <p:spPr/>
        <p:txBody>
          <a:bodyPr/>
          <a:lstStyle>
            <a:lvl1pPr>
              <a:defRPr/>
            </a:lvl1pPr>
          </a:lstStyle>
          <a:p>
            <a:r>
              <a:rPr lang="en-GB" dirty="0"/>
              <a:t>Title</a:t>
            </a:r>
          </a:p>
        </p:txBody>
      </p:sp>
      <p:sp>
        <p:nvSpPr>
          <p:cNvPr id="12" name="Tijdelijke aanduiding voor tekst 7"/>
          <p:cNvSpPr>
            <a:spLocks noGrp="1" noSelect="1"/>
          </p:cNvSpPr>
          <p:nvPr>
            <p:ph type="body" sz="quarter" idx="21" hasCustomPrompt="1"/>
          </p:nvPr>
        </p:nvSpPr>
        <p:spPr>
          <a:xfrm>
            <a:off x="601199" y="806400"/>
            <a:ext cx="10800000" cy="511293"/>
          </a:xfrm>
        </p:spPr>
        <p:txBody>
          <a:bodyPr/>
          <a:lstStyle>
            <a:lvl1pPr>
              <a:defRPr sz="2700" b="0"/>
            </a:lvl1pPr>
          </a:lstStyle>
          <a:p>
            <a:pPr lvl="0"/>
            <a:r>
              <a:rPr lang="en-GB" dirty="0"/>
              <a:t>Subtitle</a:t>
            </a:r>
          </a:p>
        </p:txBody>
      </p:sp>
      <p:sp>
        <p:nvSpPr>
          <p:cNvPr id="4" name="Tijdelijke aanduiding voor voettekst 3"/>
          <p:cNvSpPr>
            <a:spLocks noGrp="1" noSelect="1"/>
          </p:cNvSpPr>
          <p:nvPr>
            <p:ph type="ftr" sz="quarter" idx="22"/>
          </p:nvPr>
        </p:nvSpPr>
        <p:spPr/>
        <p:txBody>
          <a:bodyPr/>
          <a:lstStyle/>
          <a:p>
            <a:endParaRPr lang="en-GB" noProof="1"/>
          </a:p>
        </p:txBody>
      </p:sp>
      <p:sp>
        <p:nvSpPr>
          <p:cNvPr id="6" name="Tijdelijke aanduiding voor dianummer 5"/>
          <p:cNvSpPr>
            <a:spLocks noGrp="1" noSelect="1"/>
          </p:cNvSpPr>
          <p:nvPr>
            <p:ph type="sldNum" sz="quarter" idx="23"/>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133841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harts">
    <p:spTree>
      <p:nvGrpSpPr>
        <p:cNvPr id="1" name=""/>
        <p:cNvGrpSpPr/>
        <p:nvPr/>
      </p:nvGrpSpPr>
      <p:grpSpPr>
        <a:xfrm>
          <a:off x="0" y="0"/>
          <a:ext cx="0" cy="0"/>
          <a:chOff x="0" y="0"/>
          <a:chExt cx="0" cy="0"/>
        </a:xfrm>
      </p:grpSpPr>
      <p:sp>
        <p:nvSpPr>
          <p:cNvPr id="5" name="Tijdelijke aanduiding voor grafiek 4"/>
          <p:cNvSpPr>
            <a:spLocks noGrp="1" noSelect="1"/>
          </p:cNvSpPr>
          <p:nvPr>
            <p:ph type="chart" sz="quarter" idx="17" hasCustomPrompt="1"/>
          </p:nvPr>
        </p:nvSpPr>
        <p:spPr>
          <a:xfrm>
            <a:off x="1339031" y="2459191"/>
            <a:ext cx="2484000" cy="3492000"/>
          </a:xfrm>
        </p:spPr>
        <p:txBody>
          <a:bodyPr/>
          <a:lstStyle>
            <a:lvl1pPr>
              <a:defRPr b="0">
                <a:latin typeface="+mn-lt"/>
              </a:defRPr>
            </a:lvl1pPr>
          </a:lstStyle>
          <a:p>
            <a:r>
              <a:rPr lang="en-GB" dirty="0"/>
              <a:t>Chart</a:t>
            </a:r>
          </a:p>
        </p:txBody>
      </p:sp>
      <p:sp>
        <p:nvSpPr>
          <p:cNvPr id="9" name="Tijdelijke aanduiding voor grafiek 4"/>
          <p:cNvSpPr>
            <a:spLocks noGrp="1" noSelect="1"/>
          </p:cNvSpPr>
          <p:nvPr>
            <p:ph type="chart" sz="quarter" idx="18" hasCustomPrompt="1"/>
          </p:nvPr>
        </p:nvSpPr>
        <p:spPr>
          <a:xfrm>
            <a:off x="4844419" y="2459191"/>
            <a:ext cx="2484000" cy="3492000"/>
          </a:xfrm>
        </p:spPr>
        <p:txBody>
          <a:bodyPr/>
          <a:lstStyle>
            <a:lvl1pPr>
              <a:defRPr b="0">
                <a:latin typeface="+mn-lt"/>
              </a:defRPr>
            </a:lvl1pPr>
          </a:lstStyle>
          <a:p>
            <a:r>
              <a:rPr lang="en-GB" dirty="0"/>
              <a:t>Chart</a:t>
            </a:r>
          </a:p>
        </p:txBody>
      </p:sp>
      <p:sp>
        <p:nvSpPr>
          <p:cNvPr id="12" name="Tijdelijke aanduiding voor grafiek 4"/>
          <p:cNvSpPr>
            <a:spLocks noGrp="1" noSelect="1"/>
          </p:cNvSpPr>
          <p:nvPr>
            <p:ph type="chart" sz="quarter" idx="19" hasCustomPrompt="1"/>
          </p:nvPr>
        </p:nvSpPr>
        <p:spPr>
          <a:xfrm>
            <a:off x="8373435" y="2459191"/>
            <a:ext cx="2484000" cy="3492000"/>
          </a:xfrm>
        </p:spPr>
        <p:txBody>
          <a:bodyPr/>
          <a:lstStyle>
            <a:lvl1pPr>
              <a:defRPr b="0">
                <a:latin typeface="+mn-lt"/>
              </a:defRPr>
            </a:lvl1pPr>
          </a:lstStyle>
          <a:p>
            <a:r>
              <a:rPr lang="en-GB" dirty="0"/>
              <a:t>Chart</a:t>
            </a:r>
          </a:p>
        </p:txBody>
      </p:sp>
      <p:sp>
        <p:nvSpPr>
          <p:cNvPr id="4" name="Tijdelijke aanduiding voor tekst 3"/>
          <p:cNvSpPr>
            <a:spLocks noGrp="1" noSelect="1"/>
          </p:cNvSpPr>
          <p:nvPr>
            <p:ph type="body" sz="quarter" idx="20" hasCustomPrompt="1"/>
          </p:nvPr>
        </p:nvSpPr>
        <p:spPr>
          <a:xfrm>
            <a:off x="719572" y="6186232"/>
            <a:ext cx="10800000" cy="140433"/>
          </a:xfrm>
        </p:spPr>
        <p:txBody>
          <a:bodyPr/>
          <a:lstStyle>
            <a:lvl1pPr>
              <a:lnSpc>
                <a:spcPct val="100000"/>
              </a:lnSpc>
              <a:spcBef>
                <a:spcPts val="0"/>
              </a:spcBef>
              <a:defRPr sz="900" b="0" baseline="0">
                <a:solidFill>
                  <a:srgbClr val="666666"/>
                </a:solidFill>
              </a:defRPr>
            </a:lvl1pPr>
          </a:lstStyle>
          <a:p>
            <a:pPr lvl="0"/>
            <a:r>
              <a:rPr lang="en-GB" noProof="0" dirty="0"/>
              <a:t>Space for footnote</a:t>
            </a:r>
          </a:p>
        </p:txBody>
      </p:sp>
      <p:sp>
        <p:nvSpPr>
          <p:cNvPr id="14" name="Tijdelijke aanduiding voor tekst 3"/>
          <p:cNvSpPr>
            <a:spLocks noGrp="1" noSelect="1"/>
          </p:cNvSpPr>
          <p:nvPr>
            <p:ph type="body" sz="quarter" idx="21" hasCustomPrompt="1"/>
          </p:nvPr>
        </p:nvSpPr>
        <p:spPr>
          <a:xfrm>
            <a:off x="1344746" y="1626061"/>
            <a:ext cx="10044000" cy="154836"/>
          </a:xfrm>
        </p:spPr>
        <p:txBody>
          <a:bodyPr/>
          <a:lstStyle>
            <a:lvl1pPr>
              <a:lnSpc>
                <a:spcPct val="100000"/>
              </a:lnSpc>
              <a:spcBef>
                <a:spcPts val="0"/>
              </a:spcBef>
              <a:defRPr sz="1050" b="0"/>
            </a:lvl1pPr>
          </a:lstStyle>
          <a:p>
            <a:pPr lvl="0"/>
            <a:r>
              <a:rPr lang="en-GB" noProof="0" dirty="0"/>
              <a:t>Text (optional)</a:t>
            </a:r>
          </a:p>
        </p:txBody>
      </p:sp>
      <p:sp>
        <p:nvSpPr>
          <p:cNvPr id="15" name="Tijdelijke aanduiding voor tekst 3"/>
          <p:cNvSpPr>
            <a:spLocks noGrp="1" noSelect="1"/>
          </p:cNvSpPr>
          <p:nvPr>
            <p:ph type="body" sz="quarter" idx="22" hasCustomPrompt="1"/>
          </p:nvPr>
        </p:nvSpPr>
        <p:spPr>
          <a:xfrm>
            <a:off x="1339031" y="1995669"/>
            <a:ext cx="2484000" cy="154836"/>
          </a:xfrm>
        </p:spPr>
        <p:txBody>
          <a:bodyPr/>
          <a:lstStyle>
            <a:lvl1pPr>
              <a:lnSpc>
                <a:spcPct val="100000"/>
              </a:lnSpc>
              <a:spcBef>
                <a:spcPts val="0"/>
              </a:spcBef>
              <a:defRPr sz="1050" b="0" baseline="0"/>
            </a:lvl1pPr>
          </a:lstStyle>
          <a:p>
            <a:pPr lvl="0"/>
            <a:r>
              <a:rPr lang="en-GB" noProof="0" dirty="0"/>
              <a:t>Chart title</a:t>
            </a:r>
          </a:p>
        </p:txBody>
      </p:sp>
      <p:sp>
        <p:nvSpPr>
          <p:cNvPr id="16" name="Tijdelijke aanduiding voor tekst 3"/>
          <p:cNvSpPr>
            <a:spLocks noGrp="1" noSelect="1"/>
          </p:cNvSpPr>
          <p:nvPr>
            <p:ph type="body" sz="quarter" idx="23" hasCustomPrompt="1"/>
          </p:nvPr>
        </p:nvSpPr>
        <p:spPr>
          <a:xfrm>
            <a:off x="4844419" y="1995669"/>
            <a:ext cx="2484000" cy="154836"/>
          </a:xfrm>
        </p:spPr>
        <p:txBody>
          <a:bodyPr/>
          <a:lstStyle>
            <a:lvl1pPr marL="0" marR="0" indent="0" algn="l" defTabSz="1088502" rtl="0" eaLnBrk="1" fontAlgn="auto" latinLnBrk="0" hangingPunct="1">
              <a:lnSpc>
                <a:spcPct val="100000"/>
              </a:lnSpc>
              <a:spcBef>
                <a:spcPts val="0"/>
              </a:spcBef>
              <a:spcAft>
                <a:spcPts val="0"/>
              </a:spcAft>
              <a:buClrTx/>
              <a:buSzTx/>
              <a:buFont typeface="Arial" pitchFamily="34" charset="0"/>
              <a:buNone/>
              <a:tabLst/>
              <a:defRPr sz="1050" b="0"/>
            </a:lvl1pPr>
          </a:lstStyle>
          <a:p>
            <a:pPr marL="0" marR="0" lvl="0" indent="0" algn="l" defTabSz="1088502" rtl="0" eaLnBrk="1" fontAlgn="auto" latinLnBrk="0" hangingPunct="1">
              <a:lnSpc>
                <a:spcPct val="100000"/>
              </a:lnSpc>
              <a:spcBef>
                <a:spcPts val="0"/>
              </a:spcBef>
              <a:spcAft>
                <a:spcPts val="0"/>
              </a:spcAft>
              <a:buClrTx/>
              <a:buSzTx/>
              <a:buFont typeface="Arial" pitchFamily="34" charset="0"/>
              <a:buNone/>
              <a:tabLst/>
              <a:defRPr/>
            </a:pPr>
            <a:r>
              <a:rPr lang="en-GB" noProof="0" dirty="0"/>
              <a:t>Chart title</a:t>
            </a:r>
          </a:p>
          <a:p>
            <a:pPr lvl="0"/>
            <a:endParaRPr lang="en-GB" noProof="0" dirty="0"/>
          </a:p>
        </p:txBody>
      </p:sp>
      <p:sp>
        <p:nvSpPr>
          <p:cNvPr id="19" name="Tijdelijke aanduiding voor tekst 3"/>
          <p:cNvSpPr>
            <a:spLocks noGrp="1" noSelect="1"/>
          </p:cNvSpPr>
          <p:nvPr>
            <p:ph type="body" sz="quarter" idx="24" hasCustomPrompt="1"/>
          </p:nvPr>
        </p:nvSpPr>
        <p:spPr>
          <a:xfrm>
            <a:off x="8373435" y="1995669"/>
            <a:ext cx="2484000" cy="154836"/>
          </a:xfrm>
        </p:spPr>
        <p:txBody>
          <a:bodyPr/>
          <a:lstStyle>
            <a:lvl1pPr marL="0" marR="0" indent="0" algn="l" defTabSz="1088502" rtl="0" eaLnBrk="1" fontAlgn="auto" latinLnBrk="0" hangingPunct="1">
              <a:lnSpc>
                <a:spcPct val="100000"/>
              </a:lnSpc>
              <a:spcBef>
                <a:spcPts val="0"/>
              </a:spcBef>
              <a:spcAft>
                <a:spcPts val="0"/>
              </a:spcAft>
              <a:buClrTx/>
              <a:buSzTx/>
              <a:buFont typeface="Arial" pitchFamily="34" charset="0"/>
              <a:buNone/>
              <a:tabLst/>
              <a:defRPr sz="1050" b="0"/>
            </a:lvl1pPr>
          </a:lstStyle>
          <a:p>
            <a:pPr marL="0" marR="0" lvl="0" indent="0" algn="l" defTabSz="1088502" rtl="0" eaLnBrk="1" fontAlgn="auto" latinLnBrk="0" hangingPunct="1">
              <a:lnSpc>
                <a:spcPct val="100000"/>
              </a:lnSpc>
              <a:spcBef>
                <a:spcPts val="0"/>
              </a:spcBef>
              <a:spcAft>
                <a:spcPts val="0"/>
              </a:spcAft>
              <a:buClrTx/>
              <a:buSzTx/>
              <a:buFont typeface="Arial" pitchFamily="34" charset="0"/>
              <a:buNone/>
              <a:tabLst/>
              <a:defRPr/>
            </a:pPr>
            <a:r>
              <a:rPr lang="en-GB" noProof="0" dirty="0"/>
              <a:t>Chart title</a:t>
            </a:r>
          </a:p>
          <a:p>
            <a:pPr lvl="0"/>
            <a:endParaRPr lang="en-GB" noProof="0" dirty="0"/>
          </a:p>
        </p:txBody>
      </p:sp>
      <p:sp>
        <p:nvSpPr>
          <p:cNvPr id="3" name="Titel 2"/>
          <p:cNvSpPr>
            <a:spLocks noGrp="1" noSelect="1"/>
          </p:cNvSpPr>
          <p:nvPr>
            <p:ph type="title" hasCustomPrompt="1"/>
          </p:nvPr>
        </p:nvSpPr>
        <p:spPr/>
        <p:txBody>
          <a:bodyPr/>
          <a:lstStyle>
            <a:lvl1pPr>
              <a:defRPr/>
            </a:lvl1pPr>
          </a:lstStyle>
          <a:p>
            <a:r>
              <a:rPr lang="en-GB" dirty="0"/>
              <a:t>Title</a:t>
            </a:r>
          </a:p>
        </p:txBody>
      </p:sp>
      <p:cxnSp>
        <p:nvCxnSpPr>
          <p:cNvPr id="20" name="Rechte verbindingslijn 19"/>
          <p:cNvCxnSpPr/>
          <p:nvPr userDrawn="1"/>
        </p:nvCxnSpPr>
        <p:spPr>
          <a:xfrm>
            <a:off x="1338359" y="2195602"/>
            <a:ext cx="2484000" cy="0"/>
          </a:xfrm>
          <a:prstGeom prst="line">
            <a:avLst/>
          </a:prstGeom>
          <a:ln w="28575">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userDrawn="1"/>
        </p:nvCxnSpPr>
        <p:spPr>
          <a:xfrm>
            <a:off x="4844419" y="2195602"/>
            <a:ext cx="2484000" cy="0"/>
          </a:xfrm>
          <a:prstGeom prst="line">
            <a:avLst/>
          </a:prstGeom>
          <a:ln w="28575">
            <a:solidFill>
              <a:srgbClr val="3366CC"/>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p:cNvCxnSpPr/>
          <p:nvPr userDrawn="1"/>
        </p:nvCxnSpPr>
        <p:spPr>
          <a:xfrm>
            <a:off x="8373435" y="2195602"/>
            <a:ext cx="2484000" cy="0"/>
          </a:xfrm>
          <a:prstGeom prst="line">
            <a:avLst/>
          </a:prstGeom>
          <a:ln w="28575">
            <a:solidFill>
              <a:srgbClr val="3366CC"/>
            </a:solidFill>
          </a:ln>
        </p:spPr>
        <p:style>
          <a:lnRef idx="1">
            <a:schemeClr val="accent1"/>
          </a:lnRef>
          <a:fillRef idx="0">
            <a:schemeClr val="accent1"/>
          </a:fillRef>
          <a:effectRef idx="0">
            <a:schemeClr val="accent1"/>
          </a:effectRef>
          <a:fontRef idx="minor">
            <a:schemeClr val="tx1"/>
          </a:fontRef>
        </p:style>
      </p:cxnSp>
      <p:sp>
        <p:nvSpPr>
          <p:cNvPr id="23" name="Tijdelijke aanduiding voor tekst 7"/>
          <p:cNvSpPr>
            <a:spLocks noGrp="1" noSelect="1"/>
          </p:cNvSpPr>
          <p:nvPr>
            <p:ph type="body" sz="quarter" idx="25" hasCustomPrompt="1"/>
          </p:nvPr>
        </p:nvSpPr>
        <p:spPr>
          <a:xfrm>
            <a:off x="601199" y="806400"/>
            <a:ext cx="10800000" cy="511293"/>
          </a:xfrm>
        </p:spPr>
        <p:txBody>
          <a:bodyPr/>
          <a:lstStyle>
            <a:lvl1pPr>
              <a:defRPr sz="2700" b="0"/>
            </a:lvl1pPr>
          </a:lstStyle>
          <a:p>
            <a:pPr lvl="0"/>
            <a:r>
              <a:rPr lang="en-GB" dirty="0"/>
              <a:t>Subtitle</a:t>
            </a:r>
          </a:p>
        </p:txBody>
      </p:sp>
      <p:sp>
        <p:nvSpPr>
          <p:cNvPr id="2" name="Tijdelijke aanduiding voor voettekst 1"/>
          <p:cNvSpPr>
            <a:spLocks noGrp="1" noSelect="1"/>
          </p:cNvSpPr>
          <p:nvPr>
            <p:ph type="ftr" sz="quarter" idx="26"/>
          </p:nvPr>
        </p:nvSpPr>
        <p:spPr/>
        <p:txBody>
          <a:bodyPr/>
          <a:lstStyle/>
          <a:p>
            <a:endParaRPr lang="en-GB" noProof="1"/>
          </a:p>
        </p:txBody>
      </p:sp>
      <p:sp>
        <p:nvSpPr>
          <p:cNvPr id="6" name="Tijdelijke aanduiding voor dianummer 5"/>
          <p:cNvSpPr>
            <a:spLocks noGrp="1" noSelect="1"/>
          </p:cNvSpPr>
          <p:nvPr>
            <p:ph type="sldNum" sz="quarter" idx="27"/>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3833517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bject and hourglass">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p:txBody>
          <a:bodyPr/>
          <a:lstStyle>
            <a:lvl1pPr>
              <a:defRPr/>
            </a:lvl1pPr>
          </a:lstStyle>
          <a:p>
            <a:r>
              <a:rPr lang="en-GB" noProof="1"/>
              <a:t>Title</a:t>
            </a:r>
          </a:p>
        </p:txBody>
      </p:sp>
      <p:sp>
        <p:nvSpPr>
          <p:cNvPr id="3" name="Tijdelijke aanduiding voor inhoud 2"/>
          <p:cNvSpPr>
            <a:spLocks noGrp="1" noSelect="1"/>
          </p:cNvSpPr>
          <p:nvPr>
            <p:ph idx="1" hasCustomPrompt="1"/>
          </p:nvPr>
        </p:nvSpPr>
        <p:spPr>
          <a:xfrm>
            <a:off x="601200" y="1544400"/>
            <a:ext cx="6372000" cy="4680000"/>
          </a:xfrm>
        </p:spPr>
        <p:txBody>
          <a:bodyPr/>
          <a:lstStyle>
            <a:lvl1pPr marL="321408" indent="-321408">
              <a:buClr>
                <a:schemeClr val="tx2"/>
              </a:buClr>
              <a:buFont typeface="+mj-lt"/>
              <a:buAutoNum type="arabicPeriod"/>
              <a:defRPr>
                <a:latin typeface="+mn-lt"/>
              </a:defRPr>
            </a:lvl1pPr>
            <a:lvl2pPr>
              <a:buClr>
                <a:schemeClr val="tx2"/>
              </a:buClr>
              <a:defRPr>
                <a:latin typeface="+mn-lt"/>
              </a:defRPr>
            </a:lvl2pPr>
            <a:lvl3pPr>
              <a:buClr>
                <a:schemeClr val="tx2"/>
              </a:buClr>
              <a:defRPr>
                <a:latin typeface="+mn-lt"/>
              </a:defRPr>
            </a:lvl3pPr>
            <a:lvl4pPr>
              <a:buClr>
                <a:schemeClr val="tx2"/>
              </a:buClr>
              <a:defRPr>
                <a:latin typeface="+mn-lt"/>
              </a:defRPr>
            </a:lvl4pPr>
            <a:lvl5pPr>
              <a:buClr>
                <a:schemeClr val="tx2"/>
              </a:buClr>
              <a:defRPr>
                <a:latin typeface="+mn-lt"/>
              </a:defRPr>
            </a:lvl5pPr>
          </a:lstStyle>
          <a:p>
            <a:pPr lvl="0"/>
            <a:r>
              <a:rPr lang="en-GB" noProof="1"/>
              <a:t>Klik om tekst toe te voegen</a:t>
            </a:r>
          </a:p>
        </p:txBody>
      </p:sp>
      <p:sp>
        <p:nvSpPr>
          <p:cNvPr id="12" name="Tijdelijke aanduiding voor tekst 7"/>
          <p:cNvSpPr>
            <a:spLocks noGrp="1" noSelect="1"/>
          </p:cNvSpPr>
          <p:nvPr>
            <p:ph type="body" sz="quarter" idx="16" hasCustomPrompt="1"/>
          </p:nvPr>
        </p:nvSpPr>
        <p:spPr>
          <a:xfrm>
            <a:off x="601199" y="806400"/>
            <a:ext cx="10800000" cy="511293"/>
          </a:xfrm>
        </p:spPr>
        <p:txBody>
          <a:bodyPr/>
          <a:lstStyle>
            <a:lvl1pPr>
              <a:defRPr sz="2700" b="0"/>
            </a:lvl1pPr>
          </a:lstStyle>
          <a:p>
            <a:pPr lvl="0"/>
            <a:r>
              <a:rPr lang="en-GB" dirty="0"/>
              <a:t>Subtitle</a:t>
            </a:r>
          </a:p>
        </p:txBody>
      </p:sp>
      <p:sp>
        <p:nvSpPr>
          <p:cNvPr id="4" name="Tijdelijke aanduiding voor voettekst 3"/>
          <p:cNvSpPr>
            <a:spLocks noGrp="1" noSelect="1"/>
          </p:cNvSpPr>
          <p:nvPr>
            <p:ph type="ftr" sz="quarter" idx="17"/>
          </p:nvPr>
        </p:nvSpPr>
        <p:spPr/>
        <p:txBody>
          <a:bodyPr/>
          <a:lstStyle/>
          <a:p>
            <a:endParaRPr lang="en-GB" noProof="1"/>
          </a:p>
        </p:txBody>
      </p:sp>
      <p:sp>
        <p:nvSpPr>
          <p:cNvPr id="5" name="Tijdelijke aanduiding voor dianummer 4"/>
          <p:cNvSpPr>
            <a:spLocks noGrp="1" noSelect="1"/>
          </p:cNvSpPr>
          <p:nvPr>
            <p:ph type="sldNum" sz="quarter" idx="18"/>
          </p:nvPr>
        </p:nvSpPr>
        <p:spPr/>
        <p:txBody>
          <a:bodyPr/>
          <a:lstStyle/>
          <a:p>
            <a:fld id="{1336C48C-F87C-4E4B-81EF-5027B17D1F61}" type="slidenum">
              <a:rPr lang="en-GB" noProof="1" smtClean="0"/>
              <a:pPr/>
              <a:t>‹#›</a:t>
            </a:fld>
            <a:endParaRPr lang="en-GB" noProof="1"/>
          </a:p>
        </p:txBody>
      </p:sp>
      <p:sp>
        <p:nvSpPr>
          <p:cNvPr id="13" name="Freeform 5"/>
          <p:cNvSpPr>
            <a:spLocks noSelect="1"/>
          </p:cNvSpPr>
          <p:nvPr userDrawn="1"/>
        </p:nvSpPr>
        <p:spPr bwMode="auto">
          <a:xfrm>
            <a:off x="8203258" y="1613626"/>
            <a:ext cx="2078425" cy="4914766"/>
          </a:xfrm>
          <a:custGeom>
            <a:avLst/>
            <a:gdLst/>
            <a:ahLst/>
            <a:cxnLst>
              <a:cxn ang="0">
                <a:pos x="2276" y="20201"/>
              </a:cxn>
              <a:cxn ang="0">
                <a:pos x="2187" y="20221"/>
              </a:cxn>
              <a:cxn ang="0">
                <a:pos x="2175" y="19897"/>
              </a:cxn>
              <a:cxn ang="0">
                <a:pos x="6554" y="19897"/>
              </a:cxn>
              <a:cxn ang="0">
                <a:pos x="6566" y="20221"/>
              </a:cxn>
              <a:cxn ang="0">
                <a:pos x="6656" y="20201"/>
              </a:cxn>
              <a:cxn ang="0">
                <a:pos x="6554" y="18596"/>
              </a:cxn>
              <a:cxn ang="0">
                <a:pos x="3177" y="1882"/>
              </a:cxn>
              <a:cxn ang="0">
                <a:pos x="3268" y="1903"/>
              </a:cxn>
              <a:cxn ang="0">
                <a:pos x="3278" y="1581"/>
              </a:cxn>
              <a:cxn ang="0">
                <a:pos x="2032" y="1581"/>
              </a:cxn>
              <a:cxn ang="0">
                <a:pos x="2044" y="1904"/>
              </a:cxn>
              <a:cxn ang="0">
                <a:pos x="2133" y="1883"/>
              </a:cxn>
              <a:cxn ang="0">
                <a:pos x="2032" y="285"/>
              </a:cxn>
              <a:cxn ang="0">
                <a:pos x="886" y="1882"/>
              </a:cxn>
              <a:cxn ang="0">
                <a:pos x="977" y="1903"/>
              </a:cxn>
              <a:cxn ang="0">
                <a:pos x="987" y="1581"/>
              </a:cxn>
              <a:cxn ang="0">
                <a:pos x="7758" y="1581"/>
              </a:cxn>
              <a:cxn ang="0">
                <a:pos x="7770" y="1904"/>
              </a:cxn>
              <a:cxn ang="0">
                <a:pos x="7859" y="1883"/>
              </a:cxn>
              <a:cxn ang="0">
                <a:pos x="7758" y="285"/>
              </a:cxn>
              <a:cxn ang="0">
                <a:pos x="6613" y="1882"/>
              </a:cxn>
              <a:cxn ang="0">
                <a:pos x="6704" y="1903"/>
              </a:cxn>
              <a:cxn ang="0">
                <a:pos x="6714" y="1581"/>
              </a:cxn>
              <a:cxn ang="0">
                <a:pos x="5468" y="1581"/>
              </a:cxn>
              <a:cxn ang="0">
                <a:pos x="5480" y="1904"/>
              </a:cxn>
              <a:cxn ang="0">
                <a:pos x="5569" y="1883"/>
              </a:cxn>
              <a:cxn ang="0">
                <a:pos x="5468" y="285"/>
              </a:cxn>
              <a:cxn ang="0">
                <a:pos x="8720" y="4040"/>
              </a:cxn>
              <a:cxn ang="0">
                <a:pos x="4520" y="2450"/>
              </a:cxn>
              <a:cxn ang="0">
                <a:pos x="4120" y="2360"/>
              </a:cxn>
              <a:cxn ang="0">
                <a:pos x="322" y="3245"/>
              </a:cxn>
              <a:cxn ang="0">
                <a:pos x="2910" y="10154"/>
              </a:cxn>
              <a:cxn ang="0">
                <a:pos x="2905" y="10383"/>
              </a:cxn>
              <a:cxn ang="0">
                <a:pos x="322" y="17303"/>
              </a:cxn>
              <a:cxn ang="0">
                <a:pos x="4120" y="18320"/>
              </a:cxn>
              <a:cxn ang="0">
                <a:pos x="4357" y="20546"/>
              </a:cxn>
              <a:cxn ang="0">
                <a:pos x="4560" y="18431"/>
              </a:cxn>
              <a:cxn ang="0">
                <a:pos x="7596" y="17640"/>
              </a:cxn>
              <a:cxn ang="0">
                <a:pos x="8125" y="12707"/>
              </a:cxn>
              <a:cxn ang="0">
                <a:pos x="5770" y="10207"/>
              </a:cxn>
              <a:cxn ang="0">
                <a:pos x="7443" y="13394"/>
              </a:cxn>
              <a:cxn ang="0">
                <a:pos x="7596" y="16760"/>
              </a:cxn>
              <a:cxn ang="0">
                <a:pos x="4120" y="16760"/>
              </a:cxn>
              <a:cxn ang="0">
                <a:pos x="960" y="14157"/>
              </a:cxn>
              <a:cxn ang="0">
                <a:pos x="3925" y="10268"/>
              </a:cxn>
              <a:cxn ang="0">
                <a:pos x="960" y="6379"/>
              </a:cxn>
              <a:cxn ang="0">
                <a:pos x="4120" y="3800"/>
              </a:cxn>
              <a:cxn ang="0">
                <a:pos x="4535" y="6816"/>
              </a:cxn>
              <a:cxn ang="0">
                <a:pos x="7596" y="3800"/>
              </a:cxn>
              <a:cxn ang="0">
                <a:pos x="7443" y="7142"/>
              </a:cxn>
              <a:cxn ang="0">
                <a:pos x="4869" y="10695"/>
              </a:cxn>
            </a:cxnLst>
            <a:rect l="0" t="0" r="r" b="b"/>
            <a:pathLst>
              <a:path w="8720" h="20546">
                <a:moveTo>
                  <a:pt x="2276" y="18596"/>
                </a:moveTo>
                <a:cubicBezTo>
                  <a:pt x="2276" y="19897"/>
                  <a:pt x="2276" y="19897"/>
                  <a:pt x="2276" y="19897"/>
                </a:cubicBezTo>
                <a:cubicBezTo>
                  <a:pt x="2436" y="19897"/>
                  <a:pt x="2436" y="19897"/>
                  <a:pt x="2436" y="19897"/>
                </a:cubicBezTo>
                <a:cubicBezTo>
                  <a:pt x="2276" y="20201"/>
                  <a:pt x="2276" y="20201"/>
                  <a:pt x="2276" y="20201"/>
                </a:cubicBezTo>
                <a:cubicBezTo>
                  <a:pt x="2276" y="20220"/>
                  <a:pt x="2276" y="20220"/>
                  <a:pt x="2276" y="20220"/>
                </a:cubicBezTo>
                <a:cubicBezTo>
                  <a:pt x="2266" y="20221"/>
                  <a:pt x="2266" y="20221"/>
                  <a:pt x="2266" y="20221"/>
                </a:cubicBezTo>
                <a:cubicBezTo>
                  <a:pt x="2226" y="20296"/>
                  <a:pt x="2226" y="20296"/>
                  <a:pt x="2226" y="20296"/>
                </a:cubicBezTo>
                <a:cubicBezTo>
                  <a:pt x="2187" y="20221"/>
                  <a:pt x="2187" y="20221"/>
                  <a:pt x="2187" y="20221"/>
                </a:cubicBezTo>
                <a:cubicBezTo>
                  <a:pt x="2177" y="20221"/>
                  <a:pt x="2177" y="20221"/>
                  <a:pt x="2177" y="20221"/>
                </a:cubicBezTo>
                <a:cubicBezTo>
                  <a:pt x="2175" y="20199"/>
                  <a:pt x="2175" y="20199"/>
                  <a:pt x="2175" y="20199"/>
                </a:cubicBezTo>
                <a:cubicBezTo>
                  <a:pt x="2014" y="19897"/>
                  <a:pt x="2014" y="19897"/>
                  <a:pt x="2014" y="19897"/>
                </a:cubicBezTo>
                <a:cubicBezTo>
                  <a:pt x="2175" y="19897"/>
                  <a:pt x="2175" y="19897"/>
                  <a:pt x="2175" y="19897"/>
                </a:cubicBezTo>
                <a:cubicBezTo>
                  <a:pt x="2175" y="18596"/>
                  <a:pt x="2175" y="18596"/>
                  <a:pt x="2175" y="18596"/>
                </a:cubicBezTo>
                <a:lnTo>
                  <a:pt x="2276" y="18596"/>
                </a:lnTo>
                <a:close/>
                <a:moveTo>
                  <a:pt x="6554" y="18596"/>
                </a:moveTo>
                <a:cubicBezTo>
                  <a:pt x="6554" y="19897"/>
                  <a:pt x="6554" y="19897"/>
                  <a:pt x="6554" y="19897"/>
                </a:cubicBezTo>
                <a:cubicBezTo>
                  <a:pt x="6393" y="19897"/>
                  <a:pt x="6393" y="19897"/>
                  <a:pt x="6393" y="19897"/>
                </a:cubicBezTo>
                <a:cubicBezTo>
                  <a:pt x="6554" y="20199"/>
                  <a:pt x="6554" y="20199"/>
                  <a:pt x="6554" y="20199"/>
                </a:cubicBezTo>
                <a:cubicBezTo>
                  <a:pt x="6556" y="20221"/>
                  <a:pt x="6556" y="20221"/>
                  <a:pt x="6556" y="20221"/>
                </a:cubicBezTo>
                <a:cubicBezTo>
                  <a:pt x="6566" y="20221"/>
                  <a:pt x="6566" y="20221"/>
                  <a:pt x="6566" y="20221"/>
                </a:cubicBezTo>
                <a:cubicBezTo>
                  <a:pt x="6606" y="20296"/>
                  <a:pt x="6606" y="20296"/>
                  <a:pt x="6606" y="20296"/>
                </a:cubicBezTo>
                <a:cubicBezTo>
                  <a:pt x="6645" y="20221"/>
                  <a:pt x="6645" y="20221"/>
                  <a:pt x="6645" y="20221"/>
                </a:cubicBezTo>
                <a:cubicBezTo>
                  <a:pt x="6656" y="20220"/>
                  <a:pt x="6656" y="20220"/>
                  <a:pt x="6656" y="20220"/>
                </a:cubicBezTo>
                <a:cubicBezTo>
                  <a:pt x="6656" y="20201"/>
                  <a:pt x="6656" y="20201"/>
                  <a:pt x="6656" y="20201"/>
                </a:cubicBezTo>
                <a:cubicBezTo>
                  <a:pt x="6815" y="19897"/>
                  <a:pt x="6815" y="19897"/>
                  <a:pt x="6815" y="19897"/>
                </a:cubicBezTo>
                <a:cubicBezTo>
                  <a:pt x="6656" y="19897"/>
                  <a:pt x="6656" y="19897"/>
                  <a:pt x="6656" y="19897"/>
                </a:cubicBezTo>
                <a:cubicBezTo>
                  <a:pt x="6656" y="18596"/>
                  <a:pt x="6656" y="18596"/>
                  <a:pt x="6656" y="18596"/>
                </a:cubicBezTo>
                <a:lnTo>
                  <a:pt x="6554" y="18596"/>
                </a:lnTo>
                <a:close/>
                <a:moveTo>
                  <a:pt x="3177" y="285"/>
                </a:moveTo>
                <a:cubicBezTo>
                  <a:pt x="3177" y="1581"/>
                  <a:pt x="3177" y="1581"/>
                  <a:pt x="3177" y="1581"/>
                </a:cubicBezTo>
                <a:cubicBezTo>
                  <a:pt x="3016" y="1581"/>
                  <a:pt x="3016" y="1581"/>
                  <a:pt x="3016" y="1581"/>
                </a:cubicBezTo>
                <a:cubicBezTo>
                  <a:pt x="3177" y="1882"/>
                  <a:pt x="3177" y="1882"/>
                  <a:pt x="3177" y="1882"/>
                </a:cubicBezTo>
                <a:cubicBezTo>
                  <a:pt x="3179" y="1904"/>
                  <a:pt x="3179" y="1904"/>
                  <a:pt x="3179" y="1904"/>
                </a:cubicBezTo>
                <a:cubicBezTo>
                  <a:pt x="3189" y="1904"/>
                  <a:pt x="3189" y="1904"/>
                  <a:pt x="3189" y="1904"/>
                </a:cubicBezTo>
                <a:cubicBezTo>
                  <a:pt x="3228" y="1978"/>
                  <a:pt x="3228" y="1978"/>
                  <a:pt x="3228" y="1978"/>
                </a:cubicBezTo>
                <a:cubicBezTo>
                  <a:pt x="3268" y="1903"/>
                  <a:pt x="3268" y="1903"/>
                  <a:pt x="3268" y="1903"/>
                </a:cubicBezTo>
                <a:cubicBezTo>
                  <a:pt x="3278" y="1902"/>
                  <a:pt x="3278" y="1902"/>
                  <a:pt x="3278" y="1902"/>
                </a:cubicBezTo>
                <a:cubicBezTo>
                  <a:pt x="3278" y="1883"/>
                  <a:pt x="3278" y="1883"/>
                  <a:pt x="3278" y="1883"/>
                </a:cubicBezTo>
                <a:cubicBezTo>
                  <a:pt x="3437" y="1581"/>
                  <a:pt x="3437" y="1581"/>
                  <a:pt x="3437" y="1581"/>
                </a:cubicBezTo>
                <a:cubicBezTo>
                  <a:pt x="3278" y="1581"/>
                  <a:pt x="3278" y="1581"/>
                  <a:pt x="3278" y="1581"/>
                </a:cubicBezTo>
                <a:cubicBezTo>
                  <a:pt x="3278" y="285"/>
                  <a:pt x="3278" y="285"/>
                  <a:pt x="3278" y="285"/>
                </a:cubicBezTo>
                <a:lnTo>
                  <a:pt x="3177" y="285"/>
                </a:lnTo>
                <a:close/>
                <a:moveTo>
                  <a:pt x="2032" y="285"/>
                </a:moveTo>
                <a:cubicBezTo>
                  <a:pt x="2032" y="1581"/>
                  <a:pt x="2032" y="1581"/>
                  <a:pt x="2032" y="1581"/>
                </a:cubicBezTo>
                <a:cubicBezTo>
                  <a:pt x="1871" y="1581"/>
                  <a:pt x="1871" y="1581"/>
                  <a:pt x="1871" y="1581"/>
                </a:cubicBezTo>
                <a:cubicBezTo>
                  <a:pt x="2032" y="1882"/>
                  <a:pt x="2032" y="1882"/>
                  <a:pt x="2032" y="1882"/>
                </a:cubicBezTo>
                <a:cubicBezTo>
                  <a:pt x="2033" y="1904"/>
                  <a:pt x="2033" y="1904"/>
                  <a:pt x="2033" y="1904"/>
                </a:cubicBezTo>
                <a:cubicBezTo>
                  <a:pt x="2044" y="1904"/>
                  <a:pt x="2044" y="1904"/>
                  <a:pt x="2044" y="1904"/>
                </a:cubicBezTo>
                <a:cubicBezTo>
                  <a:pt x="2083" y="1978"/>
                  <a:pt x="2083" y="1978"/>
                  <a:pt x="2083" y="1978"/>
                </a:cubicBezTo>
                <a:cubicBezTo>
                  <a:pt x="2122" y="1903"/>
                  <a:pt x="2122" y="1903"/>
                  <a:pt x="2122" y="1903"/>
                </a:cubicBezTo>
                <a:cubicBezTo>
                  <a:pt x="2133" y="1902"/>
                  <a:pt x="2133" y="1902"/>
                  <a:pt x="2133" y="1902"/>
                </a:cubicBezTo>
                <a:cubicBezTo>
                  <a:pt x="2133" y="1883"/>
                  <a:pt x="2133" y="1883"/>
                  <a:pt x="2133" y="1883"/>
                </a:cubicBezTo>
                <a:cubicBezTo>
                  <a:pt x="2292" y="1581"/>
                  <a:pt x="2292" y="1581"/>
                  <a:pt x="2292" y="1581"/>
                </a:cubicBezTo>
                <a:cubicBezTo>
                  <a:pt x="2133" y="1581"/>
                  <a:pt x="2133" y="1581"/>
                  <a:pt x="2133" y="1581"/>
                </a:cubicBezTo>
                <a:cubicBezTo>
                  <a:pt x="2133" y="285"/>
                  <a:pt x="2133" y="285"/>
                  <a:pt x="2133" y="285"/>
                </a:cubicBezTo>
                <a:lnTo>
                  <a:pt x="2032" y="285"/>
                </a:lnTo>
                <a:close/>
                <a:moveTo>
                  <a:pt x="886" y="285"/>
                </a:moveTo>
                <a:cubicBezTo>
                  <a:pt x="886" y="1581"/>
                  <a:pt x="886" y="1581"/>
                  <a:pt x="886" y="1581"/>
                </a:cubicBezTo>
                <a:cubicBezTo>
                  <a:pt x="726" y="1581"/>
                  <a:pt x="726" y="1581"/>
                  <a:pt x="726" y="1581"/>
                </a:cubicBezTo>
                <a:cubicBezTo>
                  <a:pt x="886" y="1882"/>
                  <a:pt x="886" y="1882"/>
                  <a:pt x="886" y="1882"/>
                </a:cubicBezTo>
                <a:cubicBezTo>
                  <a:pt x="888" y="1904"/>
                  <a:pt x="888" y="1904"/>
                  <a:pt x="888" y="1904"/>
                </a:cubicBezTo>
                <a:cubicBezTo>
                  <a:pt x="898" y="1904"/>
                  <a:pt x="898" y="1904"/>
                  <a:pt x="898" y="1904"/>
                </a:cubicBezTo>
                <a:cubicBezTo>
                  <a:pt x="938" y="1978"/>
                  <a:pt x="938" y="1978"/>
                  <a:pt x="938" y="1978"/>
                </a:cubicBezTo>
                <a:cubicBezTo>
                  <a:pt x="977" y="1903"/>
                  <a:pt x="977" y="1903"/>
                  <a:pt x="977" y="1903"/>
                </a:cubicBezTo>
                <a:cubicBezTo>
                  <a:pt x="987" y="1902"/>
                  <a:pt x="987" y="1902"/>
                  <a:pt x="987" y="1902"/>
                </a:cubicBezTo>
                <a:cubicBezTo>
                  <a:pt x="987" y="1883"/>
                  <a:pt x="987" y="1883"/>
                  <a:pt x="987" y="1883"/>
                </a:cubicBezTo>
                <a:cubicBezTo>
                  <a:pt x="1147" y="1581"/>
                  <a:pt x="1147" y="1581"/>
                  <a:pt x="1147" y="1581"/>
                </a:cubicBezTo>
                <a:cubicBezTo>
                  <a:pt x="987" y="1581"/>
                  <a:pt x="987" y="1581"/>
                  <a:pt x="987" y="1581"/>
                </a:cubicBezTo>
                <a:cubicBezTo>
                  <a:pt x="987" y="285"/>
                  <a:pt x="987" y="285"/>
                  <a:pt x="987" y="285"/>
                </a:cubicBezTo>
                <a:lnTo>
                  <a:pt x="886" y="285"/>
                </a:lnTo>
                <a:close/>
                <a:moveTo>
                  <a:pt x="7758" y="285"/>
                </a:moveTo>
                <a:cubicBezTo>
                  <a:pt x="7758" y="1581"/>
                  <a:pt x="7758" y="1581"/>
                  <a:pt x="7758" y="1581"/>
                </a:cubicBezTo>
                <a:cubicBezTo>
                  <a:pt x="7598" y="1581"/>
                  <a:pt x="7598" y="1581"/>
                  <a:pt x="7598" y="1581"/>
                </a:cubicBezTo>
                <a:cubicBezTo>
                  <a:pt x="7758" y="1882"/>
                  <a:pt x="7758" y="1882"/>
                  <a:pt x="7758" y="1882"/>
                </a:cubicBezTo>
                <a:cubicBezTo>
                  <a:pt x="7760" y="1904"/>
                  <a:pt x="7760" y="1904"/>
                  <a:pt x="7760" y="1904"/>
                </a:cubicBezTo>
                <a:cubicBezTo>
                  <a:pt x="7770" y="1904"/>
                  <a:pt x="7770" y="1904"/>
                  <a:pt x="7770" y="1904"/>
                </a:cubicBezTo>
                <a:cubicBezTo>
                  <a:pt x="7810" y="1978"/>
                  <a:pt x="7810" y="1978"/>
                  <a:pt x="7810" y="1978"/>
                </a:cubicBezTo>
                <a:cubicBezTo>
                  <a:pt x="7849" y="1903"/>
                  <a:pt x="7849" y="1903"/>
                  <a:pt x="7849" y="1903"/>
                </a:cubicBezTo>
                <a:cubicBezTo>
                  <a:pt x="7859" y="1902"/>
                  <a:pt x="7859" y="1902"/>
                  <a:pt x="7859" y="1902"/>
                </a:cubicBezTo>
                <a:cubicBezTo>
                  <a:pt x="7859" y="1883"/>
                  <a:pt x="7859" y="1883"/>
                  <a:pt x="7859" y="1883"/>
                </a:cubicBezTo>
                <a:cubicBezTo>
                  <a:pt x="8018" y="1581"/>
                  <a:pt x="8018" y="1581"/>
                  <a:pt x="8018" y="1581"/>
                </a:cubicBezTo>
                <a:cubicBezTo>
                  <a:pt x="7859" y="1581"/>
                  <a:pt x="7859" y="1581"/>
                  <a:pt x="7859" y="1581"/>
                </a:cubicBezTo>
                <a:cubicBezTo>
                  <a:pt x="7859" y="285"/>
                  <a:pt x="7859" y="285"/>
                  <a:pt x="7859" y="285"/>
                </a:cubicBezTo>
                <a:lnTo>
                  <a:pt x="7758" y="285"/>
                </a:lnTo>
                <a:close/>
                <a:moveTo>
                  <a:pt x="6613" y="285"/>
                </a:moveTo>
                <a:cubicBezTo>
                  <a:pt x="6613" y="1581"/>
                  <a:pt x="6613" y="1581"/>
                  <a:pt x="6613" y="1581"/>
                </a:cubicBezTo>
                <a:cubicBezTo>
                  <a:pt x="6452" y="1581"/>
                  <a:pt x="6452" y="1581"/>
                  <a:pt x="6452" y="1581"/>
                </a:cubicBezTo>
                <a:cubicBezTo>
                  <a:pt x="6613" y="1882"/>
                  <a:pt x="6613" y="1882"/>
                  <a:pt x="6613" y="1882"/>
                </a:cubicBezTo>
                <a:cubicBezTo>
                  <a:pt x="6615" y="1904"/>
                  <a:pt x="6615" y="1904"/>
                  <a:pt x="6615" y="1904"/>
                </a:cubicBezTo>
                <a:cubicBezTo>
                  <a:pt x="6625" y="1904"/>
                  <a:pt x="6625" y="1904"/>
                  <a:pt x="6625" y="1904"/>
                </a:cubicBezTo>
                <a:cubicBezTo>
                  <a:pt x="6664" y="1978"/>
                  <a:pt x="6664" y="1978"/>
                  <a:pt x="6664" y="1978"/>
                </a:cubicBezTo>
                <a:cubicBezTo>
                  <a:pt x="6704" y="1903"/>
                  <a:pt x="6704" y="1903"/>
                  <a:pt x="6704" y="1903"/>
                </a:cubicBezTo>
                <a:cubicBezTo>
                  <a:pt x="6714" y="1902"/>
                  <a:pt x="6714" y="1902"/>
                  <a:pt x="6714" y="1902"/>
                </a:cubicBezTo>
                <a:cubicBezTo>
                  <a:pt x="6714" y="1883"/>
                  <a:pt x="6714" y="1883"/>
                  <a:pt x="6714" y="1883"/>
                </a:cubicBezTo>
                <a:cubicBezTo>
                  <a:pt x="6873" y="1581"/>
                  <a:pt x="6873" y="1581"/>
                  <a:pt x="6873" y="1581"/>
                </a:cubicBezTo>
                <a:cubicBezTo>
                  <a:pt x="6714" y="1581"/>
                  <a:pt x="6714" y="1581"/>
                  <a:pt x="6714" y="1581"/>
                </a:cubicBezTo>
                <a:cubicBezTo>
                  <a:pt x="6714" y="285"/>
                  <a:pt x="6714" y="285"/>
                  <a:pt x="6714" y="285"/>
                </a:cubicBezTo>
                <a:lnTo>
                  <a:pt x="6613" y="285"/>
                </a:lnTo>
                <a:close/>
                <a:moveTo>
                  <a:pt x="5468" y="285"/>
                </a:moveTo>
                <a:cubicBezTo>
                  <a:pt x="5468" y="1581"/>
                  <a:pt x="5468" y="1581"/>
                  <a:pt x="5468" y="1581"/>
                </a:cubicBezTo>
                <a:cubicBezTo>
                  <a:pt x="5307" y="1581"/>
                  <a:pt x="5307" y="1581"/>
                  <a:pt x="5307" y="1581"/>
                </a:cubicBezTo>
                <a:cubicBezTo>
                  <a:pt x="5468" y="1882"/>
                  <a:pt x="5468" y="1882"/>
                  <a:pt x="5468" y="1882"/>
                </a:cubicBezTo>
                <a:cubicBezTo>
                  <a:pt x="5469" y="1904"/>
                  <a:pt x="5469" y="1904"/>
                  <a:pt x="5469" y="1904"/>
                </a:cubicBezTo>
                <a:cubicBezTo>
                  <a:pt x="5480" y="1904"/>
                  <a:pt x="5480" y="1904"/>
                  <a:pt x="5480" y="1904"/>
                </a:cubicBezTo>
                <a:cubicBezTo>
                  <a:pt x="5519" y="1978"/>
                  <a:pt x="5519" y="1978"/>
                  <a:pt x="5519" y="1978"/>
                </a:cubicBezTo>
                <a:cubicBezTo>
                  <a:pt x="5558" y="1903"/>
                  <a:pt x="5558" y="1903"/>
                  <a:pt x="5558" y="1903"/>
                </a:cubicBezTo>
                <a:cubicBezTo>
                  <a:pt x="5569" y="1902"/>
                  <a:pt x="5569" y="1902"/>
                  <a:pt x="5569" y="1902"/>
                </a:cubicBezTo>
                <a:cubicBezTo>
                  <a:pt x="5569" y="1883"/>
                  <a:pt x="5569" y="1883"/>
                  <a:pt x="5569" y="1883"/>
                </a:cubicBezTo>
                <a:cubicBezTo>
                  <a:pt x="5728" y="1581"/>
                  <a:pt x="5728" y="1581"/>
                  <a:pt x="5728" y="1581"/>
                </a:cubicBezTo>
                <a:cubicBezTo>
                  <a:pt x="5569" y="1581"/>
                  <a:pt x="5569" y="1581"/>
                  <a:pt x="5569" y="1581"/>
                </a:cubicBezTo>
                <a:cubicBezTo>
                  <a:pt x="5569" y="285"/>
                  <a:pt x="5569" y="285"/>
                  <a:pt x="5569" y="285"/>
                </a:cubicBezTo>
                <a:lnTo>
                  <a:pt x="5468" y="285"/>
                </a:lnTo>
                <a:close/>
                <a:moveTo>
                  <a:pt x="5806" y="10154"/>
                </a:moveTo>
                <a:cubicBezTo>
                  <a:pt x="8125" y="7829"/>
                  <a:pt x="8125" y="7829"/>
                  <a:pt x="8125" y="7829"/>
                </a:cubicBezTo>
                <a:cubicBezTo>
                  <a:pt x="8509" y="7445"/>
                  <a:pt x="8720" y="6923"/>
                  <a:pt x="8720" y="6379"/>
                </a:cubicBezTo>
                <a:cubicBezTo>
                  <a:pt x="8720" y="4040"/>
                  <a:pt x="8720" y="4040"/>
                  <a:pt x="8720" y="4040"/>
                </a:cubicBezTo>
                <a:cubicBezTo>
                  <a:pt x="8720" y="3728"/>
                  <a:pt x="8597" y="3449"/>
                  <a:pt x="8393" y="3245"/>
                </a:cubicBezTo>
                <a:cubicBezTo>
                  <a:pt x="8189" y="3041"/>
                  <a:pt x="7908" y="2920"/>
                  <a:pt x="7596" y="2920"/>
                </a:cubicBezTo>
                <a:cubicBezTo>
                  <a:pt x="4520" y="2920"/>
                  <a:pt x="4520" y="2920"/>
                  <a:pt x="4520" y="2920"/>
                </a:cubicBezTo>
                <a:cubicBezTo>
                  <a:pt x="4520" y="2450"/>
                  <a:pt x="4520" y="2450"/>
                  <a:pt x="4520" y="2450"/>
                </a:cubicBezTo>
                <a:cubicBezTo>
                  <a:pt x="4520" y="2360"/>
                  <a:pt x="4520" y="2360"/>
                  <a:pt x="4520" y="2360"/>
                </a:cubicBezTo>
                <a:cubicBezTo>
                  <a:pt x="4520" y="0"/>
                  <a:pt x="4520" y="0"/>
                  <a:pt x="4520" y="0"/>
                </a:cubicBezTo>
                <a:cubicBezTo>
                  <a:pt x="4120" y="0"/>
                  <a:pt x="4120" y="0"/>
                  <a:pt x="4120" y="0"/>
                </a:cubicBezTo>
                <a:cubicBezTo>
                  <a:pt x="4120" y="2360"/>
                  <a:pt x="4120" y="2360"/>
                  <a:pt x="4120" y="2360"/>
                </a:cubicBezTo>
                <a:cubicBezTo>
                  <a:pt x="4120" y="2450"/>
                  <a:pt x="4120" y="2450"/>
                  <a:pt x="4120" y="2450"/>
                </a:cubicBezTo>
                <a:cubicBezTo>
                  <a:pt x="4120" y="2920"/>
                  <a:pt x="4120" y="2920"/>
                  <a:pt x="4120" y="2920"/>
                </a:cubicBezTo>
                <a:cubicBezTo>
                  <a:pt x="1115" y="2920"/>
                  <a:pt x="1115" y="2920"/>
                  <a:pt x="1115" y="2920"/>
                </a:cubicBezTo>
                <a:cubicBezTo>
                  <a:pt x="803" y="2920"/>
                  <a:pt x="526" y="3041"/>
                  <a:pt x="322" y="3245"/>
                </a:cubicBezTo>
                <a:cubicBezTo>
                  <a:pt x="118" y="3449"/>
                  <a:pt x="0" y="3728"/>
                  <a:pt x="0" y="4040"/>
                </a:cubicBezTo>
                <a:cubicBezTo>
                  <a:pt x="0" y="6379"/>
                  <a:pt x="0" y="6379"/>
                  <a:pt x="0" y="6379"/>
                </a:cubicBezTo>
                <a:cubicBezTo>
                  <a:pt x="0" y="6923"/>
                  <a:pt x="207" y="7445"/>
                  <a:pt x="591" y="7829"/>
                </a:cubicBezTo>
                <a:cubicBezTo>
                  <a:pt x="2910" y="10154"/>
                  <a:pt x="2910" y="10154"/>
                  <a:pt x="2910" y="10154"/>
                </a:cubicBezTo>
                <a:cubicBezTo>
                  <a:pt x="2927" y="10170"/>
                  <a:pt x="2935" y="10188"/>
                  <a:pt x="2943" y="10207"/>
                </a:cubicBezTo>
                <a:cubicBezTo>
                  <a:pt x="2951" y="10226"/>
                  <a:pt x="2954" y="10247"/>
                  <a:pt x="2954" y="10268"/>
                </a:cubicBezTo>
                <a:cubicBezTo>
                  <a:pt x="2954" y="10289"/>
                  <a:pt x="2949" y="10310"/>
                  <a:pt x="2942" y="10329"/>
                </a:cubicBezTo>
                <a:cubicBezTo>
                  <a:pt x="2934" y="10349"/>
                  <a:pt x="2922" y="10366"/>
                  <a:pt x="2905" y="10383"/>
                </a:cubicBezTo>
                <a:cubicBezTo>
                  <a:pt x="591" y="12707"/>
                  <a:pt x="591" y="12707"/>
                  <a:pt x="591" y="12707"/>
                </a:cubicBezTo>
                <a:cubicBezTo>
                  <a:pt x="207" y="13091"/>
                  <a:pt x="0" y="13613"/>
                  <a:pt x="0" y="14157"/>
                </a:cubicBezTo>
                <a:cubicBezTo>
                  <a:pt x="0" y="16496"/>
                  <a:pt x="0" y="16496"/>
                  <a:pt x="0" y="16496"/>
                </a:cubicBezTo>
                <a:cubicBezTo>
                  <a:pt x="0" y="16808"/>
                  <a:pt x="118" y="17099"/>
                  <a:pt x="322" y="17303"/>
                </a:cubicBezTo>
                <a:cubicBezTo>
                  <a:pt x="526" y="17508"/>
                  <a:pt x="803" y="17640"/>
                  <a:pt x="1115" y="17640"/>
                </a:cubicBezTo>
                <a:cubicBezTo>
                  <a:pt x="4120" y="17640"/>
                  <a:pt x="4120" y="17640"/>
                  <a:pt x="4120" y="17640"/>
                </a:cubicBezTo>
                <a:cubicBezTo>
                  <a:pt x="4120" y="17869"/>
                  <a:pt x="4120" y="17869"/>
                  <a:pt x="4120" y="17869"/>
                </a:cubicBezTo>
                <a:cubicBezTo>
                  <a:pt x="4120" y="18320"/>
                  <a:pt x="4120" y="18320"/>
                  <a:pt x="4120" y="18320"/>
                </a:cubicBezTo>
                <a:cubicBezTo>
                  <a:pt x="4120" y="18431"/>
                  <a:pt x="4120" y="18431"/>
                  <a:pt x="4120" y="18431"/>
                </a:cubicBezTo>
                <a:cubicBezTo>
                  <a:pt x="4120" y="18840"/>
                  <a:pt x="4120" y="18840"/>
                  <a:pt x="4120" y="18840"/>
                </a:cubicBezTo>
                <a:cubicBezTo>
                  <a:pt x="3447" y="18840"/>
                  <a:pt x="3447" y="18840"/>
                  <a:pt x="3447" y="18840"/>
                </a:cubicBezTo>
                <a:cubicBezTo>
                  <a:pt x="4357" y="20546"/>
                  <a:pt x="4357" y="20546"/>
                  <a:pt x="4357" y="20546"/>
                </a:cubicBezTo>
                <a:cubicBezTo>
                  <a:pt x="4570" y="20140"/>
                  <a:pt x="4570" y="20140"/>
                  <a:pt x="4570" y="20140"/>
                </a:cubicBezTo>
                <a:cubicBezTo>
                  <a:pt x="5253" y="18840"/>
                  <a:pt x="5253" y="18840"/>
                  <a:pt x="5253" y="18840"/>
                </a:cubicBezTo>
                <a:cubicBezTo>
                  <a:pt x="4560" y="18840"/>
                  <a:pt x="4560" y="18840"/>
                  <a:pt x="4560" y="18840"/>
                </a:cubicBezTo>
                <a:cubicBezTo>
                  <a:pt x="4560" y="18431"/>
                  <a:pt x="4560" y="18431"/>
                  <a:pt x="4560" y="18431"/>
                </a:cubicBezTo>
                <a:cubicBezTo>
                  <a:pt x="4560" y="18320"/>
                  <a:pt x="4560" y="18320"/>
                  <a:pt x="4560" y="18320"/>
                </a:cubicBezTo>
                <a:cubicBezTo>
                  <a:pt x="4560" y="17869"/>
                  <a:pt x="4560" y="17869"/>
                  <a:pt x="4560" y="17869"/>
                </a:cubicBezTo>
                <a:cubicBezTo>
                  <a:pt x="4560" y="17640"/>
                  <a:pt x="4560" y="17640"/>
                  <a:pt x="4560" y="17640"/>
                </a:cubicBezTo>
                <a:cubicBezTo>
                  <a:pt x="7596" y="17640"/>
                  <a:pt x="7596" y="17640"/>
                  <a:pt x="7596" y="17640"/>
                </a:cubicBezTo>
                <a:cubicBezTo>
                  <a:pt x="7908" y="17640"/>
                  <a:pt x="8189" y="17508"/>
                  <a:pt x="8393" y="17303"/>
                </a:cubicBezTo>
                <a:cubicBezTo>
                  <a:pt x="8597" y="17099"/>
                  <a:pt x="8720" y="16808"/>
                  <a:pt x="8720" y="16496"/>
                </a:cubicBezTo>
                <a:cubicBezTo>
                  <a:pt x="8720" y="14157"/>
                  <a:pt x="8720" y="14157"/>
                  <a:pt x="8720" y="14157"/>
                </a:cubicBezTo>
                <a:cubicBezTo>
                  <a:pt x="8720" y="13613"/>
                  <a:pt x="8509" y="13091"/>
                  <a:pt x="8125" y="12707"/>
                </a:cubicBezTo>
                <a:cubicBezTo>
                  <a:pt x="5803" y="10383"/>
                  <a:pt x="5803" y="10383"/>
                  <a:pt x="5803" y="10383"/>
                </a:cubicBezTo>
                <a:cubicBezTo>
                  <a:pt x="5786" y="10366"/>
                  <a:pt x="5777" y="10349"/>
                  <a:pt x="5769" y="10329"/>
                </a:cubicBezTo>
                <a:cubicBezTo>
                  <a:pt x="5761" y="10310"/>
                  <a:pt x="5757" y="10289"/>
                  <a:pt x="5758" y="10268"/>
                </a:cubicBezTo>
                <a:cubicBezTo>
                  <a:pt x="5757" y="10247"/>
                  <a:pt x="5762" y="10226"/>
                  <a:pt x="5770" y="10207"/>
                </a:cubicBezTo>
                <a:cubicBezTo>
                  <a:pt x="5778" y="10188"/>
                  <a:pt x="5789" y="10170"/>
                  <a:pt x="5806" y="10154"/>
                </a:cubicBezTo>
                <a:close/>
                <a:moveTo>
                  <a:pt x="4869" y="10695"/>
                </a:moveTo>
                <a:cubicBezTo>
                  <a:pt x="4924" y="10832"/>
                  <a:pt x="5008" y="10960"/>
                  <a:pt x="5118" y="11070"/>
                </a:cubicBezTo>
                <a:cubicBezTo>
                  <a:pt x="7443" y="13394"/>
                  <a:pt x="7443" y="13394"/>
                  <a:pt x="7443" y="13394"/>
                </a:cubicBezTo>
                <a:cubicBezTo>
                  <a:pt x="7644" y="13595"/>
                  <a:pt x="7760" y="13873"/>
                  <a:pt x="7760" y="14157"/>
                </a:cubicBezTo>
                <a:cubicBezTo>
                  <a:pt x="7760" y="16588"/>
                  <a:pt x="7760" y="16588"/>
                  <a:pt x="7760" y="16588"/>
                </a:cubicBezTo>
                <a:cubicBezTo>
                  <a:pt x="7760" y="16634"/>
                  <a:pt x="7742" y="16676"/>
                  <a:pt x="7711" y="16707"/>
                </a:cubicBezTo>
                <a:cubicBezTo>
                  <a:pt x="7681" y="16737"/>
                  <a:pt x="7642" y="16760"/>
                  <a:pt x="7596" y="16760"/>
                </a:cubicBezTo>
                <a:cubicBezTo>
                  <a:pt x="4560" y="16760"/>
                  <a:pt x="4560" y="16760"/>
                  <a:pt x="4560" y="16760"/>
                </a:cubicBezTo>
                <a:cubicBezTo>
                  <a:pt x="4560" y="13280"/>
                  <a:pt x="4560" y="13280"/>
                  <a:pt x="4560" y="13280"/>
                </a:cubicBezTo>
                <a:cubicBezTo>
                  <a:pt x="4120" y="13280"/>
                  <a:pt x="4120" y="13280"/>
                  <a:pt x="4120" y="13280"/>
                </a:cubicBezTo>
                <a:cubicBezTo>
                  <a:pt x="4120" y="16760"/>
                  <a:pt x="4120" y="16760"/>
                  <a:pt x="4120" y="16760"/>
                </a:cubicBezTo>
                <a:cubicBezTo>
                  <a:pt x="1115" y="16760"/>
                  <a:pt x="1115" y="16760"/>
                  <a:pt x="1115" y="16760"/>
                </a:cubicBezTo>
                <a:cubicBezTo>
                  <a:pt x="1068" y="16760"/>
                  <a:pt x="1035" y="16737"/>
                  <a:pt x="1004" y="16707"/>
                </a:cubicBezTo>
                <a:cubicBezTo>
                  <a:pt x="974" y="16676"/>
                  <a:pt x="960" y="16634"/>
                  <a:pt x="960" y="16588"/>
                </a:cubicBezTo>
                <a:cubicBezTo>
                  <a:pt x="960" y="14157"/>
                  <a:pt x="960" y="14157"/>
                  <a:pt x="960" y="14157"/>
                </a:cubicBezTo>
                <a:cubicBezTo>
                  <a:pt x="960" y="13873"/>
                  <a:pt x="1071" y="13595"/>
                  <a:pt x="1272" y="13394"/>
                </a:cubicBezTo>
                <a:cubicBezTo>
                  <a:pt x="3595" y="11070"/>
                  <a:pt x="3595" y="11070"/>
                  <a:pt x="3595" y="11070"/>
                </a:cubicBezTo>
                <a:cubicBezTo>
                  <a:pt x="3704" y="10960"/>
                  <a:pt x="3787" y="10832"/>
                  <a:pt x="3843" y="10695"/>
                </a:cubicBezTo>
                <a:cubicBezTo>
                  <a:pt x="3898" y="10558"/>
                  <a:pt x="3925" y="10413"/>
                  <a:pt x="3925" y="10268"/>
                </a:cubicBezTo>
                <a:cubicBezTo>
                  <a:pt x="3925" y="10123"/>
                  <a:pt x="3897" y="9979"/>
                  <a:pt x="3842" y="9842"/>
                </a:cubicBezTo>
                <a:cubicBezTo>
                  <a:pt x="3787" y="9705"/>
                  <a:pt x="3703" y="9576"/>
                  <a:pt x="3593" y="9466"/>
                </a:cubicBezTo>
                <a:cubicBezTo>
                  <a:pt x="1272" y="7142"/>
                  <a:pt x="1272" y="7142"/>
                  <a:pt x="1272" y="7142"/>
                </a:cubicBezTo>
                <a:cubicBezTo>
                  <a:pt x="1071" y="6941"/>
                  <a:pt x="960" y="6664"/>
                  <a:pt x="960" y="6379"/>
                </a:cubicBezTo>
                <a:cubicBezTo>
                  <a:pt x="960" y="3949"/>
                  <a:pt x="960" y="3949"/>
                  <a:pt x="960" y="3949"/>
                </a:cubicBezTo>
                <a:cubicBezTo>
                  <a:pt x="960" y="3903"/>
                  <a:pt x="974" y="3872"/>
                  <a:pt x="1004" y="3841"/>
                </a:cubicBezTo>
                <a:cubicBezTo>
                  <a:pt x="1035" y="3811"/>
                  <a:pt x="1068" y="3800"/>
                  <a:pt x="1115" y="3800"/>
                </a:cubicBezTo>
                <a:cubicBezTo>
                  <a:pt x="4120" y="3800"/>
                  <a:pt x="4120" y="3800"/>
                  <a:pt x="4120" y="3800"/>
                </a:cubicBezTo>
                <a:cubicBezTo>
                  <a:pt x="4120" y="5520"/>
                  <a:pt x="4120" y="5520"/>
                  <a:pt x="4120" y="5520"/>
                </a:cubicBezTo>
                <a:cubicBezTo>
                  <a:pt x="3417" y="5520"/>
                  <a:pt x="3417" y="5520"/>
                  <a:pt x="3417" y="5520"/>
                </a:cubicBezTo>
                <a:cubicBezTo>
                  <a:pt x="4323" y="7221"/>
                  <a:pt x="4323" y="7221"/>
                  <a:pt x="4323" y="7221"/>
                </a:cubicBezTo>
                <a:cubicBezTo>
                  <a:pt x="4535" y="6816"/>
                  <a:pt x="4535" y="6816"/>
                  <a:pt x="4535" y="6816"/>
                </a:cubicBezTo>
                <a:cubicBezTo>
                  <a:pt x="5216" y="5520"/>
                  <a:pt x="5216" y="5520"/>
                  <a:pt x="5216" y="5520"/>
                </a:cubicBezTo>
                <a:cubicBezTo>
                  <a:pt x="4520" y="5520"/>
                  <a:pt x="4520" y="5520"/>
                  <a:pt x="4520" y="5520"/>
                </a:cubicBezTo>
                <a:cubicBezTo>
                  <a:pt x="4520" y="3800"/>
                  <a:pt x="4520" y="3800"/>
                  <a:pt x="4520" y="3800"/>
                </a:cubicBezTo>
                <a:cubicBezTo>
                  <a:pt x="7596" y="3800"/>
                  <a:pt x="7596" y="3800"/>
                  <a:pt x="7596" y="3800"/>
                </a:cubicBezTo>
                <a:cubicBezTo>
                  <a:pt x="7642" y="3800"/>
                  <a:pt x="7681" y="3811"/>
                  <a:pt x="7711" y="3841"/>
                </a:cubicBezTo>
                <a:cubicBezTo>
                  <a:pt x="7742" y="3872"/>
                  <a:pt x="7760" y="3903"/>
                  <a:pt x="7760" y="3949"/>
                </a:cubicBezTo>
                <a:cubicBezTo>
                  <a:pt x="7760" y="6379"/>
                  <a:pt x="7760" y="6379"/>
                  <a:pt x="7760" y="6379"/>
                </a:cubicBezTo>
                <a:cubicBezTo>
                  <a:pt x="7760" y="6664"/>
                  <a:pt x="7644" y="6941"/>
                  <a:pt x="7443" y="7142"/>
                </a:cubicBezTo>
                <a:cubicBezTo>
                  <a:pt x="5119" y="9466"/>
                  <a:pt x="5119" y="9466"/>
                  <a:pt x="5119" y="9466"/>
                </a:cubicBezTo>
                <a:cubicBezTo>
                  <a:pt x="5009" y="9576"/>
                  <a:pt x="4925" y="9705"/>
                  <a:pt x="4869" y="9842"/>
                </a:cubicBezTo>
                <a:cubicBezTo>
                  <a:pt x="4814" y="9979"/>
                  <a:pt x="4786" y="10123"/>
                  <a:pt x="4786" y="10268"/>
                </a:cubicBezTo>
                <a:cubicBezTo>
                  <a:pt x="4786" y="10413"/>
                  <a:pt x="4814" y="10558"/>
                  <a:pt x="4869" y="10695"/>
                </a:cubicBezTo>
                <a:close/>
              </a:path>
            </a:pathLst>
          </a:custGeom>
          <a:solidFill>
            <a:srgbClr val="CDBD9D"/>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99761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rgets">
    <p:spTree>
      <p:nvGrpSpPr>
        <p:cNvPr id="1" name=""/>
        <p:cNvGrpSpPr/>
        <p:nvPr/>
      </p:nvGrpSpPr>
      <p:grpSpPr>
        <a:xfrm>
          <a:off x="0" y="0"/>
          <a:ext cx="0" cy="0"/>
          <a:chOff x="0" y="0"/>
          <a:chExt cx="0" cy="0"/>
        </a:xfrm>
      </p:grpSpPr>
      <p:grpSp>
        <p:nvGrpSpPr>
          <p:cNvPr id="71" name="Group 4"/>
          <p:cNvGrpSpPr>
            <a:grpSpLocks noSelect="1" noChangeAspect="1"/>
          </p:cNvGrpSpPr>
          <p:nvPr userDrawn="1"/>
        </p:nvGrpSpPr>
        <p:grpSpPr bwMode="auto">
          <a:xfrm>
            <a:off x="0" y="0"/>
            <a:ext cx="12190413" cy="6859588"/>
            <a:chOff x="0" y="0"/>
            <a:chExt cx="7679" cy="4321"/>
          </a:xfrm>
        </p:grpSpPr>
        <p:sp>
          <p:nvSpPr>
            <p:cNvPr id="72" name="AutoShape 3"/>
            <p:cNvSpPr>
              <a:spLocks noSelect="1" noChangeAspect="1" noChangeArrowheads="1" noTextEdit="1"/>
            </p:cNvSpPr>
            <p:nvPr/>
          </p:nvSpPr>
          <p:spPr bwMode="auto">
            <a:xfrm>
              <a:off x="0" y="0"/>
              <a:ext cx="7679" cy="4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5"/>
            <p:cNvSpPr>
              <a:spLocks noSelect="1"/>
            </p:cNvSpPr>
            <p:nvPr/>
          </p:nvSpPr>
          <p:spPr bwMode="auto">
            <a:xfrm>
              <a:off x="2113" y="1038"/>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6"/>
            <p:cNvSpPr>
              <a:spLocks noSelect="1"/>
            </p:cNvSpPr>
            <p:nvPr/>
          </p:nvSpPr>
          <p:spPr bwMode="auto">
            <a:xfrm>
              <a:off x="2113" y="1250"/>
              <a:ext cx="1674" cy="175"/>
            </a:xfrm>
            <a:custGeom>
              <a:avLst/>
              <a:gdLst/>
              <a:ahLst/>
              <a:cxnLst>
                <a:cxn ang="0">
                  <a:pos x="120" y="0"/>
                </a:cxn>
                <a:cxn ang="0">
                  <a:pos x="0" y="120"/>
                </a:cxn>
                <a:cxn ang="0">
                  <a:pos x="0" y="755"/>
                </a:cxn>
                <a:cxn ang="0">
                  <a:pos x="120" y="875"/>
                </a:cxn>
                <a:cxn ang="0">
                  <a:pos x="8252" y="875"/>
                </a:cxn>
                <a:cxn ang="0">
                  <a:pos x="8372" y="755"/>
                </a:cxn>
                <a:cxn ang="0">
                  <a:pos x="8372" y="120"/>
                </a:cxn>
                <a:cxn ang="0">
                  <a:pos x="8252" y="0"/>
                </a:cxn>
                <a:cxn ang="0">
                  <a:pos x="120" y="0"/>
                </a:cxn>
              </a:cxnLst>
              <a:rect l="0" t="0" r="r" b="b"/>
              <a:pathLst>
                <a:path w="8372" h="875">
                  <a:moveTo>
                    <a:pt x="120" y="0"/>
                  </a:moveTo>
                  <a:cubicBezTo>
                    <a:pt x="120" y="0"/>
                    <a:pt x="0" y="0"/>
                    <a:pt x="0" y="120"/>
                  </a:cubicBezTo>
                  <a:cubicBezTo>
                    <a:pt x="0" y="755"/>
                    <a:pt x="0" y="755"/>
                    <a:pt x="0" y="755"/>
                  </a:cubicBezTo>
                  <a:cubicBezTo>
                    <a:pt x="0" y="755"/>
                    <a:pt x="0" y="875"/>
                    <a:pt x="120" y="875"/>
                  </a:cubicBezTo>
                  <a:cubicBezTo>
                    <a:pt x="8252" y="875"/>
                    <a:pt x="8252" y="875"/>
                    <a:pt x="8252" y="875"/>
                  </a:cubicBezTo>
                  <a:cubicBezTo>
                    <a:pt x="8252" y="875"/>
                    <a:pt x="8372" y="875"/>
                    <a:pt x="8372" y="755"/>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7"/>
            <p:cNvSpPr>
              <a:spLocks noSelect="1"/>
            </p:cNvSpPr>
            <p:nvPr/>
          </p:nvSpPr>
          <p:spPr bwMode="auto">
            <a:xfrm>
              <a:off x="2113" y="1462"/>
              <a:ext cx="1674" cy="176"/>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8"/>
            <p:cNvSpPr>
              <a:spLocks noSelect="1"/>
            </p:cNvSpPr>
            <p:nvPr/>
          </p:nvSpPr>
          <p:spPr bwMode="auto">
            <a:xfrm>
              <a:off x="2113" y="1675"/>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9"/>
            <p:cNvSpPr>
              <a:spLocks noSelect="1"/>
            </p:cNvSpPr>
            <p:nvPr/>
          </p:nvSpPr>
          <p:spPr bwMode="auto">
            <a:xfrm>
              <a:off x="2113" y="1887"/>
              <a:ext cx="1674" cy="175"/>
            </a:xfrm>
            <a:custGeom>
              <a:avLst/>
              <a:gdLst/>
              <a:ahLst/>
              <a:cxnLst>
                <a:cxn ang="0">
                  <a:pos x="120" y="0"/>
                </a:cxn>
                <a:cxn ang="0">
                  <a:pos x="0" y="120"/>
                </a:cxn>
                <a:cxn ang="0">
                  <a:pos x="0" y="755"/>
                </a:cxn>
                <a:cxn ang="0">
                  <a:pos x="120" y="875"/>
                </a:cxn>
                <a:cxn ang="0">
                  <a:pos x="8252" y="875"/>
                </a:cxn>
                <a:cxn ang="0">
                  <a:pos x="8372" y="755"/>
                </a:cxn>
                <a:cxn ang="0">
                  <a:pos x="8372" y="120"/>
                </a:cxn>
                <a:cxn ang="0">
                  <a:pos x="8252" y="0"/>
                </a:cxn>
                <a:cxn ang="0">
                  <a:pos x="120" y="0"/>
                </a:cxn>
              </a:cxnLst>
              <a:rect l="0" t="0" r="r" b="b"/>
              <a:pathLst>
                <a:path w="8372" h="875">
                  <a:moveTo>
                    <a:pt x="120" y="0"/>
                  </a:moveTo>
                  <a:cubicBezTo>
                    <a:pt x="120" y="0"/>
                    <a:pt x="0" y="0"/>
                    <a:pt x="0" y="120"/>
                  </a:cubicBezTo>
                  <a:cubicBezTo>
                    <a:pt x="0" y="755"/>
                    <a:pt x="0" y="755"/>
                    <a:pt x="0" y="755"/>
                  </a:cubicBezTo>
                  <a:cubicBezTo>
                    <a:pt x="0" y="755"/>
                    <a:pt x="0" y="875"/>
                    <a:pt x="120" y="875"/>
                  </a:cubicBezTo>
                  <a:cubicBezTo>
                    <a:pt x="8252" y="875"/>
                    <a:pt x="8252" y="875"/>
                    <a:pt x="8252" y="875"/>
                  </a:cubicBezTo>
                  <a:cubicBezTo>
                    <a:pt x="8252" y="875"/>
                    <a:pt x="8372" y="875"/>
                    <a:pt x="8372" y="755"/>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10"/>
            <p:cNvSpPr>
              <a:spLocks noSelect="1"/>
            </p:cNvSpPr>
            <p:nvPr/>
          </p:nvSpPr>
          <p:spPr bwMode="auto">
            <a:xfrm>
              <a:off x="2113" y="2099"/>
              <a:ext cx="1674" cy="175"/>
            </a:xfrm>
            <a:custGeom>
              <a:avLst/>
              <a:gdLst/>
              <a:ahLst/>
              <a:cxnLst>
                <a:cxn ang="0">
                  <a:pos x="120" y="0"/>
                </a:cxn>
                <a:cxn ang="0">
                  <a:pos x="0" y="120"/>
                </a:cxn>
                <a:cxn ang="0">
                  <a:pos x="0" y="755"/>
                </a:cxn>
                <a:cxn ang="0">
                  <a:pos x="120" y="875"/>
                </a:cxn>
                <a:cxn ang="0">
                  <a:pos x="8252" y="875"/>
                </a:cxn>
                <a:cxn ang="0">
                  <a:pos x="8372" y="755"/>
                </a:cxn>
                <a:cxn ang="0">
                  <a:pos x="8372" y="120"/>
                </a:cxn>
                <a:cxn ang="0">
                  <a:pos x="8252" y="0"/>
                </a:cxn>
                <a:cxn ang="0">
                  <a:pos x="120" y="0"/>
                </a:cxn>
              </a:cxnLst>
              <a:rect l="0" t="0" r="r" b="b"/>
              <a:pathLst>
                <a:path w="8372" h="875">
                  <a:moveTo>
                    <a:pt x="120" y="0"/>
                  </a:moveTo>
                  <a:cubicBezTo>
                    <a:pt x="120" y="0"/>
                    <a:pt x="0" y="0"/>
                    <a:pt x="0" y="120"/>
                  </a:cubicBezTo>
                  <a:cubicBezTo>
                    <a:pt x="0" y="755"/>
                    <a:pt x="0" y="755"/>
                    <a:pt x="0" y="755"/>
                  </a:cubicBezTo>
                  <a:cubicBezTo>
                    <a:pt x="0" y="755"/>
                    <a:pt x="0" y="875"/>
                    <a:pt x="120" y="875"/>
                  </a:cubicBezTo>
                  <a:cubicBezTo>
                    <a:pt x="8252" y="875"/>
                    <a:pt x="8252" y="875"/>
                    <a:pt x="8252" y="875"/>
                  </a:cubicBezTo>
                  <a:cubicBezTo>
                    <a:pt x="8252" y="875"/>
                    <a:pt x="8372" y="875"/>
                    <a:pt x="8372" y="755"/>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11"/>
            <p:cNvSpPr>
              <a:spLocks noSelect="1"/>
            </p:cNvSpPr>
            <p:nvPr/>
          </p:nvSpPr>
          <p:spPr bwMode="auto">
            <a:xfrm>
              <a:off x="2113" y="2312"/>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0" name="Freeform 12"/>
            <p:cNvSpPr>
              <a:spLocks noSelect="1"/>
            </p:cNvSpPr>
            <p:nvPr/>
          </p:nvSpPr>
          <p:spPr bwMode="auto">
            <a:xfrm>
              <a:off x="2113" y="2524"/>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13"/>
            <p:cNvSpPr>
              <a:spLocks noSelect="1"/>
            </p:cNvSpPr>
            <p:nvPr/>
          </p:nvSpPr>
          <p:spPr bwMode="auto">
            <a:xfrm>
              <a:off x="2113" y="2736"/>
              <a:ext cx="1674" cy="175"/>
            </a:xfrm>
            <a:custGeom>
              <a:avLst/>
              <a:gdLst/>
              <a:ahLst/>
              <a:cxnLst>
                <a:cxn ang="0">
                  <a:pos x="120" y="0"/>
                </a:cxn>
                <a:cxn ang="0">
                  <a:pos x="0" y="120"/>
                </a:cxn>
                <a:cxn ang="0">
                  <a:pos x="0" y="755"/>
                </a:cxn>
                <a:cxn ang="0">
                  <a:pos x="120" y="875"/>
                </a:cxn>
                <a:cxn ang="0">
                  <a:pos x="8252" y="875"/>
                </a:cxn>
                <a:cxn ang="0">
                  <a:pos x="8372" y="755"/>
                </a:cxn>
                <a:cxn ang="0">
                  <a:pos x="8372" y="120"/>
                </a:cxn>
                <a:cxn ang="0">
                  <a:pos x="8252" y="0"/>
                </a:cxn>
                <a:cxn ang="0">
                  <a:pos x="120" y="0"/>
                </a:cxn>
              </a:cxnLst>
              <a:rect l="0" t="0" r="r" b="b"/>
              <a:pathLst>
                <a:path w="8372" h="875">
                  <a:moveTo>
                    <a:pt x="120" y="0"/>
                  </a:moveTo>
                  <a:cubicBezTo>
                    <a:pt x="120" y="0"/>
                    <a:pt x="0" y="0"/>
                    <a:pt x="0" y="120"/>
                  </a:cubicBezTo>
                  <a:cubicBezTo>
                    <a:pt x="0" y="755"/>
                    <a:pt x="0" y="755"/>
                    <a:pt x="0" y="755"/>
                  </a:cubicBezTo>
                  <a:cubicBezTo>
                    <a:pt x="0" y="755"/>
                    <a:pt x="0" y="875"/>
                    <a:pt x="120" y="875"/>
                  </a:cubicBezTo>
                  <a:cubicBezTo>
                    <a:pt x="8252" y="875"/>
                    <a:pt x="8252" y="875"/>
                    <a:pt x="8252" y="875"/>
                  </a:cubicBezTo>
                  <a:cubicBezTo>
                    <a:pt x="8252" y="875"/>
                    <a:pt x="8372" y="875"/>
                    <a:pt x="8372" y="755"/>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14"/>
            <p:cNvSpPr>
              <a:spLocks noSelect="1"/>
            </p:cNvSpPr>
            <p:nvPr/>
          </p:nvSpPr>
          <p:spPr bwMode="auto">
            <a:xfrm>
              <a:off x="2113" y="2948"/>
              <a:ext cx="1674" cy="176"/>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15"/>
            <p:cNvSpPr>
              <a:spLocks noSelect="1"/>
            </p:cNvSpPr>
            <p:nvPr/>
          </p:nvSpPr>
          <p:spPr bwMode="auto">
            <a:xfrm>
              <a:off x="2113" y="3161"/>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4" name="Freeform 16"/>
            <p:cNvSpPr>
              <a:spLocks noSelect="1"/>
            </p:cNvSpPr>
            <p:nvPr/>
          </p:nvSpPr>
          <p:spPr bwMode="auto">
            <a:xfrm>
              <a:off x="2113" y="3373"/>
              <a:ext cx="1674" cy="175"/>
            </a:xfrm>
            <a:custGeom>
              <a:avLst/>
              <a:gdLst/>
              <a:ahLst/>
              <a:cxnLst>
                <a:cxn ang="0">
                  <a:pos x="120" y="0"/>
                </a:cxn>
                <a:cxn ang="0">
                  <a:pos x="0" y="120"/>
                </a:cxn>
                <a:cxn ang="0">
                  <a:pos x="0" y="755"/>
                </a:cxn>
                <a:cxn ang="0">
                  <a:pos x="120" y="875"/>
                </a:cxn>
                <a:cxn ang="0">
                  <a:pos x="8252" y="875"/>
                </a:cxn>
                <a:cxn ang="0">
                  <a:pos x="8372" y="755"/>
                </a:cxn>
                <a:cxn ang="0">
                  <a:pos x="8372" y="120"/>
                </a:cxn>
                <a:cxn ang="0">
                  <a:pos x="8252" y="0"/>
                </a:cxn>
                <a:cxn ang="0">
                  <a:pos x="120" y="0"/>
                </a:cxn>
              </a:cxnLst>
              <a:rect l="0" t="0" r="r" b="b"/>
              <a:pathLst>
                <a:path w="8372" h="875">
                  <a:moveTo>
                    <a:pt x="120" y="0"/>
                  </a:moveTo>
                  <a:cubicBezTo>
                    <a:pt x="120" y="0"/>
                    <a:pt x="0" y="0"/>
                    <a:pt x="0" y="120"/>
                  </a:cubicBezTo>
                  <a:cubicBezTo>
                    <a:pt x="0" y="755"/>
                    <a:pt x="0" y="755"/>
                    <a:pt x="0" y="755"/>
                  </a:cubicBezTo>
                  <a:cubicBezTo>
                    <a:pt x="0" y="755"/>
                    <a:pt x="0" y="875"/>
                    <a:pt x="120" y="875"/>
                  </a:cubicBezTo>
                  <a:cubicBezTo>
                    <a:pt x="8252" y="875"/>
                    <a:pt x="8252" y="875"/>
                    <a:pt x="8252" y="875"/>
                  </a:cubicBezTo>
                  <a:cubicBezTo>
                    <a:pt x="8252" y="875"/>
                    <a:pt x="8372" y="875"/>
                    <a:pt x="8372" y="755"/>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17"/>
            <p:cNvSpPr>
              <a:spLocks noSelect="1"/>
            </p:cNvSpPr>
            <p:nvPr/>
          </p:nvSpPr>
          <p:spPr bwMode="auto">
            <a:xfrm>
              <a:off x="2113" y="3587"/>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18"/>
            <p:cNvSpPr>
              <a:spLocks noSelect="1"/>
            </p:cNvSpPr>
            <p:nvPr/>
          </p:nvSpPr>
          <p:spPr bwMode="auto">
            <a:xfrm>
              <a:off x="2113" y="3799"/>
              <a:ext cx="1674" cy="175"/>
            </a:xfrm>
            <a:custGeom>
              <a:avLst/>
              <a:gdLst/>
              <a:ahLst/>
              <a:cxnLst>
                <a:cxn ang="0">
                  <a:pos x="120" y="0"/>
                </a:cxn>
                <a:cxn ang="0">
                  <a:pos x="0" y="120"/>
                </a:cxn>
                <a:cxn ang="0">
                  <a:pos x="0" y="756"/>
                </a:cxn>
                <a:cxn ang="0">
                  <a:pos x="120" y="876"/>
                </a:cxn>
                <a:cxn ang="0">
                  <a:pos x="8252" y="876"/>
                </a:cxn>
                <a:cxn ang="0">
                  <a:pos x="8372" y="756"/>
                </a:cxn>
                <a:cxn ang="0">
                  <a:pos x="8372" y="120"/>
                </a:cxn>
                <a:cxn ang="0">
                  <a:pos x="8252" y="0"/>
                </a:cxn>
                <a:cxn ang="0">
                  <a:pos x="120" y="0"/>
                </a:cxn>
              </a:cxnLst>
              <a:rect l="0" t="0" r="r" b="b"/>
              <a:pathLst>
                <a:path w="8372" h="876">
                  <a:moveTo>
                    <a:pt x="120" y="0"/>
                  </a:moveTo>
                  <a:cubicBezTo>
                    <a:pt x="120" y="0"/>
                    <a:pt x="0" y="0"/>
                    <a:pt x="0" y="120"/>
                  </a:cubicBezTo>
                  <a:cubicBezTo>
                    <a:pt x="0" y="756"/>
                    <a:pt x="0" y="756"/>
                    <a:pt x="0" y="756"/>
                  </a:cubicBezTo>
                  <a:cubicBezTo>
                    <a:pt x="0" y="756"/>
                    <a:pt x="0" y="876"/>
                    <a:pt x="120" y="876"/>
                  </a:cubicBezTo>
                  <a:cubicBezTo>
                    <a:pt x="8252" y="876"/>
                    <a:pt x="8252" y="876"/>
                    <a:pt x="8252" y="876"/>
                  </a:cubicBezTo>
                  <a:cubicBezTo>
                    <a:pt x="8252" y="876"/>
                    <a:pt x="8372" y="876"/>
                    <a:pt x="8372" y="756"/>
                  </a:cubicBezTo>
                  <a:cubicBezTo>
                    <a:pt x="8372" y="120"/>
                    <a:pt x="8372" y="120"/>
                    <a:pt x="8372" y="120"/>
                  </a:cubicBezTo>
                  <a:cubicBezTo>
                    <a:pt x="8372" y="120"/>
                    <a:pt x="8372" y="0"/>
                    <a:pt x="8252" y="0"/>
                  </a:cubicBezTo>
                  <a:lnTo>
                    <a:pt x="120" y="0"/>
                  </a:ln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7" name="Freeform 19"/>
            <p:cNvSpPr>
              <a:spLocks noSelect="1"/>
            </p:cNvSpPr>
            <p:nvPr/>
          </p:nvSpPr>
          <p:spPr bwMode="auto">
            <a:xfrm>
              <a:off x="3840" y="1038"/>
              <a:ext cx="3680" cy="2936"/>
            </a:xfrm>
            <a:custGeom>
              <a:avLst/>
              <a:gdLst/>
              <a:ahLst/>
              <a:cxnLst>
                <a:cxn ang="0">
                  <a:pos x="120" y="0"/>
                </a:cxn>
                <a:cxn ang="0">
                  <a:pos x="0" y="120"/>
                </a:cxn>
                <a:cxn ang="0">
                  <a:pos x="0" y="14559"/>
                </a:cxn>
                <a:cxn ang="0">
                  <a:pos x="120" y="14679"/>
                </a:cxn>
                <a:cxn ang="0">
                  <a:pos x="18282" y="14679"/>
                </a:cxn>
                <a:cxn ang="0">
                  <a:pos x="18402" y="14559"/>
                </a:cxn>
                <a:cxn ang="0">
                  <a:pos x="18402" y="120"/>
                </a:cxn>
                <a:cxn ang="0">
                  <a:pos x="18282" y="0"/>
                </a:cxn>
                <a:cxn ang="0">
                  <a:pos x="120" y="0"/>
                </a:cxn>
              </a:cxnLst>
              <a:rect l="0" t="0" r="r" b="b"/>
              <a:pathLst>
                <a:path w="18402" h="14679">
                  <a:moveTo>
                    <a:pt x="120" y="0"/>
                  </a:moveTo>
                  <a:cubicBezTo>
                    <a:pt x="120" y="0"/>
                    <a:pt x="0" y="0"/>
                    <a:pt x="0" y="120"/>
                  </a:cubicBezTo>
                  <a:cubicBezTo>
                    <a:pt x="0" y="14559"/>
                    <a:pt x="0" y="14559"/>
                    <a:pt x="0" y="14559"/>
                  </a:cubicBezTo>
                  <a:cubicBezTo>
                    <a:pt x="0" y="14559"/>
                    <a:pt x="0" y="14679"/>
                    <a:pt x="120" y="14679"/>
                  </a:cubicBezTo>
                  <a:cubicBezTo>
                    <a:pt x="18282" y="14679"/>
                    <a:pt x="18282" y="14679"/>
                    <a:pt x="18282" y="14679"/>
                  </a:cubicBezTo>
                  <a:cubicBezTo>
                    <a:pt x="18282" y="14679"/>
                    <a:pt x="18402" y="14679"/>
                    <a:pt x="18402" y="14559"/>
                  </a:cubicBezTo>
                  <a:cubicBezTo>
                    <a:pt x="18402" y="120"/>
                    <a:pt x="18402" y="120"/>
                    <a:pt x="18402" y="120"/>
                  </a:cubicBezTo>
                  <a:cubicBezTo>
                    <a:pt x="18402" y="120"/>
                    <a:pt x="18402" y="0"/>
                    <a:pt x="18282" y="0"/>
                  </a:cubicBezTo>
                  <a:lnTo>
                    <a:pt x="120" y="0"/>
                  </a:lnTo>
                  <a:close/>
                </a:path>
              </a:pathLst>
            </a:custGeom>
            <a:solidFill>
              <a:srgbClr val="E0E8F7"/>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20"/>
            <p:cNvSpPr>
              <a:spLocks noSelect="1"/>
            </p:cNvSpPr>
            <p:nvPr/>
          </p:nvSpPr>
          <p:spPr bwMode="auto">
            <a:xfrm>
              <a:off x="159" y="1038"/>
              <a:ext cx="1901" cy="812"/>
            </a:xfrm>
            <a:custGeom>
              <a:avLst/>
              <a:gdLst/>
              <a:ahLst/>
              <a:cxnLst>
                <a:cxn ang="0">
                  <a:pos x="120" y="0"/>
                </a:cxn>
                <a:cxn ang="0">
                  <a:pos x="0" y="120"/>
                </a:cxn>
                <a:cxn ang="0">
                  <a:pos x="0" y="3940"/>
                </a:cxn>
                <a:cxn ang="0">
                  <a:pos x="120" y="4060"/>
                </a:cxn>
                <a:cxn ang="0">
                  <a:pos x="9386" y="4060"/>
                </a:cxn>
                <a:cxn ang="0">
                  <a:pos x="9506" y="3940"/>
                </a:cxn>
                <a:cxn ang="0">
                  <a:pos x="9506" y="120"/>
                </a:cxn>
                <a:cxn ang="0">
                  <a:pos x="9386" y="0"/>
                </a:cxn>
                <a:cxn ang="0">
                  <a:pos x="120" y="0"/>
                </a:cxn>
              </a:cxnLst>
              <a:rect l="0" t="0" r="r" b="b"/>
              <a:pathLst>
                <a:path w="9506" h="4060">
                  <a:moveTo>
                    <a:pt x="120" y="0"/>
                  </a:moveTo>
                  <a:cubicBezTo>
                    <a:pt x="120" y="0"/>
                    <a:pt x="0" y="0"/>
                    <a:pt x="0" y="120"/>
                  </a:cubicBezTo>
                  <a:cubicBezTo>
                    <a:pt x="0" y="3940"/>
                    <a:pt x="0" y="3940"/>
                    <a:pt x="0" y="3940"/>
                  </a:cubicBezTo>
                  <a:cubicBezTo>
                    <a:pt x="0" y="3940"/>
                    <a:pt x="0" y="4060"/>
                    <a:pt x="120" y="4060"/>
                  </a:cubicBezTo>
                  <a:cubicBezTo>
                    <a:pt x="9386" y="4060"/>
                    <a:pt x="9386" y="4060"/>
                    <a:pt x="9386" y="4060"/>
                  </a:cubicBezTo>
                  <a:cubicBezTo>
                    <a:pt x="9386" y="4060"/>
                    <a:pt x="9506" y="4060"/>
                    <a:pt x="9506" y="3940"/>
                  </a:cubicBezTo>
                  <a:cubicBezTo>
                    <a:pt x="9506" y="120"/>
                    <a:pt x="9506" y="120"/>
                    <a:pt x="9506" y="120"/>
                  </a:cubicBezTo>
                  <a:cubicBezTo>
                    <a:pt x="9506" y="120"/>
                    <a:pt x="9506" y="0"/>
                    <a:pt x="9386" y="0"/>
                  </a:cubicBezTo>
                  <a:lnTo>
                    <a:pt x="120" y="0"/>
                  </a:ln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9" name="Freeform 21"/>
            <p:cNvSpPr>
              <a:spLocks noSelect="1"/>
            </p:cNvSpPr>
            <p:nvPr/>
          </p:nvSpPr>
          <p:spPr bwMode="auto">
            <a:xfrm>
              <a:off x="159" y="1887"/>
              <a:ext cx="1901" cy="1237"/>
            </a:xfrm>
            <a:custGeom>
              <a:avLst/>
              <a:gdLst/>
              <a:ahLst/>
              <a:cxnLst>
                <a:cxn ang="0">
                  <a:pos x="120" y="0"/>
                </a:cxn>
                <a:cxn ang="0">
                  <a:pos x="0" y="120"/>
                </a:cxn>
                <a:cxn ang="0">
                  <a:pos x="0" y="6061"/>
                </a:cxn>
                <a:cxn ang="0">
                  <a:pos x="120" y="6181"/>
                </a:cxn>
                <a:cxn ang="0">
                  <a:pos x="9386" y="6181"/>
                </a:cxn>
                <a:cxn ang="0">
                  <a:pos x="9506" y="6061"/>
                </a:cxn>
                <a:cxn ang="0">
                  <a:pos x="9506" y="120"/>
                </a:cxn>
                <a:cxn ang="0">
                  <a:pos x="9386" y="0"/>
                </a:cxn>
                <a:cxn ang="0">
                  <a:pos x="120" y="0"/>
                </a:cxn>
              </a:cxnLst>
              <a:rect l="0" t="0" r="r" b="b"/>
              <a:pathLst>
                <a:path w="9506" h="6181">
                  <a:moveTo>
                    <a:pt x="120" y="0"/>
                  </a:moveTo>
                  <a:cubicBezTo>
                    <a:pt x="120" y="0"/>
                    <a:pt x="0" y="0"/>
                    <a:pt x="0" y="120"/>
                  </a:cubicBezTo>
                  <a:cubicBezTo>
                    <a:pt x="0" y="6061"/>
                    <a:pt x="0" y="6061"/>
                    <a:pt x="0" y="6061"/>
                  </a:cubicBezTo>
                  <a:cubicBezTo>
                    <a:pt x="0" y="6061"/>
                    <a:pt x="0" y="6181"/>
                    <a:pt x="120" y="6181"/>
                  </a:cubicBezTo>
                  <a:cubicBezTo>
                    <a:pt x="9386" y="6181"/>
                    <a:pt x="9386" y="6181"/>
                    <a:pt x="9386" y="6181"/>
                  </a:cubicBezTo>
                  <a:cubicBezTo>
                    <a:pt x="9386" y="6181"/>
                    <a:pt x="9506" y="6181"/>
                    <a:pt x="9506" y="6061"/>
                  </a:cubicBezTo>
                  <a:cubicBezTo>
                    <a:pt x="9506" y="120"/>
                    <a:pt x="9506" y="120"/>
                    <a:pt x="9506" y="120"/>
                  </a:cubicBezTo>
                  <a:cubicBezTo>
                    <a:pt x="9506" y="120"/>
                    <a:pt x="9506" y="0"/>
                    <a:pt x="9386" y="0"/>
                  </a:cubicBezTo>
                  <a:lnTo>
                    <a:pt x="120" y="0"/>
                  </a:ln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0" name="Freeform 22"/>
            <p:cNvSpPr>
              <a:spLocks noSelect="1"/>
            </p:cNvSpPr>
            <p:nvPr/>
          </p:nvSpPr>
          <p:spPr bwMode="auto">
            <a:xfrm>
              <a:off x="159" y="3161"/>
              <a:ext cx="1901" cy="813"/>
            </a:xfrm>
            <a:custGeom>
              <a:avLst/>
              <a:gdLst/>
              <a:ahLst/>
              <a:cxnLst>
                <a:cxn ang="0">
                  <a:pos x="120" y="0"/>
                </a:cxn>
                <a:cxn ang="0">
                  <a:pos x="0" y="120"/>
                </a:cxn>
                <a:cxn ang="0">
                  <a:pos x="0" y="3946"/>
                </a:cxn>
                <a:cxn ang="0">
                  <a:pos x="120" y="4066"/>
                </a:cxn>
                <a:cxn ang="0">
                  <a:pos x="9386" y="4066"/>
                </a:cxn>
                <a:cxn ang="0">
                  <a:pos x="9506" y="3946"/>
                </a:cxn>
                <a:cxn ang="0">
                  <a:pos x="9506" y="120"/>
                </a:cxn>
                <a:cxn ang="0">
                  <a:pos x="9386" y="0"/>
                </a:cxn>
                <a:cxn ang="0">
                  <a:pos x="120" y="0"/>
                </a:cxn>
              </a:cxnLst>
              <a:rect l="0" t="0" r="r" b="b"/>
              <a:pathLst>
                <a:path w="9506" h="4066">
                  <a:moveTo>
                    <a:pt x="120" y="0"/>
                  </a:moveTo>
                  <a:cubicBezTo>
                    <a:pt x="120" y="0"/>
                    <a:pt x="0" y="0"/>
                    <a:pt x="0" y="120"/>
                  </a:cubicBezTo>
                  <a:cubicBezTo>
                    <a:pt x="0" y="3946"/>
                    <a:pt x="0" y="3946"/>
                    <a:pt x="0" y="3946"/>
                  </a:cubicBezTo>
                  <a:cubicBezTo>
                    <a:pt x="0" y="3946"/>
                    <a:pt x="0" y="4066"/>
                    <a:pt x="120" y="4066"/>
                  </a:cubicBezTo>
                  <a:cubicBezTo>
                    <a:pt x="9386" y="4066"/>
                    <a:pt x="9386" y="4066"/>
                    <a:pt x="9386" y="4066"/>
                  </a:cubicBezTo>
                  <a:cubicBezTo>
                    <a:pt x="9386" y="4066"/>
                    <a:pt x="9506" y="4066"/>
                    <a:pt x="9506" y="3946"/>
                  </a:cubicBezTo>
                  <a:cubicBezTo>
                    <a:pt x="9506" y="120"/>
                    <a:pt x="9506" y="120"/>
                    <a:pt x="9506" y="120"/>
                  </a:cubicBezTo>
                  <a:cubicBezTo>
                    <a:pt x="9506" y="120"/>
                    <a:pt x="9506" y="0"/>
                    <a:pt x="9386" y="0"/>
                  </a:cubicBezTo>
                  <a:lnTo>
                    <a:pt x="120" y="0"/>
                  </a:ln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el 1"/>
          <p:cNvSpPr>
            <a:spLocks noGrp="1" noSelect="1"/>
          </p:cNvSpPr>
          <p:nvPr>
            <p:ph type="title" hasCustomPrompt="1"/>
          </p:nvPr>
        </p:nvSpPr>
        <p:spPr/>
        <p:txBody>
          <a:bodyPr/>
          <a:lstStyle>
            <a:lvl1pPr>
              <a:defRPr/>
            </a:lvl1pPr>
          </a:lstStyle>
          <a:p>
            <a:r>
              <a:rPr lang="en-GB" noProof="1"/>
              <a:t>Title</a:t>
            </a:r>
          </a:p>
        </p:txBody>
      </p:sp>
      <p:sp>
        <p:nvSpPr>
          <p:cNvPr id="27" name="Tijdelijke aanduiding voor tekst 5"/>
          <p:cNvSpPr>
            <a:spLocks noGrp="1" noSelect="1"/>
          </p:cNvSpPr>
          <p:nvPr>
            <p:ph type="body" sz="quarter" idx="16" hasCustomPrompt="1"/>
          </p:nvPr>
        </p:nvSpPr>
        <p:spPr>
          <a:xfrm>
            <a:off x="290207" y="1679727"/>
            <a:ext cx="2988000" cy="1224000"/>
          </a:xfrm>
        </p:spPr>
        <p:txBody>
          <a:bodyPr lIns="85709" tIns="85709" rIns="85709" bIns="85709" anchor="ctr" anchorCtr="1"/>
          <a:lstStyle>
            <a:lvl1pPr algn="ctr">
              <a:defRPr sz="1900" b="1"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1"/>
              <a:t>Text</a:t>
            </a:r>
          </a:p>
        </p:txBody>
      </p:sp>
      <p:sp>
        <p:nvSpPr>
          <p:cNvPr id="29" name="Tijdelijke aanduiding voor tekst 5"/>
          <p:cNvSpPr>
            <a:spLocks noGrp="1" noSelect="1"/>
          </p:cNvSpPr>
          <p:nvPr>
            <p:ph type="body" sz="quarter" idx="18" hasCustomPrompt="1"/>
          </p:nvPr>
        </p:nvSpPr>
        <p:spPr>
          <a:xfrm>
            <a:off x="290207" y="3021386"/>
            <a:ext cx="2988000" cy="1908000"/>
          </a:xfrm>
        </p:spPr>
        <p:txBody>
          <a:bodyPr lIns="85709" tIns="85709" rIns="85709" bIns="85709" anchor="ctr" anchorCtr="1"/>
          <a:lstStyle>
            <a:lvl1pPr algn="ctr">
              <a:defRPr sz="1900" b="1"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1"/>
              <a:t>Text</a:t>
            </a:r>
          </a:p>
        </p:txBody>
      </p:sp>
      <p:sp>
        <p:nvSpPr>
          <p:cNvPr id="30" name="Tijdelijke aanduiding voor tekst 5"/>
          <p:cNvSpPr>
            <a:spLocks noGrp="1" noSelect="1"/>
          </p:cNvSpPr>
          <p:nvPr>
            <p:ph type="body" sz="quarter" idx="19" hasCustomPrompt="1"/>
          </p:nvPr>
        </p:nvSpPr>
        <p:spPr>
          <a:xfrm>
            <a:off x="290207" y="5030469"/>
            <a:ext cx="2988000" cy="1260000"/>
          </a:xfrm>
        </p:spPr>
        <p:txBody>
          <a:bodyPr lIns="85709" tIns="85709" rIns="85709" bIns="85709" anchor="ctr" anchorCtr="1"/>
          <a:lstStyle>
            <a:lvl1pPr algn="ctr">
              <a:defRPr sz="1900" b="1"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1"/>
              <a:t>Text</a:t>
            </a:r>
          </a:p>
        </p:txBody>
      </p:sp>
      <p:sp>
        <p:nvSpPr>
          <p:cNvPr id="37" name="Tijdelijke aanduiding voor tekst 5"/>
          <p:cNvSpPr>
            <a:spLocks noGrp="1" noSelect="1"/>
          </p:cNvSpPr>
          <p:nvPr>
            <p:ph type="body" sz="quarter" idx="26" hasCustomPrompt="1"/>
          </p:nvPr>
        </p:nvSpPr>
        <p:spPr>
          <a:xfrm>
            <a:off x="3335603" y="1666303"/>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38" name="Tijdelijke aanduiding voor tekst 5"/>
          <p:cNvSpPr>
            <a:spLocks noGrp="1" noSelect="1"/>
          </p:cNvSpPr>
          <p:nvPr>
            <p:ph type="body" sz="quarter" idx="27" hasCustomPrompt="1"/>
          </p:nvPr>
        </p:nvSpPr>
        <p:spPr>
          <a:xfrm>
            <a:off x="3335603" y="1992515"/>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39" name="Tijdelijke aanduiding voor tekst 5"/>
          <p:cNvSpPr>
            <a:spLocks noGrp="1" noSelect="1"/>
          </p:cNvSpPr>
          <p:nvPr>
            <p:ph type="body" sz="quarter" idx="28" hasCustomPrompt="1"/>
          </p:nvPr>
        </p:nvSpPr>
        <p:spPr>
          <a:xfrm>
            <a:off x="3335603" y="2340067"/>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0" name="Tijdelijke aanduiding voor tekst 5"/>
          <p:cNvSpPr>
            <a:spLocks noGrp="1" noSelect="1"/>
          </p:cNvSpPr>
          <p:nvPr>
            <p:ph type="body" sz="quarter" idx="29" hasCustomPrompt="1"/>
          </p:nvPr>
        </p:nvSpPr>
        <p:spPr>
          <a:xfrm>
            <a:off x="3335603" y="2666279"/>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1" name="Tijdelijke aanduiding voor tekst 5"/>
          <p:cNvSpPr>
            <a:spLocks noGrp="1" noSelect="1"/>
          </p:cNvSpPr>
          <p:nvPr>
            <p:ph type="body" sz="quarter" idx="30" hasCustomPrompt="1"/>
          </p:nvPr>
        </p:nvSpPr>
        <p:spPr>
          <a:xfrm>
            <a:off x="3335603" y="3007734"/>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2" name="Tijdelijke aanduiding voor tekst 5"/>
          <p:cNvSpPr>
            <a:spLocks noGrp="1" noSelect="1"/>
          </p:cNvSpPr>
          <p:nvPr>
            <p:ph type="body" sz="quarter" idx="31" hasCustomPrompt="1"/>
          </p:nvPr>
        </p:nvSpPr>
        <p:spPr>
          <a:xfrm>
            <a:off x="3335603" y="3333945"/>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3" name="Tijdelijke aanduiding voor tekst 5"/>
          <p:cNvSpPr>
            <a:spLocks noGrp="1" noSelect="1"/>
          </p:cNvSpPr>
          <p:nvPr>
            <p:ph type="body" sz="quarter" idx="32" hasCustomPrompt="1"/>
          </p:nvPr>
        </p:nvSpPr>
        <p:spPr>
          <a:xfrm>
            <a:off x="3335603" y="3681498"/>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4" name="Tijdelijke aanduiding voor tekst 5"/>
          <p:cNvSpPr>
            <a:spLocks noGrp="1" noSelect="1"/>
          </p:cNvSpPr>
          <p:nvPr>
            <p:ph type="body" sz="quarter" idx="33" hasCustomPrompt="1"/>
          </p:nvPr>
        </p:nvSpPr>
        <p:spPr>
          <a:xfrm>
            <a:off x="3335603" y="4007709"/>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5" name="Tijdelijke aanduiding voor tekst 5"/>
          <p:cNvSpPr>
            <a:spLocks noGrp="1" noSelect="1"/>
          </p:cNvSpPr>
          <p:nvPr>
            <p:ph type="body" sz="quarter" idx="34" hasCustomPrompt="1"/>
          </p:nvPr>
        </p:nvSpPr>
        <p:spPr>
          <a:xfrm>
            <a:off x="3335603" y="4352213"/>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6" name="Tijdelijke aanduiding voor tekst 5"/>
          <p:cNvSpPr>
            <a:spLocks noGrp="1" noSelect="1"/>
          </p:cNvSpPr>
          <p:nvPr>
            <p:ph type="body" sz="quarter" idx="35" hasCustomPrompt="1"/>
          </p:nvPr>
        </p:nvSpPr>
        <p:spPr>
          <a:xfrm>
            <a:off x="3335603" y="4678424"/>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7" name="Tijdelijke aanduiding voor tekst 5"/>
          <p:cNvSpPr>
            <a:spLocks noGrp="1" noSelect="1"/>
          </p:cNvSpPr>
          <p:nvPr>
            <p:ph type="body" sz="quarter" idx="36" hasCustomPrompt="1"/>
          </p:nvPr>
        </p:nvSpPr>
        <p:spPr>
          <a:xfrm>
            <a:off x="3335603" y="5025977"/>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48" name="Tijdelijke aanduiding voor tekst 5"/>
          <p:cNvSpPr>
            <a:spLocks noGrp="1" noSelect="1"/>
          </p:cNvSpPr>
          <p:nvPr>
            <p:ph type="body" sz="quarter" idx="37" hasCustomPrompt="1"/>
          </p:nvPr>
        </p:nvSpPr>
        <p:spPr>
          <a:xfrm>
            <a:off x="3335603" y="5352188"/>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50" name="Tijdelijke aanduiding voor tekst 5"/>
          <p:cNvSpPr>
            <a:spLocks noGrp="1" noSelect="1"/>
          </p:cNvSpPr>
          <p:nvPr>
            <p:ph type="body" sz="quarter" idx="38" hasCustomPrompt="1"/>
          </p:nvPr>
        </p:nvSpPr>
        <p:spPr>
          <a:xfrm>
            <a:off x="3335603" y="5705838"/>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
        <p:nvSpPr>
          <p:cNvPr id="51" name="Tijdelijke aanduiding voor tekst 5"/>
          <p:cNvSpPr>
            <a:spLocks noGrp="1" noSelect="1"/>
          </p:cNvSpPr>
          <p:nvPr>
            <p:ph type="body" sz="quarter" idx="39" hasCustomPrompt="1"/>
          </p:nvPr>
        </p:nvSpPr>
        <p:spPr>
          <a:xfrm>
            <a:off x="6222418" y="1669262"/>
            <a:ext cx="5688000" cy="4572000"/>
          </a:xfrm>
        </p:spPr>
        <p:txBody>
          <a:bodyPr lIns="0" rIns="0" anchor="t" anchorCtr="0"/>
          <a:lstStyle>
            <a:lvl1pPr marL="171418" indent="-171418" algn="l">
              <a:buClr>
                <a:schemeClr val="tx2"/>
              </a:buClr>
              <a:buFont typeface="Open Sans Light" panose="020B0306030504020204" pitchFamily="34" charset="0"/>
              <a:buChar char="•"/>
              <a:defRPr sz="1300" b="0" baseline="0">
                <a:solidFill>
                  <a:schemeClr val="tx1"/>
                </a:solidFill>
                <a:latin typeface="+mn-lt"/>
              </a:defRPr>
            </a:lvl1pPr>
          </a:lstStyle>
          <a:p>
            <a:pPr lvl="0"/>
            <a:r>
              <a:rPr lang="en-GB" noProof="1"/>
              <a:t>Text</a:t>
            </a:r>
          </a:p>
        </p:txBody>
      </p:sp>
      <p:sp>
        <p:nvSpPr>
          <p:cNvPr id="69" name="Tijdelijke aanduiding voor tekst 7"/>
          <p:cNvSpPr>
            <a:spLocks noGrp="1" noSelect="1"/>
          </p:cNvSpPr>
          <p:nvPr>
            <p:ph type="body" sz="quarter" idx="40"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41"/>
          </p:nvPr>
        </p:nvSpPr>
        <p:spPr/>
        <p:txBody>
          <a:bodyPr/>
          <a:lstStyle/>
          <a:p>
            <a:endParaRPr lang="en-GB" noProof="1"/>
          </a:p>
        </p:txBody>
      </p:sp>
      <p:sp>
        <p:nvSpPr>
          <p:cNvPr id="4" name="Tijdelijke aanduiding voor dianummer 3"/>
          <p:cNvSpPr>
            <a:spLocks noGrp="1" noSelect="1"/>
          </p:cNvSpPr>
          <p:nvPr>
            <p:ph type="sldNum" sz="quarter" idx="42"/>
          </p:nvPr>
        </p:nvSpPr>
        <p:spPr/>
        <p:txBody>
          <a:bodyPr/>
          <a:lstStyle/>
          <a:p>
            <a:fld id="{1336C48C-F87C-4E4B-81EF-5027B17D1F61}" type="slidenum">
              <a:rPr lang="en-GB" noProof="1" smtClean="0"/>
              <a:pPr/>
              <a:t>‹#›</a:t>
            </a:fld>
            <a:endParaRPr lang="en-GB" noProof="1"/>
          </a:p>
        </p:txBody>
      </p:sp>
      <p:sp>
        <p:nvSpPr>
          <p:cNvPr id="91" name="Tijdelijke aanduiding voor tekst 5"/>
          <p:cNvSpPr>
            <a:spLocks noGrp="1" noSelect="1"/>
          </p:cNvSpPr>
          <p:nvPr>
            <p:ph type="body" sz="quarter" idx="43" hasCustomPrompt="1"/>
          </p:nvPr>
        </p:nvSpPr>
        <p:spPr>
          <a:xfrm>
            <a:off x="3335603" y="6018258"/>
            <a:ext cx="2628000" cy="252058"/>
          </a:xfrm>
        </p:spPr>
        <p:txBody>
          <a:bodyPr lIns="85709" rIns="85709" anchor="ctr" anchorCtr="1"/>
          <a:lstStyle>
            <a:lvl1pPr algn="ctr">
              <a:defRPr sz="1500" b="0" baseline="0">
                <a:solidFill>
                  <a:schemeClr val="tx1"/>
                </a:solidFill>
                <a:latin typeface="+mn-lt"/>
              </a:defRPr>
            </a:lvl1pPr>
          </a:lstStyle>
          <a:p>
            <a:pPr lvl="0"/>
            <a:r>
              <a:rPr lang="en-GB" noProof="1"/>
              <a:t>Content</a:t>
            </a:r>
          </a:p>
        </p:txBody>
      </p:sp>
    </p:spTree>
    <p:extLst>
      <p:ext uri="{BB962C8B-B14F-4D97-AF65-F5344CB8AC3E}">
        <p14:creationId xmlns:p14="http://schemas.microsoft.com/office/powerpoint/2010/main" val="104479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bject en table">
    <p:spTree>
      <p:nvGrpSpPr>
        <p:cNvPr id="1" name=""/>
        <p:cNvGrpSpPr/>
        <p:nvPr/>
      </p:nvGrpSpPr>
      <p:grpSpPr>
        <a:xfrm>
          <a:off x="0" y="0"/>
          <a:ext cx="0" cy="0"/>
          <a:chOff x="0" y="0"/>
          <a:chExt cx="0" cy="0"/>
        </a:xfrm>
      </p:grpSpPr>
      <p:sp>
        <p:nvSpPr>
          <p:cNvPr id="3" name="Tijdelijke aanduiding voor inhoud 2"/>
          <p:cNvSpPr>
            <a:spLocks noGrp="1" noSelect="1"/>
          </p:cNvSpPr>
          <p:nvPr>
            <p:ph idx="1" hasCustomPrompt="1"/>
          </p:nvPr>
        </p:nvSpPr>
        <p:spPr>
          <a:xfrm>
            <a:off x="601200" y="1544400"/>
            <a:ext cx="3780000" cy="4572000"/>
          </a:xfrm>
        </p:spPr>
        <p:txBody>
          <a:bodyPr/>
          <a:lstStyle/>
          <a:p>
            <a:pPr lvl="0"/>
            <a:r>
              <a:rPr lang="en-GB" noProof="1"/>
              <a:t>Klik om tekst toe te voegen</a:t>
            </a:r>
          </a:p>
        </p:txBody>
      </p:sp>
      <p:sp>
        <p:nvSpPr>
          <p:cNvPr id="6" name="Tijdelijke aanduiding voor tabel 5"/>
          <p:cNvSpPr>
            <a:spLocks noGrp="1" noSelect="1"/>
          </p:cNvSpPr>
          <p:nvPr>
            <p:ph type="tbl" sz="quarter" idx="17" hasCustomPrompt="1"/>
          </p:nvPr>
        </p:nvSpPr>
        <p:spPr>
          <a:xfrm>
            <a:off x="4976632" y="1615490"/>
            <a:ext cx="6984000" cy="4609067"/>
          </a:xfrm>
        </p:spPr>
        <p:txBody>
          <a:bodyPr/>
          <a:lstStyle>
            <a:lvl1pPr>
              <a:defRPr sz="1100" b="0">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on icon to insert table</a:t>
            </a:r>
          </a:p>
        </p:txBody>
      </p:sp>
      <p:sp>
        <p:nvSpPr>
          <p:cNvPr id="9" name="Tijdelijke aanduiding voor tekst 3"/>
          <p:cNvSpPr>
            <a:spLocks noGrp="1" noSelect="1"/>
          </p:cNvSpPr>
          <p:nvPr>
            <p:ph type="body" sz="quarter" idx="20" hasCustomPrompt="1"/>
          </p:nvPr>
        </p:nvSpPr>
        <p:spPr>
          <a:xfrm>
            <a:off x="601200" y="6163372"/>
            <a:ext cx="3780000" cy="396092"/>
          </a:xfrm>
        </p:spPr>
        <p:txBody>
          <a:bodyPr/>
          <a:lstStyle>
            <a:lvl1pPr>
              <a:lnSpc>
                <a:spcPct val="100000"/>
              </a:lnSpc>
              <a:spcBef>
                <a:spcPts val="0"/>
              </a:spcBef>
              <a:defRPr sz="1100" b="0">
                <a:solidFill>
                  <a:srgbClr val="666666"/>
                </a:solidFill>
              </a:defRPr>
            </a:lvl1pPr>
          </a:lstStyle>
          <a:p>
            <a:pPr lvl="0"/>
            <a:r>
              <a:rPr lang="en-GB" noProof="0" dirty="0"/>
              <a:t>Space for footnote</a:t>
            </a:r>
          </a:p>
        </p:txBody>
      </p:sp>
      <p:sp>
        <p:nvSpPr>
          <p:cNvPr id="4" name="Titel 3"/>
          <p:cNvSpPr>
            <a:spLocks noGrp="1" noSelect="1"/>
          </p:cNvSpPr>
          <p:nvPr>
            <p:ph type="title" hasCustomPrompt="1"/>
          </p:nvPr>
        </p:nvSpPr>
        <p:spPr/>
        <p:txBody>
          <a:bodyPr/>
          <a:lstStyle>
            <a:lvl1pPr>
              <a:defRPr/>
            </a:lvl1pPr>
          </a:lstStyle>
          <a:p>
            <a:r>
              <a:rPr lang="en-GB" dirty="0"/>
              <a:t>Title</a:t>
            </a:r>
          </a:p>
        </p:txBody>
      </p:sp>
      <p:sp>
        <p:nvSpPr>
          <p:cNvPr id="12" name="Tijdelijke aanduiding voor tekst 7"/>
          <p:cNvSpPr>
            <a:spLocks noGrp="1" noSelect="1"/>
          </p:cNvSpPr>
          <p:nvPr>
            <p:ph type="body" sz="quarter" idx="21" hasCustomPrompt="1"/>
          </p:nvPr>
        </p:nvSpPr>
        <p:spPr>
          <a:xfrm>
            <a:off x="601199" y="806400"/>
            <a:ext cx="10800000" cy="511293"/>
          </a:xfrm>
        </p:spPr>
        <p:txBody>
          <a:bodyPr/>
          <a:lstStyle>
            <a:lvl1pPr>
              <a:defRPr sz="2700" b="0"/>
            </a:lvl1pPr>
          </a:lstStyle>
          <a:p>
            <a:pPr lvl="0"/>
            <a:r>
              <a:rPr lang="en-GB" dirty="0"/>
              <a:t>Subtitle</a:t>
            </a:r>
          </a:p>
        </p:txBody>
      </p:sp>
      <p:sp>
        <p:nvSpPr>
          <p:cNvPr id="2" name="Tijdelijke aanduiding voor voettekst 1"/>
          <p:cNvSpPr>
            <a:spLocks noGrp="1" noSelect="1"/>
          </p:cNvSpPr>
          <p:nvPr>
            <p:ph type="ftr" sz="quarter" idx="22"/>
          </p:nvPr>
        </p:nvSpPr>
        <p:spPr/>
        <p:txBody>
          <a:bodyPr/>
          <a:lstStyle/>
          <a:p>
            <a:endParaRPr lang="en-GB" noProof="1"/>
          </a:p>
        </p:txBody>
      </p:sp>
      <p:sp>
        <p:nvSpPr>
          <p:cNvPr id="5" name="Tijdelijke aanduiding voor dianummer 4"/>
          <p:cNvSpPr>
            <a:spLocks noGrp="1" noSelect="1"/>
          </p:cNvSpPr>
          <p:nvPr>
            <p:ph type="sldNum" sz="quarter" idx="23"/>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294894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activities (2)">
    <p:spTree>
      <p:nvGrpSpPr>
        <p:cNvPr id="1" name=""/>
        <p:cNvGrpSpPr/>
        <p:nvPr/>
      </p:nvGrpSpPr>
      <p:grpSpPr>
        <a:xfrm>
          <a:off x="0" y="0"/>
          <a:ext cx="0" cy="0"/>
          <a:chOff x="0" y="0"/>
          <a:chExt cx="0" cy="0"/>
        </a:xfrm>
      </p:grpSpPr>
      <p:grpSp>
        <p:nvGrpSpPr>
          <p:cNvPr id="11" name="Group 4"/>
          <p:cNvGrpSpPr>
            <a:grpSpLocks noSelect="1" noChangeAspect="1"/>
          </p:cNvGrpSpPr>
          <p:nvPr userDrawn="1"/>
        </p:nvGrpSpPr>
        <p:grpSpPr bwMode="auto">
          <a:xfrm>
            <a:off x="334390" y="1908617"/>
            <a:ext cx="11519518" cy="4325351"/>
            <a:chOff x="158" y="1202"/>
            <a:chExt cx="5443" cy="2724"/>
          </a:xfrm>
        </p:grpSpPr>
        <p:sp>
          <p:nvSpPr>
            <p:cNvPr id="12" name="Freeform 5"/>
            <p:cNvSpPr>
              <a:spLocks noSelect="1"/>
            </p:cNvSpPr>
            <p:nvPr/>
          </p:nvSpPr>
          <p:spPr bwMode="auto">
            <a:xfrm>
              <a:off x="2934" y="1202"/>
              <a:ext cx="2667" cy="2722"/>
            </a:xfrm>
            <a:custGeom>
              <a:avLst/>
              <a:gdLst/>
              <a:ahLst/>
              <a:cxnLst>
                <a:cxn ang="0">
                  <a:pos x="170" y="0"/>
                </a:cxn>
                <a:cxn ang="0">
                  <a:pos x="0" y="170"/>
                </a:cxn>
                <a:cxn ang="0">
                  <a:pos x="0" y="19187"/>
                </a:cxn>
                <a:cxn ang="0">
                  <a:pos x="170" y="19358"/>
                </a:cxn>
                <a:cxn ang="0">
                  <a:pos x="18797" y="19358"/>
                </a:cxn>
                <a:cxn ang="0">
                  <a:pos x="18967" y="19187"/>
                </a:cxn>
                <a:cxn ang="0">
                  <a:pos x="18967" y="170"/>
                </a:cxn>
                <a:cxn ang="0">
                  <a:pos x="18797" y="0"/>
                </a:cxn>
                <a:cxn ang="0">
                  <a:pos x="170" y="0"/>
                </a:cxn>
              </a:cxnLst>
              <a:rect l="0" t="0" r="r" b="b"/>
              <a:pathLst>
                <a:path w="18967" h="19358">
                  <a:moveTo>
                    <a:pt x="170" y="0"/>
                  </a:moveTo>
                  <a:cubicBezTo>
                    <a:pt x="170" y="0"/>
                    <a:pt x="0" y="0"/>
                    <a:pt x="0" y="170"/>
                  </a:cubicBezTo>
                  <a:cubicBezTo>
                    <a:pt x="0" y="19187"/>
                    <a:pt x="0" y="19187"/>
                    <a:pt x="0" y="19187"/>
                  </a:cubicBezTo>
                  <a:cubicBezTo>
                    <a:pt x="0" y="19187"/>
                    <a:pt x="0" y="19358"/>
                    <a:pt x="170" y="19358"/>
                  </a:cubicBezTo>
                  <a:cubicBezTo>
                    <a:pt x="18797" y="19358"/>
                    <a:pt x="18797" y="19358"/>
                    <a:pt x="18797" y="19358"/>
                  </a:cubicBezTo>
                  <a:cubicBezTo>
                    <a:pt x="18797" y="19358"/>
                    <a:pt x="18967" y="19358"/>
                    <a:pt x="18967" y="19187"/>
                  </a:cubicBezTo>
                  <a:cubicBezTo>
                    <a:pt x="18967" y="170"/>
                    <a:pt x="18967" y="170"/>
                    <a:pt x="18967" y="170"/>
                  </a:cubicBezTo>
                  <a:cubicBezTo>
                    <a:pt x="18967" y="170"/>
                    <a:pt x="18967" y="0"/>
                    <a:pt x="18797" y="0"/>
                  </a:cubicBezTo>
                  <a:lnTo>
                    <a:pt x="170" y="0"/>
                  </a:lnTo>
                  <a:close/>
                </a:path>
              </a:pathLst>
            </a:custGeom>
            <a:solidFill>
              <a:srgbClr val="E0E8F7"/>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6"/>
            <p:cNvSpPr>
              <a:spLocks noSelect="1"/>
            </p:cNvSpPr>
            <p:nvPr/>
          </p:nvSpPr>
          <p:spPr bwMode="auto">
            <a:xfrm>
              <a:off x="158" y="1202"/>
              <a:ext cx="2883" cy="2724"/>
            </a:xfrm>
            <a:custGeom>
              <a:avLst/>
              <a:gdLst/>
              <a:ahLst/>
              <a:cxnLst>
                <a:cxn ang="0">
                  <a:pos x="20390" y="9626"/>
                </a:cxn>
                <a:cxn ang="0">
                  <a:pos x="18960" y="8188"/>
                </a:cxn>
                <a:cxn ang="0">
                  <a:pos x="18960" y="170"/>
                </a:cxn>
                <a:cxn ang="0">
                  <a:pos x="18773" y="13"/>
                </a:cxn>
                <a:cxn ang="0">
                  <a:pos x="179" y="13"/>
                </a:cxn>
                <a:cxn ang="0">
                  <a:pos x="0" y="170"/>
                </a:cxn>
                <a:cxn ang="0">
                  <a:pos x="0" y="19187"/>
                </a:cxn>
                <a:cxn ang="0">
                  <a:pos x="179" y="19373"/>
                </a:cxn>
                <a:cxn ang="0">
                  <a:pos x="18773" y="19373"/>
                </a:cxn>
                <a:cxn ang="0">
                  <a:pos x="18960" y="19187"/>
                </a:cxn>
                <a:cxn ang="0">
                  <a:pos x="18960" y="11292"/>
                </a:cxn>
                <a:cxn ang="0">
                  <a:pos x="20394" y="9854"/>
                </a:cxn>
                <a:cxn ang="0">
                  <a:pos x="20390" y="9626"/>
                </a:cxn>
              </a:cxnLst>
              <a:rect l="0" t="0" r="r" b="b"/>
              <a:pathLst>
                <a:path w="20504" h="19373">
                  <a:moveTo>
                    <a:pt x="20390" y="9626"/>
                  </a:moveTo>
                  <a:cubicBezTo>
                    <a:pt x="18960" y="8188"/>
                    <a:pt x="18960" y="8188"/>
                    <a:pt x="18960" y="8188"/>
                  </a:cubicBezTo>
                  <a:cubicBezTo>
                    <a:pt x="18960" y="170"/>
                    <a:pt x="18960" y="170"/>
                    <a:pt x="18960" y="170"/>
                  </a:cubicBezTo>
                  <a:cubicBezTo>
                    <a:pt x="18960" y="170"/>
                    <a:pt x="18943" y="13"/>
                    <a:pt x="18773" y="13"/>
                  </a:cubicBezTo>
                  <a:cubicBezTo>
                    <a:pt x="179" y="13"/>
                    <a:pt x="179" y="13"/>
                    <a:pt x="179" y="13"/>
                  </a:cubicBezTo>
                  <a:cubicBezTo>
                    <a:pt x="179" y="13"/>
                    <a:pt x="0" y="0"/>
                    <a:pt x="0" y="170"/>
                  </a:cubicBezTo>
                  <a:cubicBezTo>
                    <a:pt x="0" y="19187"/>
                    <a:pt x="0" y="19187"/>
                    <a:pt x="0" y="19187"/>
                  </a:cubicBezTo>
                  <a:cubicBezTo>
                    <a:pt x="0" y="19187"/>
                    <a:pt x="9" y="19373"/>
                    <a:pt x="179" y="19373"/>
                  </a:cubicBezTo>
                  <a:cubicBezTo>
                    <a:pt x="18773" y="19373"/>
                    <a:pt x="18773" y="19373"/>
                    <a:pt x="18773" y="19373"/>
                  </a:cubicBezTo>
                  <a:cubicBezTo>
                    <a:pt x="18773" y="19373"/>
                    <a:pt x="18960" y="19358"/>
                    <a:pt x="18960" y="19187"/>
                  </a:cubicBezTo>
                  <a:cubicBezTo>
                    <a:pt x="18960" y="11292"/>
                    <a:pt x="18960" y="11292"/>
                    <a:pt x="18960" y="11292"/>
                  </a:cubicBezTo>
                  <a:cubicBezTo>
                    <a:pt x="20394" y="9854"/>
                    <a:pt x="20394" y="9854"/>
                    <a:pt x="20394" y="9854"/>
                  </a:cubicBezTo>
                  <a:cubicBezTo>
                    <a:pt x="20394" y="9854"/>
                    <a:pt x="20504" y="9740"/>
                    <a:pt x="20390" y="9626"/>
                  </a:cubicBez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el 1"/>
          <p:cNvSpPr>
            <a:spLocks noGrp="1" noSelect="1"/>
          </p:cNvSpPr>
          <p:nvPr>
            <p:ph type="title" hasCustomPrompt="1"/>
          </p:nvPr>
        </p:nvSpPr>
        <p:spPr/>
        <p:txBody>
          <a:bodyPr/>
          <a:lstStyle>
            <a:lvl1pPr>
              <a:defRPr/>
            </a:lvl1pPr>
          </a:lstStyle>
          <a:p>
            <a:r>
              <a:rPr lang="en-GB" noProof="1"/>
              <a:t>Title</a:t>
            </a:r>
          </a:p>
        </p:txBody>
      </p:sp>
      <p:sp>
        <p:nvSpPr>
          <p:cNvPr id="14" name="Tijdelijke aanduiding voor tekst 7"/>
          <p:cNvSpPr>
            <a:spLocks noGrp="1" noSelect="1"/>
          </p:cNvSpPr>
          <p:nvPr>
            <p:ph type="body" sz="quarter" idx="19"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20"/>
          </p:nvPr>
        </p:nvSpPr>
        <p:spPr/>
        <p:txBody>
          <a:bodyPr/>
          <a:lstStyle/>
          <a:p>
            <a:endParaRPr lang="en-GB" noProof="1"/>
          </a:p>
        </p:txBody>
      </p:sp>
      <p:sp>
        <p:nvSpPr>
          <p:cNvPr id="5" name="Tijdelijke aanduiding voor dianummer 4"/>
          <p:cNvSpPr>
            <a:spLocks noGrp="1" noSelect="1"/>
          </p:cNvSpPr>
          <p:nvPr>
            <p:ph type="sldNum" sz="quarter" idx="21"/>
          </p:nvPr>
        </p:nvSpPr>
        <p:spPr/>
        <p:txBody>
          <a:bodyPr/>
          <a:lstStyle/>
          <a:p>
            <a:fld id="{1336C48C-F87C-4E4B-81EF-5027B17D1F61}" type="slidenum">
              <a:rPr lang="en-GB" noProof="1" smtClean="0"/>
              <a:pPr/>
              <a:t>‹#›</a:t>
            </a:fld>
            <a:endParaRPr lang="en-GB" noProof="1"/>
          </a:p>
        </p:txBody>
      </p:sp>
      <p:sp>
        <p:nvSpPr>
          <p:cNvPr id="15" name="Tijdelijke aanduiding voor tekst 10"/>
          <p:cNvSpPr>
            <a:spLocks noGrp="1" noSelect="1"/>
          </p:cNvSpPr>
          <p:nvPr>
            <p:ph type="body" sz="quarter" idx="16" hasCustomPrompt="1"/>
          </p:nvPr>
        </p:nvSpPr>
        <p:spPr>
          <a:xfrm>
            <a:off x="709200" y="2127600"/>
            <a:ext cx="484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16" name="Tijdelijke aanduiding voor tekst 10"/>
          <p:cNvSpPr>
            <a:spLocks noGrp="1" noSelect="1"/>
          </p:cNvSpPr>
          <p:nvPr>
            <p:ph type="body" sz="quarter" idx="17" hasCustomPrompt="1"/>
          </p:nvPr>
        </p:nvSpPr>
        <p:spPr>
          <a:xfrm>
            <a:off x="6606000" y="2127600"/>
            <a:ext cx="484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Tree>
    <p:extLst>
      <p:ext uri="{BB962C8B-B14F-4D97-AF65-F5344CB8AC3E}">
        <p14:creationId xmlns:p14="http://schemas.microsoft.com/office/powerpoint/2010/main" val="136893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activities (3)">
    <p:spTree>
      <p:nvGrpSpPr>
        <p:cNvPr id="1" name=""/>
        <p:cNvGrpSpPr/>
        <p:nvPr/>
      </p:nvGrpSpPr>
      <p:grpSpPr>
        <a:xfrm>
          <a:off x="0" y="0"/>
          <a:ext cx="0" cy="0"/>
          <a:chOff x="0" y="0"/>
          <a:chExt cx="0" cy="0"/>
        </a:xfrm>
      </p:grpSpPr>
      <p:grpSp>
        <p:nvGrpSpPr>
          <p:cNvPr id="25" name="Group 4"/>
          <p:cNvGrpSpPr>
            <a:grpSpLocks noSelect="1" noChangeAspect="1"/>
          </p:cNvGrpSpPr>
          <p:nvPr userDrawn="1"/>
        </p:nvGrpSpPr>
        <p:grpSpPr bwMode="auto">
          <a:xfrm>
            <a:off x="609600" y="1620838"/>
            <a:ext cx="11075988" cy="4616450"/>
            <a:chOff x="384" y="1021"/>
            <a:chExt cx="6977" cy="2908"/>
          </a:xfrm>
        </p:grpSpPr>
        <p:sp>
          <p:nvSpPr>
            <p:cNvPr id="26" name="Freeform 5"/>
            <p:cNvSpPr>
              <a:spLocks noSelect="1"/>
            </p:cNvSpPr>
            <p:nvPr/>
          </p:nvSpPr>
          <p:spPr bwMode="auto">
            <a:xfrm>
              <a:off x="5036" y="1021"/>
              <a:ext cx="2325" cy="2904"/>
            </a:xfrm>
            <a:custGeom>
              <a:avLst/>
              <a:gdLst/>
              <a:ahLst/>
              <a:cxnLst>
                <a:cxn ang="0">
                  <a:pos x="128" y="0"/>
                </a:cxn>
                <a:cxn ang="0">
                  <a:pos x="0" y="128"/>
                </a:cxn>
                <a:cxn ang="0">
                  <a:pos x="0" y="14390"/>
                </a:cxn>
                <a:cxn ang="0">
                  <a:pos x="128" y="14518"/>
                </a:cxn>
                <a:cxn ang="0">
                  <a:pos x="11497" y="14518"/>
                </a:cxn>
                <a:cxn ang="0">
                  <a:pos x="11625" y="14390"/>
                </a:cxn>
                <a:cxn ang="0">
                  <a:pos x="11625" y="128"/>
                </a:cxn>
                <a:cxn ang="0">
                  <a:pos x="11497" y="0"/>
                </a:cxn>
                <a:cxn ang="0">
                  <a:pos x="128" y="0"/>
                </a:cxn>
              </a:cxnLst>
              <a:rect l="0" t="0" r="r" b="b"/>
              <a:pathLst>
                <a:path w="11625" h="14518">
                  <a:moveTo>
                    <a:pt x="128" y="0"/>
                  </a:moveTo>
                  <a:cubicBezTo>
                    <a:pt x="128" y="0"/>
                    <a:pt x="0" y="0"/>
                    <a:pt x="0" y="128"/>
                  </a:cubicBezTo>
                  <a:cubicBezTo>
                    <a:pt x="0" y="14390"/>
                    <a:pt x="0" y="14390"/>
                    <a:pt x="0" y="14390"/>
                  </a:cubicBezTo>
                  <a:cubicBezTo>
                    <a:pt x="0" y="14390"/>
                    <a:pt x="0" y="14518"/>
                    <a:pt x="128" y="14518"/>
                  </a:cubicBezTo>
                  <a:cubicBezTo>
                    <a:pt x="11497" y="14518"/>
                    <a:pt x="11497" y="14518"/>
                    <a:pt x="11497" y="14518"/>
                  </a:cubicBezTo>
                  <a:cubicBezTo>
                    <a:pt x="11497" y="14518"/>
                    <a:pt x="11625" y="14518"/>
                    <a:pt x="11625" y="14390"/>
                  </a:cubicBezTo>
                  <a:cubicBezTo>
                    <a:pt x="11625" y="128"/>
                    <a:pt x="11625" y="128"/>
                    <a:pt x="11625" y="128"/>
                  </a:cubicBezTo>
                  <a:cubicBezTo>
                    <a:pt x="11625" y="128"/>
                    <a:pt x="11625" y="0"/>
                    <a:pt x="11497" y="0"/>
                  </a:cubicBezTo>
                  <a:lnTo>
                    <a:pt x="128" y="0"/>
                  </a:lnTo>
                  <a:close/>
                </a:path>
              </a:pathLst>
            </a:custGeom>
            <a:solidFill>
              <a:srgbClr val="E0E8F7"/>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6"/>
            <p:cNvSpPr>
              <a:spLocks noSelect="1"/>
            </p:cNvSpPr>
            <p:nvPr/>
          </p:nvSpPr>
          <p:spPr bwMode="auto">
            <a:xfrm>
              <a:off x="2711" y="1021"/>
              <a:ext cx="2460" cy="2908"/>
            </a:xfrm>
            <a:custGeom>
              <a:avLst/>
              <a:gdLst/>
              <a:ahLst/>
              <a:cxnLst>
                <a:cxn ang="0">
                  <a:pos x="12196" y="7220"/>
                </a:cxn>
                <a:cxn ang="0">
                  <a:pos x="10887" y="6130"/>
                </a:cxn>
                <a:cxn ang="0">
                  <a:pos x="10887" y="128"/>
                </a:cxn>
                <a:cxn ang="0">
                  <a:pos x="10771" y="18"/>
                </a:cxn>
                <a:cxn ang="0">
                  <a:pos x="128" y="18"/>
                </a:cxn>
                <a:cxn ang="0">
                  <a:pos x="7" y="128"/>
                </a:cxn>
                <a:cxn ang="0">
                  <a:pos x="7" y="14390"/>
                </a:cxn>
                <a:cxn ang="0">
                  <a:pos x="128" y="14538"/>
                </a:cxn>
                <a:cxn ang="0">
                  <a:pos x="10771" y="14538"/>
                </a:cxn>
                <a:cxn ang="0">
                  <a:pos x="10887" y="14390"/>
                </a:cxn>
                <a:cxn ang="0">
                  <a:pos x="10887" y="8481"/>
                </a:cxn>
                <a:cxn ang="0">
                  <a:pos x="12197" y="7391"/>
                </a:cxn>
                <a:cxn ang="0">
                  <a:pos x="12196" y="7220"/>
                </a:cxn>
              </a:cxnLst>
              <a:rect l="0" t="0" r="r" b="b"/>
              <a:pathLst>
                <a:path w="12299" h="14538">
                  <a:moveTo>
                    <a:pt x="12196" y="7220"/>
                  </a:moveTo>
                  <a:cubicBezTo>
                    <a:pt x="10887" y="6130"/>
                    <a:pt x="10887" y="6130"/>
                    <a:pt x="10887" y="6130"/>
                  </a:cubicBezTo>
                  <a:cubicBezTo>
                    <a:pt x="10887" y="128"/>
                    <a:pt x="10887" y="128"/>
                    <a:pt x="10887" y="128"/>
                  </a:cubicBezTo>
                  <a:cubicBezTo>
                    <a:pt x="10887" y="128"/>
                    <a:pt x="10899" y="18"/>
                    <a:pt x="10771" y="18"/>
                  </a:cubicBezTo>
                  <a:cubicBezTo>
                    <a:pt x="128" y="18"/>
                    <a:pt x="128" y="18"/>
                    <a:pt x="128" y="18"/>
                  </a:cubicBezTo>
                  <a:cubicBezTo>
                    <a:pt x="128" y="18"/>
                    <a:pt x="7" y="0"/>
                    <a:pt x="7" y="128"/>
                  </a:cubicBezTo>
                  <a:cubicBezTo>
                    <a:pt x="7" y="14390"/>
                    <a:pt x="7" y="14390"/>
                    <a:pt x="7" y="14390"/>
                  </a:cubicBezTo>
                  <a:cubicBezTo>
                    <a:pt x="7" y="14390"/>
                    <a:pt x="0" y="14538"/>
                    <a:pt x="128" y="14538"/>
                  </a:cubicBezTo>
                  <a:cubicBezTo>
                    <a:pt x="10771" y="14538"/>
                    <a:pt x="10771" y="14538"/>
                    <a:pt x="10771" y="14538"/>
                  </a:cubicBezTo>
                  <a:cubicBezTo>
                    <a:pt x="10771" y="14538"/>
                    <a:pt x="10887" y="14518"/>
                    <a:pt x="10887" y="14390"/>
                  </a:cubicBezTo>
                  <a:cubicBezTo>
                    <a:pt x="10887" y="8481"/>
                    <a:pt x="10887" y="8481"/>
                    <a:pt x="10887" y="8481"/>
                  </a:cubicBezTo>
                  <a:cubicBezTo>
                    <a:pt x="12197" y="7391"/>
                    <a:pt x="12197" y="7391"/>
                    <a:pt x="12197" y="7391"/>
                  </a:cubicBezTo>
                  <a:cubicBezTo>
                    <a:pt x="12197" y="7391"/>
                    <a:pt x="12299" y="7306"/>
                    <a:pt x="12196" y="7220"/>
                  </a:cubicBez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7"/>
            <p:cNvSpPr>
              <a:spLocks noSelect="1"/>
            </p:cNvSpPr>
            <p:nvPr/>
          </p:nvSpPr>
          <p:spPr bwMode="auto">
            <a:xfrm>
              <a:off x="384" y="1021"/>
              <a:ext cx="2463" cy="2908"/>
            </a:xfrm>
            <a:custGeom>
              <a:avLst/>
              <a:gdLst/>
              <a:ahLst/>
              <a:cxnLst>
                <a:cxn ang="0">
                  <a:pos x="12209" y="7220"/>
                </a:cxn>
                <a:cxn ang="0">
                  <a:pos x="10920" y="6142"/>
                </a:cxn>
                <a:cxn ang="0">
                  <a:pos x="10920" y="128"/>
                </a:cxn>
                <a:cxn ang="0">
                  <a:pos x="10778" y="18"/>
                </a:cxn>
                <a:cxn ang="0">
                  <a:pos x="135" y="18"/>
                </a:cxn>
                <a:cxn ang="0">
                  <a:pos x="0" y="128"/>
                </a:cxn>
                <a:cxn ang="0">
                  <a:pos x="0" y="14390"/>
                </a:cxn>
                <a:cxn ang="0">
                  <a:pos x="135" y="14538"/>
                </a:cxn>
                <a:cxn ang="0">
                  <a:pos x="10778" y="14538"/>
                </a:cxn>
                <a:cxn ang="0">
                  <a:pos x="10920" y="14390"/>
                </a:cxn>
                <a:cxn ang="0">
                  <a:pos x="10920" y="8470"/>
                </a:cxn>
                <a:cxn ang="0">
                  <a:pos x="12212" y="7391"/>
                </a:cxn>
                <a:cxn ang="0">
                  <a:pos x="12209" y="7220"/>
                </a:cxn>
              </a:cxnLst>
              <a:rect l="0" t="0" r="r" b="b"/>
              <a:pathLst>
                <a:path w="12312" h="14538">
                  <a:moveTo>
                    <a:pt x="12209" y="7220"/>
                  </a:moveTo>
                  <a:cubicBezTo>
                    <a:pt x="10920" y="6142"/>
                    <a:pt x="10920" y="6142"/>
                    <a:pt x="10920" y="6142"/>
                  </a:cubicBezTo>
                  <a:cubicBezTo>
                    <a:pt x="10920" y="128"/>
                    <a:pt x="10920" y="128"/>
                    <a:pt x="10920" y="128"/>
                  </a:cubicBezTo>
                  <a:cubicBezTo>
                    <a:pt x="10920" y="128"/>
                    <a:pt x="10906" y="18"/>
                    <a:pt x="10778" y="18"/>
                  </a:cubicBezTo>
                  <a:cubicBezTo>
                    <a:pt x="135" y="18"/>
                    <a:pt x="135" y="18"/>
                    <a:pt x="135" y="18"/>
                  </a:cubicBezTo>
                  <a:cubicBezTo>
                    <a:pt x="135" y="18"/>
                    <a:pt x="0" y="0"/>
                    <a:pt x="0" y="128"/>
                  </a:cubicBezTo>
                  <a:cubicBezTo>
                    <a:pt x="0" y="14390"/>
                    <a:pt x="0" y="14390"/>
                    <a:pt x="0" y="14390"/>
                  </a:cubicBezTo>
                  <a:cubicBezTo>
                    <a:pt x="0" y="14390"/>
                    <a:pt x="7" y="14538"/>
                    <a:pt x="135" y="14538"/>
                  </a:cubicBezTo>
                  <a:cubicBezTo>
                    <a:pt x="10778" y="14538"/>
                    <a:pt x="10778" y="14538"/>
                    <a:pt x="10778" y="14538"/>
                  </a:cubicBezTo>
                  <a:cubicBezTo>
                    <a:pt x="10778" y="14538"/>
                    <a:pt x="10920" y="14518"/>
                    <a:pt x="10920" y="14390"/>
                  </a:cubicBezTo>
                  <a:cubicBezTo>
                    <a:pt x="10920" y="8470"/>
                    <a:pt x="10920" y="8470"/>
                    <a:pt x="10920" y="8470"/>
                  </a:cubicBezTo>
                  <a:cubicBezTo>
                    <a:pt x="12212" y="7391"/>
                    <a:pt x="12212" y="7391"/>
                    <a:pt x="12212" y="7391"/>
                  </a:cubicBezTo>
                  <a:cubicBezTo>
                    <a:pt x="12212" y="7391"/>
                    <a:pt x="12312" y="7306"/>
                    <a:pt x="12209" y="7220"/>
                  </a:cubicBez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el 1"/>
          <p:cNvSpPr>
            <a:spLocks noGrp="1" noSelect="1"/>
          </p:cNvSpPr>
          <p:nvPr>
            <p:ph type="title" hasCustomPrompt="1"/>
          </p:nvPr>
        </p:nvSpPr>
        <p:spPr/>
        <p:txBody>
          <a:bodyPr/>
          <a:lstStyle>
            <a:lvl1pPr>
              <a:defRPr/>
            </a:lvl1pPr>
          </a:lstStyle>
          <a:p>
            <a:r>
              <a:rPr lang="en-GB" noProof="1"/>
              <a:t>Title</a:t>
            </a:r>
          </a:p>
        </p:txBody>
      </p:sp>
      <p:sp>
        <p:nvSpPr>
          <p:cNvPr id="24" name="Tijdelijke aanduiding voor tekst 7"/>
          <p:cNvSpPr>
            <a:spLocks noGrp="1" noSelect="1"/>
          </p:cNvSpPr>
          <p:nvPr>
            <p:ph type="body" sz="quarter" idx="19"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20"/>
          </p:nvPr>
        </p:nvSpPr>
        <p:spPr/>
        <p:txBody>
          <a:bodyPr/>
          <a:lstStyle/>
          <a:p>
            <a:endParaRPr lang="en-GB" noProof="1"/>
          </a:p>
        </p:txBody>
      </p:sp>
      <p:sp>
        <p:nvSpPr>
          <p:cNvPr id="5" name="Tijdelijke aanduiding voor dianummer 4"/>
          <p:cNvSpPr>
            <a:spLocks noGrp="1" noSelect="1"/>
          </p:cNvSpPr>
          <p:nvPr>
            <p:ph type="sldNum" sz="quarter" idx="21"/>
          </p:nvPr>
        </p:nvSpPr>
        <p:spPr/>
        <p:txBody>
          <a:bodyPr/>
          <a:lstStyle/>
          <a:p>
            <a:fld id="{1336C48C-F87C-4E4B-81EF-5027B17D1F61}" type="slidenum">
              <a:rPr lang="en-GB" noProof="1" smtClean="0"/>
              <a:pPr/>
              <a:t>‹#›</a:t>
            </a:fld>
            <a:endParaRPr lang="en-GB" noProof="1"/>
          </a:p>
        </p:txBody>
      </p:sp>
      <p:sp>
        <p:nvSpPr>
          <p:cNvPr id="13" name="Tijdelijke aanduiding voor tekst 10"/>
          <p:cNvSpPr>
            <a:spLocks noGrp="1" noSelect="1"/>
          </p:cNvSpPr>
          <p:nvPr>
            <p:ph type="body" sz="quarter" idx="16" hasCustomPrompt="1"/>
          </p:nvPr>
        </p:nvSpPr>
        <p:spPr>
          <a:xfrm>
            <a:off x="899063" y="1843200"/>
            <a:ext cx="3049200" cy="41400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14" name="Tijdelijke aanduiding voor tekst 10"/>
          <p:cNvSpPr>
            <a:spLocks noGrp="1" noSelect="1"/>
          </p:cNvSpPr>
          <p:nvPr>
            <p:ph type="body" sz="quarter" idx="22" hasCustomPrompt="1"/>
          </p:nvPr>
        </p:nvSpPr>
        <p:spPr>
          <a:xfrm>
            <a:off x="4590000" y="1843200"/>
            <a:ext cx="3049200" cy="41400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15" name="Tijdelijke aanduiding voor tekst 10"/>
          <p:cNvSpPr>
            <a:spLocks noGrp="1" noSelect="1"/>
          </p:cNvSpPr>
          <p:nvPr>
            <p:ph type="body" sz="quarter" idx="23" hasCustomPrompt="1"/>
          </p:nvPr>
        </p:nvSpPr>
        <p:spPr>
          <a:xfrm>
            <a:off x="8290800" y="1843200"/>
            <a:ext cx="3049200" cy="41400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Tree>
    <p:extLst>
      <p:ext uri="{BB962C8B-B14F-4D97-AF65-F5344CB8AC3E}">
        <p14:creationId xmlns:p14="http://schemas.microsoft.com/office/powerpoint/2010/main" val="2346103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activities (4)">
    <p:spTree>
      <p:nvGrpSpPr>
        <p:cNvPr id="1" name=""/>
        <p:cNvGrpSpPr/>
        <p:nvPr/>
      </p:nvGrpSpPr>
      <p:grpSpPr>
        <a:xfrm>
          <a:off x="0" y="0"/>
          <a:ext cx="0" cy="0"/>
          <a:chOff x="0" y="0"/>
          <a:chExt cx="0" cy="0"/>
        </a:xfrm>
      </p:grpSpPr>
      <p:grpSp>
        <p:nvGrpSpPr>
          <p:cNvPr id="15" name="Group 4"/>
          <p:cNvGrpSpPr>
            <a:grpSpLocks noSelect="1" noChangeAspect="1"/>
          </p:cNvGrpSpPr>
          <p:nvPr userDrawn="1"/>
        </p:nvGrpSpPr>
        <p:grpSpPr bwMode="auto">
          <a:xfrm>
            <a:off x="334390" y="1908617"/>
            <a:ext cx="11519518" cy="4325351"/>
            <a:chOff x="158" y="1202"/>
            <a:chExt cx="5443" cy="2724"/>
          </a:xfrm>
        </p:grpSpPr>
        <p:sp>
          <p:nvSpPr>
            <p:cNvPr id="16" name="Freeform 5"/>
            <p:cNvSpPr>
              <a:spLocks noSelect="1"/>
            </p:cNvSpPr>
            <p:nvPr/>
          </p:nvSpPr>
          <p:spPr bwMode="auto">
            <a:xfrm>
              <a:off x="4326" y="1202"/>
              <a:ext cx="1275" cy="2722"/>
            </a:xfrm>
            <a:custGeom>
              <a:avLst/>
              <a:gdLst/>
              <a:ahLst/>
              <a:cxnLst>
                <a:cxn ang="0">
                  <a:pos x="170" y="0"/>
                </a:cxn>
                <a:cxn ang="0">
                  <a:pos x="0" y="170"/>
                </a:cxn>
                <a:cxn ang="0">
                  <a:pos x="0" y="19187"/>
                </a:cxn>
                <a:cxn ang="0">
                  <a:pos x="170" y="19358"/>
                </a:cxn>
                <a:cxn ang="0">
                  <a:pos x="8897" y="19358"/>
                </a:cxn>
                <a:cxn ang="0">
                  <a:pos x="9067" y="19187"/>
                </a:cxn>
                <a:cxn ang="0">
                  <a:pos x="9067" y="170"/>
                </a:cxn>
                <a:cxn ang="0">
                  <a:pos x="8897" y="0"/>
                </a:cxn>
                <a:cxn ang="0">
                  <a:pos x="170" y="0"/>
                </a:cxn>
              </a:cxnLst>
              <a:rect l="0" t="0" r="r" b="b"/>
              <a:pathLst>
                <a:path w="9067" h="19358">
                  <a:moveTo>
                    <a:pt x="170" y="0"/>
                  </a:moveTo>
                  <a:cubicBezTo>
                    <a:pt x="170" y="0"/>
                    <a:pt x="0" y="0"/>
                    <a:pt x="0" y="170"/>
                  </a:cubicBezTo>
                  <a:cubicBezTo>
                    <a:pt x="0" y="19187"/>
                    <a:pt x="0" y="19187"/>
                    <a:pt x="0" y="19187"/>
                  </a:cubicBezTo>
                  <a:cubicBezTo>
                    <a:pt x="0" y="19187"/>
                    <a:pt x="0" y="19358"/>
                    <a:pt x="170" y="19358"/>
                  </a:cubicBezTo>
                  <a:cubicBezTo>
                    <a:pt x="8897" y="19358"/>
                    <a:pt x="8897" y="19358"/>
                    <a:pt x="8897" y="19358"/>
                  </a:cubicBezTo>
                  <a:cubicBezTo>
                    <a:pt x="8897" y="19358"/>
                    <a:pt x="9067" y="19358"/>
                    <a:pt x="9067" y="19187"/>
                  </a:cubicBezTo>
                  <a:cubicBezTo>
                    <a:pt x="9067" y="170"/>
                    <a:pt x="9067" y="170"/>
                    <a:pt x="9067" y="170"/>
                  </a:cubicBezTo>
                  <a:cubicBezTo>
                    <a:pt x="9067" y="170"/>
                    <a:pt x="9067" y="0"/>
                    <a:pt x="8897" y="0"/>
                  </a:cubicBezTo>
                  <a:lnTo>
                    <a:pt x="170" y="0"/>
                  </a:lnTo>
                  <a:close/>
                </a:path>
              </a:pathLst>
            </a:custGeom>
            <a:solidFill>
              <a:srgbClr val="E0E8F7"/>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6"/>
            <p:cNvSpPr>
              <a:spLocks noSelect="1"/>
            </p:cNvSpPr>
            <p:nvPr/>
          </p:nvSpPr>
          <p:spPr bwMode="auto">
            <a:xfrm>
              <a:off x="2936" y="1202"/>
              <a:ext cx="1489" cy="2724"/>
            </a:xfrm>
            <a:custGeom>
              <a:avLst/>
              <a:gdLst/>
              <a:ahLst/>
              <a:cxnLst>
                <a:cxn ang="0">
                  <a:pos x="10470" y="9626"/>
                </a:cxn>
                <a:cxn ang="0">
                  <a:pos x="9040" y="8188"/>
                </a:cxn>
                <a:cxn ang="0">
                  <a:pos x="9040" y="170"/>
                </a:cxn>
                <a:cxn ang="0">
                  <a:pos x="8853" y="13"/>
                </a:cxn>
                <a:cxn ang="0">
                  <a:pos x="179" y="13"/>
                </a:cxn>
                <a:cxn ang="0">
                  <a:pos x="0" y="170"/>
                </a:cxn>
                <a:cxn ang="0">
                  <a:pos x="0" y="19187"/>
                </a:cxn>
                <a:cxn ang="0">
                  <a:pos x="179" y="19373"/>
                </a:cxn>
                <a:cxn ang="0">
                  <a:pos x="8853" y="19373"/>
                </a:cxn>
                <a:cxn ang="0">
                  <a:pos x="9040" y="19187"/>
                </a:cxn>
                <a:cxn ang="0">
                  <a:pos x="9040" y="11292"/>
                </a:cxn>
                <a:cxn ang="0">
                  <a:pos x="10474" y="9854"/>
                </a:cxn>
                <a:cxn ang="0">
                  <a:pos x="10470" y="9626"/>
                </a:cxn>
              </a:cxnLst>
              <a:rect l="0" t="0" r="r" b="b"/>
              <a:pathLst>
                <a:path w="10584" h="19373">
                  <a:moveTo>
                    <a:pt x="10470" y="9626"/>
                  </a:moveTo>
                  <a:cubicBezTo>
                    <a:pt x="9040" y="8188"/>
                    <a:pt x="9040" y="8188"/>
                    <a:pt x="9040" y="8188"/>
                  </a:cubicBezTo>
                  <a:cubicBezTo>
                    <a:pt x="9040" y="170"/>
                    <a:pt x="9040" y="170"/>
                    <a:pt x="9040" y="170"/>
                  </a:cubicBezTo>
                  <a:cubicBezTo>
                    <a:pt x="9040" y="170"/>
                    <a:pt x="9023" y="13"/>
                    <a:pt x="8853" y="13"/>
                  </a:cubicBezTo>
                  <a:cubicBezTo>
                    <a:pt x="179" y="13"/>
                    <a:pt x="179" y="13"/>
                    <a:pt x="179" y="13"/>
                  </a:cubicBezTo>
                  <a:cubicBezTo>
                    <a:pt x="179" y="13"/>
                    <a:pt x="0" y="0"/>
                    <a:pt x="0" y="170"/>
                  </a:cubicBezTo>
                  <a:cubicBezTo>
                    <a:pt x="0" y="19187"/>
                    <a:pt x="0" y="19187"/>
                    <a:pt x="0" y="19187"/>
                  </a:cubicBezTo>
                  <a:cubicBezTo>
                    <a:pt x="0" y="19187"/>
                    <a:pt x="9" y="19373"/>
                    <a:pt x="179" y="19373"/>
                  </a:cubicBezTo>
                  <a:cubicBezTo>
                    <a:pt x="8853" y="19373"/>
                    <a:pt x="8853" y="19373"/>
                    <a:pt x="8853" y="19373"/>
                  </a:cubicBezTo>
                  <a:cubicBezTo>
                    <a:pt x="8853" y="19373"/>
                    <a:pt x="9040" y="19358"/>
                    <a:pt x="9040" y="19187"/>
                  </a:cubicBezTo>
                  <a:cubicBezTo>
                    <a:pt x="9040" y="11292"/>
                    <a:pt x="9040" y="11292"/>
                    <a:pt x="9040" y="11292"/>
                  </a:cubicBezTo>
                  <a:cubicBezTo>
                    <a:pt x="10474" y="9854"/>
                    <a:pt x="10474" y="9854"/>
                    <a:pt x="10474" y="9854"/>
                  </a:cubicBezTo>
                  <a:cubicBezTo>
                    <a:pt x="10474" y="9854"/>
                    <a:pt x="10584" y="9740"/>
                    <a:pt x="10470" y="9626"/>
                  </a:cubicBezTo>
                  <a:close/>
                </a:path>
              </a:pathLst>
            </a:custGeom>
            <a:solidFill>
              <a:srgbClr val="CCD9F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7"/>
            <p:cNvSpPr>
              <a:spLocks noSelect="1"/>
            </p:cNvSpPr>
            <p:nvPr/>
          </p:nvSpPr>
          <p:spPr bwMode="auto">
            <a:xfrm>
              <a:off x="1541" y="1202"/>
              <a:ext cx="1489" cy="2724"/>
            </a:xfrm>
            <a:custGeom>
              <a:avLst/>
              <a:gdLst/>
              <a:ahLst/>
              <a:cxnLst>
                <a:cxn ang="0">
                  <a:pos x="10470" y="9626"/>
                </a:cxn>
                <a:cxn ang="0">
                  <a:pos x="9040" y="8188"/>
                </a:cxn>
                <a:cxn ang="0">
                  <a:pos x="9040" y="170"/>
                </a:cxn>
                <a:cxn ang="0">
                  <a:pos x="8853" y="13"/>
                </a:cxn>
                <a:cxn ang="0">
                  <a:pos x="179" y="13"/>
                </a:cxn>
                <a:cxn ang="0">
                  <a:pos x="0" y="170"/>
                </a:cxn>
                <a:cxn ang="0">
                  <a:pos x="0" y="19187"/>
                </a:cxn>
                <a:cxn ang="0">
                  <a:pos x="179" y="19373"/>
                </a:cxn>
                <a:cxn ang="0">
                  <a:pos x="8853" y="19373"/>
                </a:cxn>
                <a:cxn ang="0">
                  <a:pos x="9040" y="19187"/>
                </a:cxn>
                <a:cxn ang="0">
                  <a:pos x="9040" y="11292"/>
                </a:cxn>
                <a:cxn ang="0">
                  <a:pos x="10474" y="9854"/>
                </a:cxn>
                <a:cxn ang="0">
                  <a:pos x="10470" y="9626"/>
                </a:cxn>
              </a:cxnLst>
              <a:rect l="0" t="0" r="r" b="b"/>
              <a:pathLst>
                <a:path w="10584" h="19373">
                  <a:moveTo>
                    <a:pt x="10470" y="9626"/>
                  </a:moveTo>
                  <a:cubicBezTo>
                    <a:pt x="9040" y="8188"/>
                    <a:pt x="9040" y="8188"/>
                    <a:pt x="9040" y="8188"/>
                  </a:cubicBezTo>
                  <a:cubicBezTo>
                    <a:pt x="9040" y="170"/>
                    <a:pt x="9040" y="170"/>
                    <a:pt x="9040" y="170"/>
                  </a:cubicBezTo>
                  <a:cubicBezTo>
                    <a:pt x="9040" y="170"/>
                    <a:pt x="9023" y="13"/>
                    <a:pt x="8853" y="13"/>
                  </a:cubicBezTo>
                  <a:cubicBezTo>
                    <a:pt x="179" y="13"/>
                    <a:pt x="179" y="13"/>
                    <a:pt x="179" y="13"/>
                  </a:cubicBezTo>
                  <a:cubicBezTo>
                    <a:pt x="179" y="13"/>
                    <a:pt x="0" y="0"/>
                    <a:pt x="0" y="170"/>
                  </a:cubicBezTo>
                  <a:cubicBezTo>
                    <a:pt x="0" y="19187"/>
                    <a:pt x="0" y="19187"/>
                    <a:pt x="0" y="19187"/>
                  </a:cubicBezTo>
                  <a:cubicBezTo>
                    <a:pt x="0" y="19187"/>
                    <a:pt x="9" y="19373"/>
                    <a:pt x="179" y="19373"/>
                  </a:cubicBezTo>
                  <a:cubicBezTo>
                    <a:pt x="8853" y="19373"/>
                    <a:pt x="8853" y="19373"/>
                    <a:pt x="8853" y="19373"/>
                  </a:cubicBezTo>
                  <a:cubicBezTo>
                    <a:pt x="8853" y="19373"/>
                    <a:pt x="9040" y="19358"/>
                    <a:pt x="9040" y="19187"/>
                  </a:cubicBezTo>
                  <a:cubicBezTo>
                    <a:pt x="9040" y="11292"/>
                    <a:pt x="9040" y="11292"/>
                    <a:pt x="9040" y="11292"/>
                  </a:cubicBezTo>
                  <a:cubicBezTo>
                    <a:pt x="10474" y="9854"/>
                    <a:pt x="10474" y="9854"/>
                    <a:pt x="10474" y="9854"/>
                  </a:cubicBezTo>
                  <a:cubicBezTo>
                    <a:pt x="10474" y="9854"/>
                    <a:pt x="10584" y="9740"/>
                    <a:pt x="10470" y="9626"/>
                  </a:cubicBezTo>
                  <a:close/>
                </a:path>
              </a:pathLst>
            </a:custGeom>
            <a:solidFill>
              <a:srgbClr val="B8C9E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8"/>
            <p:cNvSpPr>
              <a:spLocks noSelect="1"/>
            </p:cNvSpPr>
            <p:nvPr/>
          </p:nvSpPr>
          <p:spPr bwMode="auto">
            <a:xfrm>
              <a:off x="158" y="1202"/>
              <a:ext cx="1488" cy="2724"/>
            </a:xfrm>
            <a:custGeom>
              <a:avLst/>
              <a:gdLst/>
              <a:ahLst/>
              <a:cxnLst>
                <a:cxn ang="0">
                  <a:pos x="10470" y="9626"/>
                </a:cxn>
                <a:cxn ang="0">
                  <a:pos x="9040" y="8188"/>
                </a:cxn>
                <a:cxn ang="0">
                  <a:pos x="9040" y="170"/>
                </a:cxn>
                <a:cxn ang="0">
                  <a:pos x="8853" y="13"/>
                </a:cxn>
                <a:cxn ang="0">
                  <a:pos x="179" y="13"/>
                </a:cxn>
                <a:cxn ang="0">
                  <a:pos x="0" y="170"/>
                </a:cxn>
                <a:cxn ang="0">
                  <a:pos x="0" y="19187"/>
                </a:cxn>
                <a:cxn ang="0">
                  <a:pos x="179" y="19373"/>
                </a:cxn>
                <a:cxn ang="0">
                  <a:pos x="8853" y="19373"/>
                </a:cxn>
                <a:cxn ang="0">
                  <a:pos x="9040" y="19187"/>
                </a:cxn>
                <a:cxn ang="0">
                  <a:pos x="9040" y="11292"/>
                </a:cxn>
                <a:cxn ang="0">
                  <a:pos x="10474" y="9854"/>
                </a:cxn>
                <a:cxn ang="0">
                  <a:pos x="10470" y="9626"/>
                </a:cxn>
              </a:cxnLst>
              <a:rect l="0" t="0" r="r" b="b"/>
              <a:pathLst>
                <a:path w="10584" h="19373">
                  <a:moveTo>
                    <a:pt x="10470" y="9626"/>
                  </a:moveTo>
                  <a:cubicBezTo>
                    <a:pt x="9040" y="8188"/>
                    <a:pt x="9040" y="8188"/>
                    <a:pt x="9040" y="8188"/>
                  </a:cubicBezTo>
                  <a:cubicBezTo>
                    <a:pt x="9040" y="170"/>
                    <a:pt x="9040" y="170"/>
                    <a:pt x="9040" y="170"/>
                  </a:cubicBezTo>
                  <a:cubicBezTo>
                    <a:pt x="9040" y="170"/>
                    <a:pt x="9023" y="13"/>
                    <a:pt x="8853" y="13"/>
                  </a:cubicBezTo>
                  <a:cubicBezTo>
                    <a:pt x="179" y="13"/>
                    <a:pt x="179" y="13"/>
                    <a:pt x="179" y="13"/>
                  </a:cubicBezTo>
                  <a:cubicBezTo>
                    <a:pt x="179" y="13"/>
                    <a:pt x="0" y="0"/>
                    <a:pt x="0" y="170"/>
                  </a:cubicBezTo>
                  <a:cubicBezTo>
                    <a:pt x="0" y="19187"/>
                    <a:pt x="0" y="19187"/>
                    <a:pt x="0" y="19187"/>
                  </a:cubicBezTo>
                  <a:cubicBezTo>
                    <a:pt x="0" y="19187"/>
                    <a:pt x="9" y="19373"/>
                    <a:pt x="179" y="19373"/>
                  </a:cubicBezTo>
                  <a:cubicBezTo>
                    <a:pt x="8853" y="19373"/>
                    <a:pt x="8853" y="19373"/>
                    <a:pt x="8853" y="19373"/>
                  </a:cubicBezTo>
                  <a:cubicBezTo>
                    <a:pt x="8853" y="19373"/>
                    <a:pt x="9040" y="19358"/>
                    <a:pt x="9040" y="19187"/>
                  </a:cubicBezTo>
                  <a:cubicBezTo>
                    <a:pt x="9040" y="11292"/>
                    <a:pt x="9040" y="11292"/>
                    <a:pt x="9040" y="11292"/>
                  </a:cubicBezTo>
                  <a:cubicBezTo>
                    <a:pt x="10474" y="9854"/>
                    <a:pt x="10474" y="9854"/>
                    <a:pt x="10474" y="9854"/>
                  </a:cubicBezTo>
                  <a:cubicBezTo>
                    <a:pt x="10474" y="9854"/>
                    <a:pt x="10584" y="9740"/>
                    <a:pt x="10470" y="9626"/>
                  </a:cubicBezTo>
                  <a:close/>
                </a:path>
              </a:pathLst>
            </a:custGeom>
            <a:solidFill>
              <a:srgbClr val="A3BAE8"/>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el 1"/>
          <p:cNvSpPr>
            <a:spLocks noGrp="1" noSelect="1"/>
          </p:cNvSpPr>
          <p:nvPr>
            <p:ph type="title" hasCustomPrompt="1"/>
          </p:nvPr>
        </p:nvSpPr>
        <p:spPr/>
        <p:txBody>
          <a:bodyPr/>
          <a:lstStyle>
            <a:lvl1pPr>
              <a:defRPr/>
            </a:lvl1pPr>
          </a:lstStyle>
          <a:p>
            <a:r>
              <a:rPr lang="en-GB" noProof="1"/>
              <a:t>Title</a:t>
            </a:r>
          </a:p>
        </p:txBody>
      </p:sp>
      <p:sp>
        <p:nvSpPr>
          <p:cNvPr id="26" name="Tijdelijke aanduiding voor tekst 7"/>
          <p:cNvSpPr>
            <a:spLocks noGrp="1" noSelect="1"/>
          </p:cNvSpPr>
          <p:nvPr>
            <p:ph type="body" sz="quarter" idx="20"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21"/>
          </p:nvPr>
        </p:nvSpPr>
        <p:spPr/>
        <p:txBody>
          <a:bodyPr/>
          <a:lstStyle/>
          <a:p>
            <a:endParaRPr lang="en-GB" noProof="1"/>
          </a:p>
        </p:txBody>
      </p:sp>
      <p:sp>
        <p:nvSpPr>
          <p:cNvPr id="5" name="Tijdelijke aanduiding voor dianummer 4"/>
          <p:cNvSpPr>
            <a:spLocks noGrp="1" noSelect="1"/>
          </p:cNvSpPr>
          <p:nvPr>
            <p:ph type="sldNum" sz="quarter" idx="22"/>
          </p:nvPr>
        </p:nvSpPr>
        <p:spPr/>
        <p:txBody>
          <a:bodyPr/>
          <a:lstStyle/>
          <a:p>
            <a:fld id="{1336C48C-F87C-4E4B-81EF-5027B17D1F61}" type="slidenum">
              <a:rPr lang="en-GB" noProof="1" smtClean="0"/>
              <a:pPr/>
              <a:t>‹#›</a:t>
            </a:fld>
            <a:endParaRPr lang="en-GB" noProof="1"/>
          </a:p>
        </p:txBody>
      </p:sp>
      <p:sp>
        <p:nvSpPr>
          <p:cNvPr id="19" name="Tijdelijke aanduiding voor tekst 10"/>
          <p:cNvSpPr>
            <a:spLocks noGrp="1" noSelect="1"/>
          </p:cNvSpPr>
          <p:nvPr>
            <p:ph type="body" sz="quarter" idx="23" hasCustomPrompt="1"/>
          </p:nvPr>
        </p:nvSpPr>
        <p:spPr>
          <a:xfrm>
            <a:off x="686650" y="2127600"/>
            <a:ext cx="196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20" name="Tijdelijke aanduiding voor tekst 10"/>
          <p:cNvSpPr>
            <a:spLocks noGrp="1" noSelect="1"/>
          </p:cNvSpPr>
          <p:nvPr>
            <p:ph type="body" sz="quarter" idx="24" hasCustomPrompt="1"/>
          </p:nvPr>
        </p:nvSpPr>
        <p:spPr>
          <a:xfrm>
            <a:off x="3651714" y="2127600"/>
            <a:ext cx="196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21" name="Tijdelijke aanduiding voor tekst 10"/>
          <p:cNvSpPr>
            <a:spLocks noGrp="1" noSelect="1"/>
          </p:cNvSpPr>
          <p:nvPr>
            <p:ph type="body" sz="quarter" idx="25" hasCustomPrompt="1"/>
          </p:nvPr>
        </p:nvSpPr>
        <p:spPr>
          <a:xfrm>
            <a:off x="9525600" y="2127600"/>
            <a:ext cx="196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
        <p:nvSpPr>
          <p:cNvPr id="22" name="Tijdelijke aanduiding voor tekst 10"/>
          <p:cNvSpPr>
            <a:spLocks noGrp="1" noSelect="1"/>
          </p:cNvSpPr>
          <p:nvPr>
            <p:ph type="body" sz="quarter" idx="26" hasCustomPrompt="1"/>
          </p:nvPr>
        </p:nvSpPr>
        <p:spPr>
          <a:xfrm>
            <a:off x="6580800" y="2127600"/>
            <a:ext cx="1969200" cy="3794400"/>
          </a:xfrm>
        </p:spPr>
        <p:txBody>
          <a:bodyPr/>
          <a:lstStyle>
            <a:lvl1pPr>
              <a:spcBef>
                <a:spcPts val="0"/>
              </a:spcBef>
              <a:defRPr sz="15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GB" dirty="0"/>
              <a:t>Key activities</a:t>
            </a:r>
          </a:p>
        </p:txBody>
      </p:sp>
    </p:spTree>
    <p:extLst>
      <p:ext uri="{BB962C8B-B14F-4D97-AF65-F5344CB8AC3E}">
        <p14:creationId xmlns:p14="http://schemas.microsoft.com/office/powerpoint/2010/main" val="228023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e Best Shop">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p:txBody>
          <a:bodyPr/>
          <a:lstStyle>
            <a:lvl1pPr>
              <a:defRPr/>
            </a:lvl1pPr>
          </a:lstStyle>
          <a:p>
            <a:r>
              <a:rPr lang="en-GB" noProof="1"/>
              <a:t>Title</a:t>
            </a:r>
          </a:p>
        </p:txBody>
      </p:sp>
      <p:sp>
        <p:nvSpPr>
          <p:cNvPr id="16" name="Tijdelijke aanduiding voor tekst 7"/>
          <p:cNvSpPr>
            <a:spLocks noGrp="1" noSelect="1"/>
          </p:cNvSpPr>
          <p:nvPr>
            <p:ph type="body" sz="quarter" idx="21"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22"/>
          </p:nvPr>
        </p:nvSpPr>
        <p:spPr/>
        <p:txBody>
          <a:bodyPr/>
          <a:lstStyle/>
          <a:p>
            <a:endParaRPr lang="en-GB" noProof="1"/>
          </a:p>
        </p:txBody>
      </p:sp>
      <p:sp>
        <p:nvSpPr>
          <p:cNvPr id="5" name="Tijdelijke aanduiding voor dianummer 4"/>
          <p:cNvSpPr>
            <a:spLocks noGrp="1" noSelect="1"/>
          </p:cNvSpPr>
          <p:nvPr>
            <p:ph type="sldNum" sz="quarter" idx="23"/>
          </p:nvPr>
        </p:nvSpPr>
        <p:spPr/>
        <p:txBody>
          <a:bodyPr/>
          <a:lstStyle/>
          <a:p>
            <a:fld id="{1336C48C-F87C-4E4B-81EF-5027B17D1F61}" type="slidenum">
              <a:rPr lang="en-GB" noProof="1" smtClean="0"/>
              <a:pPr/>
              <a:t>‹#›</a:t>
            </a:fld>
            <a:endParaRPr lang="en-GB" noProof="1"/>
          </a:p>
        </p:txBody>
      </p:sp>
      <p:pic>
        <p:nvPicPr>
          <p:cNvPr id="17" name="Afbeelding 16" descr="JU BOL dia 26-01-01.png"/>
          <p:cNvPicPr>
            <a:picLocks noSelect="1" noChangeAspect="1"/>
          </p:cNvPicPr>
          <p:nvPr userDrawn="1"/>
        </p:nvPicPr>
        <p:blipFill>
          <a:blip r:embed="rId2" cstate="print"/>
          <a:stretch>
            <a:fillRect/>
          </a:stretch>
        </p:blipFill>
        <p:spPr>
          <a:xfrm>
            <a:off x="2856516" y="1916832"/>
            <a:ext cx="6464604" cy="4171856"/>
          </a:xfrm>
          <a:prstGeom prst="rect">
            <a:avLst/>
          </a:prstGeom>
        </p:spPr>
      </p:pic>
      <p:sp>
        <p:nvSpPr>
          <p:cNvPr id="4" name="Tijdelijke aanduiding voor tekst 3"/>
          <p:cNvSpPr>
            <a:spLocks noGrp="1" noSelect="1"/>
          </p:cNvSpPr>
          <p:nvPr>
            <p:ph type="body" sz="quarter" idx="16" hasCustomPrompt="1"/>
          </p:nvPr>
        </p:nvSpPr>
        <p:spPr>
          <a:xfrm>
            <a:off x="2893244" y="2048730"/>
            <a:ext cx="2196000" cy="2195068"/>
          </a:xfrm>
        </p:spPr>
        <p:txBody>
          <a:bodyPr lIns="85709" tIns="85709" rIns="85709" bIns="85709" anchor="ctr" anchorCtr="1"/>
          <a:lstStyle>
            <a:lvl1pPr>
              <a:defRPr sz="1700">
                <a:latin typeface="+mn-lt"/>
              </a:defRPr>
            </a:lvl1pPr>
            <a:lvl2pPr marL="171418" indent="-171418">
              <a:spcBef>
                <a:spcPts val="714"/>
              </a:spcBef>
              <a:buClr>
                <a:schemeClr val="tx2"/>
              </a:buClr>
              <a:buSzPct val="150000"/>
              <a:buFont typeface="Open Sans Light" panose="020B0306030504020204" pitchFamily="34" charset="0"/>
              <a:buChar char="•"/>
              <a:defRPr sz="1700">
                <a:latin typeface="+mn-lt"/>
              </a:defRPr>
            </a:lvl2pPr>
            <a:lvl3pPr>
              <a:defRPr sz="1700">
                <a:latin typeface="+mn-lt"/>
              </a:defRPr>
            </a:lvl3pPr>
            <a:lvl4pPr>
              <a:defRPr sz="1700">
                <a:latin typeface="+mn-lt"/>
              </a:defRPr>
            </a:lvl4pPr>
            <a:lvl5pPr>
              <a:defRPr sz="1700">
                <a:latin typeface="+mn-lt"/>
              </a:defRPr>
            </a:lvl5pPr>
          </a:lstStyle>
          <a:p>
            <a:pPr lvl="0"/>
            <a:r>
              <a:rPr lang="en-GB" dirty="0"/>
              <a:t>Text</a:t>
            </a:r>
          </a:p>
        </p:txBody>
      </p:sp>
      <p:sp>
        <p:nvSpPr>
          <p:cNvPr id="12" name="Tijdelijke aanduiding voor tekst 3"/>
          <p:cNvSpPr>
            <a:spLocks noGrp="1" noSelect="1"/>
          </p:cNvSpPr>
          <p:nvPr>
            <p:ph type="body" sz="quarter" idx="18" hasCustomPrompt="1"/>
          </p:nvPr>
        </p:nvSpPr>
        <p:spPr>
          <a:xfrm>
            <a:off x="7039576" y="2048730"/>
            <a:ext cx="2196000" cy="2195068"/>
          </a:xfrm>
        </p:spPr>
        <p:txBody>
          <a:bodyPr lIns="85709" tIns="85709" rIns="85709" bIns="85709" anchor="ctr" anchorCtr="1"/>
          <a:lstStyle>
            <a:lvl1pPr>
              <a:defRPr sz="1700">
                <a:latin typeface="+mn-lt"/>
              </a:defRPr>
            </a:lvl1pPr>
            <a:lvl2pPr marL="171418" indent="-171418">
              <a:spcBef>
                <a:spcPts val="714"/>
              </a:spcBef>
              <a:buClr>
                <a:schemeClr val="tx2"/>
              </a:buClr>
              <a:buSzPct val="150000"/>
              <a:buFont typeface="Open Sans Light" panose="020B0306030504020204" pitchFamily="34" charset="0"/>
              <a:buChar char="•"/>
              <a:defRPr sz="1700">
                <a:latin typeface="+mn-lt"/>
              </a:defRPr>
            </a:lvl2pPr>
            <a:lvl3pPr>
              <a:defRPr sz="1700">
                <a:latin typeface="+mn-lt"/>
              </a:defRPr>
            </a:lvl3pPr>
            <a:lvl4pPr>
              <a:defRPr sz="1700">
                <a:latin typeface="+mn-lt"/>
              </a:defRPr>
            </a:lvl4pPr>
            <a:lvl5pPr>
              <a:defRPr sz="1700">
                <a:latin typeface="+mn-lt"/>
              </a:defRPr>
            </a:lvl5pPr>
          </a:lstStyle>
          <a:p>
            <a:pPr lvl="0"/>
            <a:r>
              <a:rPr lang="en-GB" dirty="0"/>
              <a:t>Text</a:t>
            </a:r>
          </a:p>
        </p:txBody>
      </p:sp>
      <p:sp>
        <p:nvSpPr>
          <p:cNvPr id="13" name="Tijdelijke aanduiding voor tekst 3"/>
          <p:cNvSpPr>
            <a:spLocks noGrp="1" noSelect="1"/>
          </p:cNvSpPr>
          <p:nvPr>
            <p:ph type="body" sz="quarter" idx="19" hasCustomPrompt="1"/>
          </p:nvPr>
        </p:nvSpPr>
        <p:spPr>
          <a:xfrm>
            <a:off x="4999006" y="4737689"/>
            <a:ext cx="2196000" cy="1353625"/>
          </a:xfrm>
        </p:spPr>
        <p:txBody>
          <a:bodyPr lIns="85709" tIns="85709" rIns="85709" bIns="85709" anchor="t" anchorCtr="0"/>
          <a:lstStyle>
            <a:lvl1pPr algn="ctr">
              <a:defRPr sz="1700">
                <a:latin typeface="+mn-lt"/>
              </a:defRPr>
            </a:lvl1pPr>
            <a:lvl2pPr marL="171418" indent="-171418">
              <a:spcBef>
                <a:spcPts val="714"/>
              </a:spcBef>
              <a:buClr>
                <a:schemeClr val="tx2"/>
              </a:buClr>
              <a:buSzPct val="150000"/>
              <a:buFont typeface="Open Sans Light" panose="020B0306030504020204" pitchFamily="34" charset="0"/>
              <a:buChar char="•"/>
              <a:defRPr sz="1700">
                <a:latin typeface="+mn-lt"/>
              </a:defRPr>
            </a:lvl2pPr>
            <a:lvl3pPr>
              <a:defRPr sz="1700">
                <a:latin typeface="+mn-lt"/>
              </a:defRPr>
            </a:lvl3pPr>
            <a:lvl4pPr>
              <a:defRPr sz="1700">
                <a:latin typeface="+mn-lt"/>
              </a:defRPr>
            </a:lvl4pPr>
            <a:lvl5pPr>
              <a:defRPr sz="1700">
                <a:latin typeface="+mn-lt"/>
              </a:defRPr>
            </a:lvl5pPr>
          </a:lstStyle>
          <a:p>
            <a:pPr lvl="0"/>
            <a:r>
              <a:rPr lang="en-GB" dirty="0"/>
              <a:t>Text</a:t>
            </a:r>
          </a:p>
        </p:txBody>
      </p:sp>
      <p:sp>
        <p:nvSpPr>
          <p:cNvPr id="14" name="Tijdelijke aanduiding voor tekst 3"/>
          <p:cNvSpPr>
            <a:spLocks noGrp="1" noSelect="1"/>
          </p:cNvSpPr>
          <p:nvPr>
            <p:ph type="body" sz="quarter" idx="20" hasCustomPrompt="1"/>
          </p:nvPr>
        </p:nvSpPr>
        <p:spPr>
          <a:xfrm>
            <a:off x="4987576" y="4012097"/>
            <a:ext cx="2196000" cy="684158"/>
          </a:xfrm>
        </p:spPr>
        <p:txBody>
          <a:bodyPr lIns="85709" tIns="85709" rIns="85709" bIns="85709" anchor="t" anchorCtr="0"/>
          <a:lstStyle>
            <a:lvl1pPr algn="ctr">
              <a:defRPr sz="1700">
                <a:solidFill>
                  <a:schemeClr val="bg1"/>
                </a:solidFill>
                <a:latin typeface="+mn-lt"/>
              </a:defRPr>
            </a:lvl1pPr>
            <a:lvl2pPr marL="171418" indent="-171418">
              <a:spcBef>
                <a:spcPts val="714"/>
              </a:spcBef>
              <a:buClr>
                <a:schemeClr val="tx2"/>
              </a:buClr>
              <a:buSzPct val="150000"/>
              <a:buFont typeface="Open Sans Light" panose="020B0306030504020204" pitchFamily="34" charset="0"/>
              <a:buChar char="•"/>
              <a:defRPr sz="1700">
                <a:latin typeface="+mn-lt"/>
              </a:defRPr>
            </a:lvl2pPr>
            <a:lvl3pPr>
              <a:defRPr sz="1700">
                <a:latin typeface="+mn-lt"/>
              </a:defRPr>
            </a:lvl3pPr>
            <a:lvl4pPr>
              <a:defRPr sz="1700">
                <a:latin typeface="+mn-lt"/>
              </a:defRPr>
            </a:lvl4pPr>
            <a:lvl5pPr>
              <a:defRPr sz="1700">
                <a:latin typeface="+mn-lt"/>
              </a:defRPr>
            </a:lvl5pPr>
          </a:lstStyle>
          <a:p>
            <a:pPr lvl="0"/>
            <a:r>
              <a:rPr lang="en-GB" dirty="0"/>
              <a:t>Text</a:t>
            </a:r>
          </a:p>
        </p:txBody>
      </p:sp>
    </p:spTree>
    <p:extLst>
      <p:ext uri="{BB962C8B-B14F-4D97-AF65-F5344CB8AC3E}">
        <p14:creationId xmlns:p14="http://schemas.microsoft.com/office/powerpoint/2010/main" val="251635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object">
    <p:spTree>
      <p:nvGrpSpPr>
        <p:cNvPr id="1" name=""/>
        <p:cNvGrpSpPr/>
        <p:nvPr/>
      </p:nvGrpSpPr>
      <p:grpSpPr>
        <a:xfrm>
          <a:off x="0" y="0"/>
          <a:ext cx="0" cy="0"/>
          <a:chOff x="0" y="0"/>
          <a:chExt cx="0" cy="0"/>
        </a:xfrm>
      </p:grpSpPr>
      <p:sp>
        <p:nvSpPr>
          <p:cNvPr id="3" name="Tijdelijke aanduiding voor inhoud 2"/>
          <p:cNvSpPr>
            <a:spLocks noGrp="1" noSelect="1"/>
          </p:cNvSpPr>
          <p:nvPr>
            <p:ph idx="1" hasCustomPrompt="1"/>
          </p:nvPr>
        </p:nvSpPr>
        <p:spPr/>
        <p:txBody>
          <a:bodyPr/>
          <a:lstStyle>
            <a:lvl1pPr>
              <a:defRPr/>
            </a:lvl1pPr>
          </a:lstStyle>
          <a:p>
            <a:pPr lvl="2"/>
            <a:r>
              <a:rPr lang="en-GB" noProof="1"/>
              <a:t>Klik om tekst toe te voegen</a:t>
            </a:r>
          </a:p>
        </p:txBody>
      </p:sp>
      <p:sp>
        <p:nvSpPr>
          <p:cNvPr id="8" name="Tijdelijke aanduiding voor tekst 7"/>
          <p:cNvSpPr>
            <a:spLocks noGrp="1" noSelect="1"/>
          </p:cNvSpPr>
          <p:nvPr>
            <p:ph type="body" sz="quarter" idx="13" hasCustomPrompt="1"/>
          </p:nvPr>
        </p:nvSpPr>
        <p:spPr>
          <a:xfrm>
            <a:off x="600434" y="791616"/>
            <a:ext cx="10800000" cy="511293"/>
          </a:xfrm>
        </p:spPr>
        <p:txBody>
          <a:bodyPr/>
          <a:lstStyle>
            <a:lvl1pPr>
              <a:defRPr sz="2700" b="0">
                <a:latin typeface="Open Sans" panose="020B0606030504020204" pitchFamily="34" charset="0"/>
                <a:ea typeface="Open Sans" panose="020B0606030504020204" pitchFamily="34" charset="0"/>
                <a:cs typeface="Open Sans" panose="020B0606030504020204" pitchFamily="34" charset="0"/>
              </a:defRPr>
            </a:lvl1pPr>
          </a:lstStyle>
          <a:p>
            <a:pPr lvl="0"/>
            <a:r>
              <a:rPr lang="en-GB" dirty="0"/>
              <a:t>Subtitle</a:t>
            </a:r>
          </a:p>
        </p:txBody>
      </p:sp>
      <p:sp>
        <p:nvSpPr>
          <p:cNvPr id="4" name="Tijdelijke aanduiding voor voettekst 3"/>
          <p:cNvSpPr>
            <a:spLocks noGrp="1" noSelect="1"/>
          </p:cNvSpPr>
          <p:nvPr>
            <p:ph type="ftr" sz="quarter" idx="14"/>
          </p:nvPr>
        </p:nvSpPr>
        <p:spPr/>
        <p:txBody>
          <a:bodyPr/>
          <a:lstStyle/>
          <a:p>
            <a:endParaRPr lang="en-GB" noProof="1"/>
          </a:p>
        </p:txBody>
      </p:sp>
      <p:sp>
        <p:nvSpPr>
          <p:cNvPr id="5" name="Tijdelijke aanduiding voor dianummer 4"/>
          <p:cNvSpPr>
            <a:spLocks noGrp="1" noSelect="1"/>
          </p:cNvSpPr>
          <p:nvPr>
            <p:ph type="sldNum" sz="quarter" idx="15"/>
          </p:nvPr>
        </p:nvSpPr>
        <p:spPr/>
        <p:txBody>
          <a:bodyPr/>
          <a:lstStyle/>
          <a:p>
            <a:fld id="{1336C48C-F87C-4E4B-81EF-5027B17D1F61}" type="slidenum">
              <a:rPr lang="en-GB" noProof="1" smtClean="0"/>
              <a:pPr/>
              <a:t>‹#›</a:t>
            </a:fld>
            <a:endParaRPr lang="en-GB" noProof="1"/>
          </a:p>
        </p:txBody>
      </p:sp>
      <p:sp>
        <p:nvSpPr>
          <p:cNvPr id="6" name="Titel 5"/>
          <p:cNvSpPr>
            <a:spLocks noGrp="1" noSelect="1"/>
          </p:cNvSpPr>
          <p:nvPr>
            <p:ph type="title" hasCustomPrompt="1"/>
          </p:nvPr>
        </p:nvSpPr>
        <p:spPr/>
        <p:txBody>
          <a:bodyPr/>
          <a:lstStyle>
            <a:lvl1pPr>
              <a:defRPr/>
            </a:lvl1pPr>
          </a:lstStyle>
          <a:p>
            <a:r>
              <a:rPr lang="en-GB" dirty="0"/>
              <a:t>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p:txBody>
          <a:bodyPr/>
          <a:lstStyle>
            <a:lvl1pPr>
              <a:defRPr/>
            </a:lvl1pPr>
          </a:lstStyle>
          <a:p>
            <a:r>
              <a:rPr lang="en-GB" noProof="1"/>
              <a:t>Title</a:t>
            </a:r>
          </a:p>
        </p:txBody>
      </p:sp>
      <p:sp>
        <p:nvSpPr>
          <p:cNvPr id="9" name="Tijdelijke aanduiding voor tekst 7"/>
          <p:cNvSpPr>
            <a:spLocks noGrp="1" noSelect="1"/>
          </p:cNvSpPr>
          <p:nvPr>
            <p:ph type="body" sz="quarter" idx="16" hasCustomPrompt="1"/>
          </p:nvPr>
        </p:nvSpPr>
        <p:spPr>
          <a:xfrm>
            <a:off x="601199" y="806400"/>
            <a:ext cx="10800000" cy="511293"/>
          </a:xfrm>
        </p:spPr>
        <p:txBody>
          <a:bodyPr/>
          <a:lstStyle>
            <a:lvl1pPr>
              <a:defRPr sz="2700" b="0"/>
            </a:lvl1pPr>
          </a:lstStyle>
          <a:p>
            <a:pPr lvl="0"/>
            <a:r>
              <a:rPr lang="en-GB" dirty="0"/>
              <a:t>Subtitle</a:t>
            </a:r>
          </a:p>
        </p:txBody>
      </p:sp>
      <p:sp>
        <p:nvSpPr>
          <p:cNvPr id="3" name="Tijdelijke aanduiding voor voettekst 2"/>
          <p:cNvSpPr>
            <a:spLocks noGrp="1" noSelect="1"/>
          </p:cNvSpPr>
          <p:nvPr>
            <p:ph type="ftr" sz="quarter" idx="17"/>
          </p:nvPr>
        </p:nvSpPr>
        <p:spPr/>
        <p:txBody>
          <a:bodyPr/>
          <a:lstStyle/>
          <a:p>
            <a:endParaRPr lang="en-GB" noProof="1"/>
          </a:p>
        </p:txBody>
      </p:sp>
      <p:sp>
        <p:nvSpPr>
          <p:cNvPr id="4" name="Tijdelijke aanduiding voor dianummer 3"/>
          <p:cNvSpPr>
            <a:spLocks noGrp="1" noSelect="1"/>
          </p:cNvSpPr>
          <p:nvPr>
            <p:ph type="sldNum" sz="quarter" idx="18"/>
          </p:nvPr>
        </p:nvSpPr>
        <p:spPr/>
        <p:txBody>
          <a:bodyPr/>
          <a:lstStyle/>
          <a:p>
            <a:fld id="{1336C48C-F87C-4E4B-81EF-5027B17D1F61}" type="slidenum">
              <a:rPr lang="en-GB" noProof="1" smtClean="0"/>
              <a:pPr/>
              <a:t>‹#›</a:t>
            </a:fld>
            <a:endParaRPr lang="en-GB"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Tijdelijke aanduiding voor voettekst 1"/>
          <p:cNvSpPr>
            <a:spLocks noGrp="1" noSelect="1"/>
          </p:cNvSpPr>
          <p:nvPr>
            <p:ph type="ftr" sz="quarter" idx="10"/>
          </p:nvPr>
        </p:nvSpPr>
        <p:spPr/>
        <p:txBody>
          <a:bodyPr/>
          <a:lstStyle/>
          <a:p>
            <a:endParaRPr lang="en-GB" noProof="1"/>
          </a:p>
        </p:txBody>
      </p:sp>
      <p:sp>
        <p:nvSpPr>
          <p:cNvPr id="3" name="Tijdelijke aanduiding voor dianummer 2"/>
          <p:cNvSpPr>
            <a:spLocks noGrp="1" noSelect="1"/>
          </p:cNvSpPr>
          <p:nvPr>
            <p:ph type="sldNum" sz="quarter" idx="11"/>
          </p:nvPr>
        </p:nvSpPr>
        <p:spPr/>
        <p:txBody>
          <a:bodyPr/>
          <a:lstStyle/>
          <a:p>
            <a:fld id="{1336C48C-F87C-4E4B-81EF-5027B17D1F61}" type="slidenum">
              <a:rPr lang="en-GB" noProof="1" smtClean="0"/>
              <a:pPr/>
              <a:t>‹#›</a:t>
            </a:fld>
            <a:endParaRPr lang="en-GB"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losing slide personal">
    <p:spTree>
      <p:nvGrpSpPr>
        <p:cNvPr id="1" name=""/>
        <p:cNvGrpSpPr/>
        <p:nvPr/>
      </p:nvGrpSpPr>
      <p:grpSpPr>
        <a:xfrm>
          <a:off x="0" y="0"/>
          <a:ext cx="0" cy="0"/>
          <a:chOff x="0" y="0"/>
          <a:chExt cx="0" cy="0"/>
        </a:xfrm>
      </p:grpSpPr>
      <p:grpSp>
        <p:nvGrpSpPr>
          <p:cNvPr id="7" name="logo center"/>
          <p:cNvGrpSpPr>
            <a:grpSpLocks noSelect="1" noChangeAspect="1"/>
          </p:cNvGrpSpPr>
          <p:nvPr userDrawn="1"/>
        </p:nvGrpSpPr>
        <p:grpSpPr bwMode="auto">
          <a:xfrm>
            <a:off x="5135564" y="6311909"/>
            <a:ext cx="1812925" cy="411163"/>
            <a:chOff x="2275" y="3976"/>
            <a:chExt cx="1142" cy="259"/>
          </a:xfrm>
        </p:grpSpPr>
        <p:sp>
          <p:nvSpPr>
            <p:cNvPr id="8" name="Oval 5"/>
            <p:cNvSpPr>
              <a:spLocks noSelect="1" noChangeArrowheads="1"/>
            </p:cNvSpPr>
            <p:nvPr/>
          </p:nvSpPr>
          <p:spPr bwMode="auto">
            <a:xfrm>
              <a:off x="3120" y="3978"/>
              <a:ext cx="93" cy="93"/>
            </a:xfrm>
            <a:prstGeom prst="ellipse">
              <a:avLst/>
            </a:pr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Freeform 6"/>
            <p:cNvSpPr>
              <a:spLocks noSelect="1"/>
            </p:cNvSpPr>
            <p:nvPr/>
          </p:nvSpPr>
          <p:spPr bwMode="auto">
            <a:xfrm>
              <a:off x="3119" y="3976"/>
              <a:ext cx="95" cy="96"/>
            </a:xfrm>
            <a:custGeom>
              <a:avLst/>
              <a:gdLst/>
              <a:ahLst/>
              <a:cxnLst>
                <a:cxn ang="0">
                  <a:pos x="341" y="20"/>
                </a:cxn>
                <a:cxn ang="0">
                  <a:pos x="209" y="131"/>
                </a:cxn>
                <a:cxn ang="0">
                  <a:pos x="122" y="221"/>
                </a:cxn>
                <a:cxn ang="0">
                  <a:pos x="99" y="293"/>
                </a:cxn>
                <a:cxn ang="0">
                  <a:pos x="149" y="360"/>
                </a:cxn>
                <a:cxn ang="0">
                  <a:pos x="205" y="368"/>
                </a:cxn>
                <a:cxn ang="0">
                  <a:pos x="248" y="355"/>
                </a:cxn>
                <a:cxn ang="0">
                  <a:pos x="312" y="315"/>
                </a:cxn>
                <a:cxn ang="0">
                  <a:pos x="348" y="251"/>
                </a:cxn>
                <a:cxn ang="0">
                  <a:pos x="312" y="192"/>
                </a:cxn>
                <a:cxn ang="0">
                  <a:pos x="216" y="203"/>
                </a:cxn>
                <a:cxn ang="0">
                  <a:pos x="169" y="281"/>
                </a:cxn>
                <a:cxn ang="0">
                  <a:pos x="175" y="288"/>
                </a:cxn>
                <a:cxn ang="0">
                  <a:pos x="179" y="289"/>
                </a:cxn>
                <a:cxn ang="0">
                  <a:pos x="190" y="271"/>
                </a:cxn>
                <a:cxn ang="0">
                  <a:pos x="236" y="223"/>
                </a:cxn>
                <a:cxn ang="0">
                  <a:pos x="295" y="209"/>
                </a:cxn>
                <a:cxn ang="0">
                  <a:pos x="323" y="264"/>
                </a:cxn>
                <a:cxn ang="0">
                  <a:pos x="266" y="314"/>
                </a:cxn>
                <a:cxn ang="0">
                  <a:pos x="218" y="338"/>
                </a:cxn>
                <a:cxn ang="0">
                  <a:pos x="136" y="339"/>
                </a:cxn>
                <a:cxn ang="0">
                  <a:pos x="126" y="273"/>
                </a:cxn>
                <a:cxn ang="0">
                  <a:pos x="163" y="214"/>
                </a:cxn>
                <a:cxn ang="0">
                  <a:pos x="228" y="153"/>
                </a:cxn>
                <a:cxn ang="0">
                  <a:pos x="269" y="116"/>
                </a:cxn>
                <a:cxn ang="0">
                  <a:pos x="462" y="179"/>
                </a:cxn>
                <a:cxn ang="0">
                  <a:pos x="380" y="228"/>
                </a:cxn>
                <a:cxn ang="0">
                  <a:pos x="382" y="268"/>
                </a:cxn>
                <a:cxn ang="0">
                  <a:pos x="431" y="224"/>
                </a:cxn>
                <a:cxn ang="0">
                  <a:pos x="476" y="204"/>
                </a:cxn>
                <a:cxn ang="0">
                  <a:pos x="527" y="200"/>
                </a:cxn>
                <a:cxn ang="0">
                  <a:pos x="557" y="255"/>
                </a:cxn>
                <a:cxn ang="0">
                  <a:pos x="494" y="332"/>
                </a:cxn>
                <a:cxn ang="0">
                  <a:pos x="431" y="352"/>
                </a:cxn>
                <a:cxn ang="0">
                  <a:pos x="392" y="309"/>
                </a:cxn>
                <a:cxn ang="0">
                  <a:pos x="404" y="288"/>
                </a:cxn>
                <a:cxn ang="0">
                  <a:pos x="392" y="288"/>
                </a:cxn>
                <a:cxn ang="0">
                  <a:pos x="382" y="289"/>
                </a:cxn>
                <a:cxn ang="0">
                  <a:pos x="392" y="357"/>
                </a:cxn>
                <a:cxn ang="0">
                  <a:pos x="461" y="370"/>
                </a:cxn>
                <a:cxn ang="0">
                  <a:pos x="519" y="351"/>
                </a:cxn>
                <a:cxn ang="0">
                  <a:pos x="565" y="301"/>
                </a:cxn>
                <a:cxn ang="0">
                  <a:pos x="578" y="250"/>
                </a:cxn>
                <a:cxn ang="0">
                  <a:pos x="534" y="183"/>
                </a:cxn>
                <a:cxn ang="0">
                  <a:pos x="298" y="285"/>
                </a:cxn>
                <a:cxn ang="0">
                  <a:pos x="285" y="374"/>
                </a:cxn>
                <a:cxn ang="0">
                  <a:pos x="233" y="427"/>
                </a:cxn>
                <a:cxn ang="0">
                  <a:pos x="202" y="482"/>
                </a:cxn>
                <a:cxn ang="0">
                  <a:pos x="207" y="549"/>
                </a:cxn>
                <a:cxn ang="0">
                  <a:pos x="279" y="585"/>
                </a:cxn>
                <a:cxn ang="0">
                  <a:pos x="341" y="581"/>
                </a:cxn>
                <a:cxn ang="0">
                  <a:pos x="395" y="559"/>
                </a:cxn>
                <a:cxn ang="0">
                  <a:pos x="406" y="545"/>
                </a:cxn>
                <a:cxn ang="0">
                  <a:pos x="395" y="538"/>
                </a:cxn>
                <a:cxn ang="0">
                  <a:pos x="390" y="534"/>
                </a:cxn>
                <a:cxn ang="0">
                  <a:pos x="332" y="553"/>
                </a:cxn>
                <a:cxn ang="0">
                  <a:pos x="281" y="562"/>
                </a:cxn>
                <a:cxn ang="0">
                  <a:pos x="224" y="552"/>
                </a:cxn>
                <a:cxn ang="0">
                  <a:pos x="217" y="510"/>
                </a:cxn>
                <a:cxn ang="0">
                  <a:pos x="245" y="458"/>
                </a:cxn>
                <a:cxn ang="0">
                  <a:pos x="284" y="416"/>
                </a:cxn>
                <a:cxn ang="0">
                  <a:pos x="332" y="367"/>
                </a:cxn>
              </a:cxnLst>
              <a:rect l="0" t="0" r="r" b="b"/>
              <a:pathLst>
                <a:path w="681" h="681">
                  <a:moveTo>
                    <a:pt x="341" y="681"/>
                  </a:moveTo>
                  <a:cubicBezTo>
                    <a:pt x="153" y="681"/>
                    <a:pt x="0" y="528"/>
                    <a:pt x="0" y="341"/>
                  </a:cubicBezTo>
                  <a:cubicBezTo>
                    <a:pt x="0" y="153"/>
                    <a:pt x="153" y="0"/>
                    <a:pt x="341" y="0"/>
                  </a:cubicBezTo>
                  <a:cubicBezTo>
                    <a:pt x="528" y="0"/>
                    <a:pt x="681" y="153"/>
                    <a:pt x="681" y="341"/>
                  </a:cubicBezTo>
                  <a:cubicBezTo>
                    <a:pt x="681" y="528"/>
                    <a:pt x="528" y="681"/>
                    <a:pt x="341" y="681"/>
                  </a:cubicBezTo>
                  <a:moveTo>
                    <a:pt x="341" y="20"/>
                  </a:moveTo>
                  <a:cubicBezTo>
                    <a:pt x="164" y="20"/>
                    <a:pt x="20" y="164"/>
                    <a:pt x="20" y="341"/>
                  </a:cubicBezTo>
                  <a:cubicBezTo>
                    <a:pt x="20" y="517"/>
                    <a:pt x="164" y="661"/>
                    <a:pt x="341" y="661"/>
                  </a:cubicBezTo>
                  <a:cubicBezTo>
                    <a:pt x="517" y="661"/>
                    <a:pt x="661" y="517"/>
                    <a:pt x="661" y="341"/>
                  </a:cubicBezTo>
                  <a:cubicBezTo>
                    <a:pt x="661" y="164"/>
                    <a:pt x="517" y="20"/>
                    <a:pt x="341" y="20"/>
                  </a:cubicBezTo>
                  <a:moveTo>
                    <a:pt x="261" y="106"/>
                  </a:moveTo>
                  <a:cubicBezTo>
                    <a:pt x="255" y="103"/>
                    <a:pt x="255" y="103"/>
                    <a:pt x="255" y="103"/>
                  </a:cubicBezTo>
                  <a:cubicBezTo>
                    <a:pt x="250" y="105"/>
                    <a:pt x="250" y="105"/>
                    <a:pt x="250" y="105"/>
                  </a:cubicBezTo>
                  <a:cubicBezTo>
                    <a:pt x="243" y="110"/>
                    <a:pt x="243" y="110"/>
                    <a:pt x="243" y="110"/>
                  </a:cubicBezTo>
                  <a:cubicBezTo>
                    <a:pt x="234" y="114"/>
                    <a:pt x="234" y="114"/>
                    <a:pt x="234" y="114"/>
                  </a:cubicBezTo>
                  <a:cubicBezTo>
                    <a:pt x="232" y="116"/>
                    <a:pt x="232" y="116"/>
                    <a:pt x="232" y="116"/>
                  </a:cubicBezTo>
                  <a:cubicBezTo>
                    <a:pt x="225" y="119"/>
                    <a:pt x="225" y="119"/>
                    <a:pt x="225" y="119"/>
                  </a:cubicBezTo>
                  <a:cubicBezTo>
                    <a:pt x="220" y="124"/>
                    <a:pt x="220" y="124"/>
                    <a:pt x="220" y="124"/>
                  </a:cubicBezTo>
                  <a:cubicBezTo>
                    <a:pt x="212" y="128"/>
                    <a:pt x="212" y="128"/>
                    <a:pt x="212" y="128"/>
                  </a:cubicBezTo>
                  <a:cubicBezTo>
                    <a:pt x="209" y="131"/>
                    <a:pt x="209" y="131"/>
                    <a:pt x="209" y="131"/>
                  </a:cubicBezTo>
                  <a:cubicBezTo>
                    <a:pt x="206" y="133"/>
                    <a:pt x="206" y="133"/>
                    <a:pt x="206" y="133"/>
                  </a:cubicBezTo>
                  <a:cubicBezTo>
                    <a:pt x="196" y="141"/>
                    <a:pt x="196" y="141"/>
                    <a:pt x="196" y="141"/>
                  </a:cubicBezTo>
                  <a:cubicBezTo>
                    <a:pt x="193" y="145"/>
                    <a:pt x="189" y="146"/>
                    <a:pt x="186" y="149"/>
                  </a:cubicBezTo>
                  <a:cubicBezTo>
                    <a:pt x="183" y="152"/>
                    <a:pt x="183" y="152"/>
                    <a:pt x="183" y="152"/>
                  </a:cubicBezTo>
                  <a:cubicBezTo>
                    <a:pt x="174" y="161"/>
                    <a:pt x="165" y="169"/>
                    <a:pt x="156" y="178"/>
                  </a:cubicBezTo>
                  <a:cubicBezTo>
                    <a:pt x="154" y="182"/>
                    <a:pt x="150" y="184"/>
                    <a:pt x="147" y="189"/>
                  </a:cubicBezTo>
                  <a:cubicBezTo>
                    <a:pt x="147" y="189"/>
                    <a:pt x="147" y="189"/>
                    <a:pt x="147" y="189"/>
                  </a:cubicBezTo>
                  <a:cubicBezTo>
                    <a:pt x="142" y="194"/>
                    <a:pt x="142" y="194"/>
                    <a:pt x="142" y="194"/>
                  </a:cubicBezTo>
                  <a:cubicBezTo>
                    <a:pt x="138" y="198"/>
                    <a:pt x="135" y="202"/>
                    <a:pt x="132" y="206"/>
                  </a:cubicBezTo>
                  <a:cubicBezTo>
                    <a:pt x="129" y="211"/>
                    <a:pt x="125" y="216"/>
                    <a:pt x="122" y="221"/>
                  </a:cubicBezTo>
                  <a:cubicBezTo>
                    <a:pt x="119" y="228"/>
                    <a:pt x="119" y="228"/>
                    <a:pt x="119" y="228"/>
                  </a:cubicBezTo>
                  <a:cubicBezTo>
                    <a:pt x="115" y="232"/>
                    <a:pt x="113" y="237"/>
                    <a:pt x="111" y="242"/>
                  </a:cubicBezTo>
                  <a:cubicBezTo>
                    <a:pt x="111" y="242"/>
                    <a:pt x="111" y="242"/>
                    <a:pt x="111" y="242"/>
                  </a:cubicBezTo>
                  <a:cubicBezTo>
                    <a:pt x="107" y="249"/>
                    <a:pt x="107" y="249"/>
                    <a:pt x="107" y="249"/>
                  </a:cubicBezTo>
                  <a:cubicBezTo>
                    <a:pt x="106" y="254"/>
                    <a:pt x="106" y="254"/>
                    <a:pt x="106" y="254"/>
                  </a:cubicBezTo>
                  <a:cubicBezTo>
                    <a:pt x="104" y="262"/>
                    <a:pt x="104" y="262"/>
                    <a:pt x="104" y="262"/>
                  </a:cubicBezTo>
                  <a:cubicBezTo>
                    <a:pt x="103" y="266"/>
                    <a:pt x="102" y="270"/>
                    <a:pt x="101" y="274"/>
                  </a:cubicBezTo>
                  <a:cubicBezTo>
                    <a:pt x="100" y="282"/>
                    <a:pt x="100" y="282"/>
                    <a:pt x="100" y="282"/>
                  </a:cubicBezTo>
                  <a:cubicBezTo>
                    <a:pt x="100" y="288"/>
                    <a:pt x="100" y="288"/>
                    <a:pt x="100" y="288"/>
                  </a:cubicBezTo>
                  <a:cubicBezTo>
                    <a:pt x="99" y="293"/>
                    <a:pt x="99" y="293"/>
                    <a:pt x="99" y="293"/>
                  </a:cubicBezTo>
                  <a:cubicBezTo>
                    <a:pt x="100" y="296"/>
                    <a:pt x="99" y="300"/>
                    <a:pt x="100" y="304"/>
                  </a:cubicBezTo>
                  <a:cubicBezTo>
                    <a:pt x="101" y="311"/>
                    <a:pt x="101" y="311"/>
                    <a:pt x="101" y="311"/>
                  </a:cubicBezTo>
                  <a:cubicBezTo>
                    <a:pt x="103" y="317"/>
                    <a:pt x="103" y="317"/>
                    <a:pt x="103" y="317"/>
                  </a:cubicBezTo>
                  <a:cubicBezTo>
                    <a:pt x="104" y="321"/>
                    <a:pt x="104" y="321"/>
                    <a:pt x="104" y="321"/>
                  </a:cubicBezTo>
                  <a:cubicBezTo>
                    <a:pt x="112" y="332"/>
                    <a:pt x="112" y="332"/>
                    <a:pt x="112" y="332"/>
                  </a:cubicBezTo>
                  <a:cubicBezTo>
                    <a:pt x="116" y="336"/>
                    <a:pt x="116" y="336"/>
                    <a:pt x="116" y="336"/>
                  </a:cubicBezTo>
                  <a:cubicBezTo>
                    <a:pt x="120" y="341"/>
                    <a:pt x="125" y="347"/>
                    <a:pt x="130" y="350"/>
                  </a:cubicBezTo>
                  <a:cubicBezTo>
                    <a:pt x="134" y="352"/>
                    <a:pt x="137" y="355"/>
                    <a:pt x="141" y="357"/>
                  </a:cubicBezTo>
                  <a:cubicBezTo>
                    <a:pt x="145" y="360"/>
                    <a:pt x="145" y="360"/>
                    <a:pt x="145" y="360"/>
                  </a:cubicBezTo>
                  <a:cubicBezTo>
                    <a:pt x="149" y="360"/>
                    <a:pt x="149" y="360"/>
                    <a:pt x="149" y="360"/>
                  </a:cubicBezTo>
                  <a:cubicBezTo>
                    <a:pt x="154" y="363"/>
                    <a:pt x="154" y="363"/>
                    <a:pt x="154" y="363"/>
                  </a:cubicBezTo>
                  <a:cubicBezTo>
                    <a:pt x="160" y="365"/>
                    <a:pt x="160" y="365"/>
                    <a:pt x="160" y="365"/>
                  </a:cubicBezTo>
                  <a:cubicBezTo>
                    <a:pt x="165" y="366"/>
                    <a:pt x="165" y="366"/>
                    <a:pt x="165" y="366"/>
                  </a:cubicBezTo>
                  <a:cubicBezTo>
                    <a:pt x="167" y="366"/>
                    <a:pt x="167" y="366"/>
                    <a:pt x="167" y="366"/>
                  </a:cubicBezTo>
                  <a:cubicBezTo>
                    <a:pt x="173" y="368"/>
                    <a:pt x="173" y="368"/>
                    <a:pt x="173" y="368"/>
                  </a:cubicBezTo>
                  <a:cubicBezTo>
                    <a:pt x="177" y="368"/>
                    <a:pt x="180" y="369"/>
                    <a:pt x="184" y="369"/>
                  </a:cubicBezTo>
                  <a:cubicBezTo>
                    <a:pt x="189" y="368"/>
                    <a:pt x="189" y="368"/>
                    <a:pt x="189" y="368"/>
                  </a:cubicBezTo>
                  <a:cubicBezTo>
                    <a:pt x="195" y="369"/>
                    <a:pt x="195" y="369"/>
                    <a:pt x="195" y="369"/>
                  </a:cubicBezTo>
                  <a:cubicBezTo>
                    <a:pt x="200" y="368"/>
                    <a:pt x="200" y="368"/>
                    <a:pt x="200" y="368"/>
                  </a:cubicBezTo>
                  <a:cubicBezTo>
                    <a:pt x="205" y="368"/>
                    <a:pt x="205" y="368"/>
                    <a:pt x="205" y="368"/>
                  </a:cubicBezTo>
                  <a:cubicBezTo>
                    <a:pt x="209" y="367"/>
                    <a:pt x="209" y="367"/>
                    <a:pt x="209" y="367"/>
                  </a:cubicBezTo>
                  <a:cubicBezTo>
                    <a:pt x="213" y="366"/>
                    <a:pt x="213" y="366"/>
                    <a:pt x="213" y="366"/>
                  </a:cubicBezTo>
                  <a:cubicBezTo>
                    <a:pt x="218" y="365"/>
                    <a:pt x="218" y="365"/>
                    <a:pt x="218" y="365"/>
                  </a:cubicBezTo>
                  <a:cubicBezTo>
                    <a:pt x="222" y="364"/>
                    <a:pt x="222" y="364"/>
                    <a:pt x="222" y="364"/>
                  </a:cubicBezTo>
                  <a:cubicBezTo>
                    <a:pt x="226" y="363"/>
                    <a:pt x="226" y="363"/>
                    <a:pt x="226" y="363"/>
                  </a:cubicBezTo>
                  <a:cubicBezTo>
                    <a:pt x="231" y="361"/>
                    <a:pt x="231" y="361"/>
                    <a:pt x="231" y="361"/>
                  </a:cubicBezTo>
                  <a:cubicBezTo>
                    <a:pt x="238" y="359"/>
                    <a:pt x="238" y="359"/>
                    <a:pt x="238" y="359"/>
                  </a:cubicBezTo>
                  <a:cubicBezTo>
                    <a:pt x="241" y="358"/>
                    <a:pt x="241" y="358"/>
                    <a:pt x="241" y="358"/>
                  </a:cubicBezTo>
                  <a:cubicBezTo>
                    <a:pt x="244" y="356"/>
                    <a:pt x="244" y="356"/>
                    <a:pt x="244" y="356"/>
                  </a:cubicBezTo>
                  <a:cubicBezTo>
                    <a:pt x="248" y="355"/>
                    <a:pt x="248" y="355"/>
                    <a:pt x="248" y="355"/>
                  </a:cubicBezTo>
                  <a:cubicBezTo>
                    <a:pt x="252" y="355"/>
                    <a:pt x="255" y="351"/>
                    <a:pt x="259" y="351"/>
                  </a:cubicBezTo>
                  <a:cubicBezTo>
                    <a:pt x="264" y="348"/>
                    <a:pt x="264" y="348"/>
                    <a:pt x="264" y="348"/>
                  </a:cubicBezTo>
                  <a:cubicBezTo>
                    <a:pt x="274" y="342"/>
                    <a:pt x="274" y="342"/>
                    <a:pt x="274" y="342"/>
                  </a:cubicBezTo>
                  <a:cubicBezTo>
                    <a:pt x="278" y="340"/>
                    <a:pt x="282" y="337"/>
                    <a:pt x="286" y="335"/>
                  </a:cubicBezTo>
                  <a:cubicBezTo>
                    <a:pt x="291" y="332"/>
                    <a:pt x="291" y="332"/>
                    <a:pt x="291" y="332"/>
                  </a:cubicBezTo>
                  <a:cubicBezTo>
                    <a:pt x="292" y="331"/>
                    <a:pt x="292" y="331"/>
                    <a:pt x="292" y="331"/>
                  </a:cubicBezTo>
                  <a:cubicBezTo>
                    <a:pt x="298" y="326"/>
                    <a:pt x="298" y="326"/>
                    <a:pt x="298" y="326"/>
                  </a:cubicBezTo>
                  <a:cubicBezTo>
                    <a:pt x="300" y="325"/>
                    <a:pt x="300" y="325"/>
                    <a:pt x="300" y="325"/>
                  </a:cubicBezTo>
                  <a:cubicBezTo>
                    <a:pt x="307" y="319"/>
                    <a:pt x="307" y="319"/>
                    <a:pt x="307" y="319"/>
                  </a:cubicBezTo>
                  <a:cubicBezTo>
                    <a:pt x="312" y="315"/>
                    <a:pt x="312" y="315"/>
                    <a:pt x="312" y="315"/>
                  </a:cubicBezTo>
                  <a:cubicBezTo>
                    <a:pt x="321" y="305"/>
                    <a:pt x="321" y="305"/>
                    <a:pt x="321" y="305"/>
                  </a:cubicBezTo>
                  <a:cubicBezTo>
                    <a:pt x="325" y="303"/>
                    <a:pt x="326" y="300"/>
                    <a:pt x="329" y="297"/>
                  </a:cubicBezTo>
                  <a:cubicBezTo>
                    <a:pt x="334" y="290"/>
                    <a:pt x="334" y="290"/>
                    <a:pt x="334" y="290"/>
                  </a:cubicBezTo>
                  <a:cubicBezTo>
                    <a:pt x="338" y="283"/>
                    <a:pt x="338" y="283"/>
                    <a:pt x="338" y="283"/>
                  </a:cubicBezTo>
                  <a:cubicBezTo>
                    <a:pt x="339" y="280"/>
                    <a:pt x="339" y="280"/>
                    <a:pt x="339" y="280"/>
                  </a:cubicBezTo>
                  <a:cubicBezTo>
                    <a:pt x="339" y="277"/>
                    <a:pt x="343" y="275"/>
                    <a:pt x="342" y="271"/>
                  </a:cubicBezTo>
                  <a:cubicBezTo>
                    <a:pt x="344" y="267"/>
                    <a:pt x="344" y="267"/>
                    <a:pt x="344" y="267"/>
                  </a:cubicBezTo>
                  <a:cubicBezTo>
                    <a:pt x="345" y="264"/>
                    <a:pt x="345" y="264"/>
                    <a:pt x="345" y="264"/>
                  </a:cubicBezTo>
                  <a:cubicBezTo>
                    <a:pt x="346" y="259"/>
                    <a:pt x="346" y="259"/>
                    <a:pt x="346" y="259"/>
                  </a:cubicBezTo>
                  <a:cubicBezTo>
                    <a:pt x="348" y="251"/>
                    <a:pt x="348" y="251"/>
                    <a:pt x="348" y="251"/>
                  </a:cubicBezTo>
                  <a:cubicBezTo>
                    <a:pt x="348" y="247"/>
                    <a:pt x="348" y="247"/>
                    <a:pt x="348" y="247"/>
                  </a:cubicBezTo>
                  <a:cubicBezTo>
                    <a:pt x="348" y="241"/>
                    <a:pt x="348" y="241"/>
                    <a:pt x="348" y="241"/>
                  </a:cubicBezTo>
                  <a:cubicBezTo>
                    <a:pt x="346" y="232"/>
                    <a:pt x="346" y="232"/>
                    <a:pt x="346" y="232"/>
                  </a:cubicBezTo>
                  <a:cubicBezTo>
                    <a:pt x="344" y="226"/>
                    <a:pt x="344" y="226"/>
                    <a:pt x="344" y="226"/>
                  </a:cubicBezTo>
                  <a:cubicBezTo>
                    <a:pt x="340" y="217"/>
                    <a:pt x="340" y="217"/>
                    <a:pt x="340" y="217"/>
                  </a:cubicBezTo>
                  <a:cubicBezTo>
                    <a:pt x="335" y="210"/>
                    <a:pt x="335" y="210"/>
                    <a:pt x="335" y="210"/>
                  </a:cubicBezTo>
                  <a:cubicBezTo>
                    <a:pt x="331" y="205"/>
                    <a:pt x="331" y="205"/>
                    <a:pt x="331" y="205"/>
                  </a:cubicBezTo>
                  <a:cubicBezTo>
                    <a:pt x="328" y="201"/>
                    <a:pt x="328" y="201"/>
                    <a:pt x="328" y="201"/>
                  </a:cubicBezTo>
                  <a:cubicBezTo>
                    <a:pt x="321" y="195"/>
                    <a:pt x="321" y="195"/>
                    <a:pt x="321" y="195"/>
                  </a:cubicBezTo>
                  <a:cubicBezTo>
                    <a:pt x="312" y="192"/>
                    <a:pt x="312" y="192"/>
                    <a:pt x="312" y="192"/>
                  </a:cubicBezTo>
                  <a:cubicBezTo>
                    <a:pt x="302" y="187"/>
                    <a:pt x="302" y="187"/>
                    <a:pt x="302" y="187"/>
                  </a:cubicBezTo>
                  <a:cubicBezTo>
                    <a:pt x="295" y="186"/>
                    <a:pt x="295" y="186"/>
                    <a:pt x="295" y="186"/>
                  </a:cubicBezTo>
                  <a:cubicBezTo>
                    <a:pt x="290" y="183"/>
                    <a:pt x="284" y="183"/>
                    <a:pt x="277" y="183"/>
                  </a:cubicBezTo>
                  <a:cubicBezTo>
                    <a:pt x="267" y="183"/>
                    <a:pt x="267" y="183"/>
                    <a:pt x="267" y="183"/>
                  </a:cubicBezTo>
                  <a:cubicBezTo>
                    <a:pt x="259" y="184"/>
                    <a:pt x="259" y="184"/>
                    <a:pt x="259" y="184"/>
                  </a:cubicBezTo>
                  <a:cubicBezTo>
                    <a:pt x="248" y="187"/>
                    <a:pt x="248" y="187"/>
                    <a:pt x="248" y="187"/>
                  </a:cubicBezTo>
                  <a:cubicBezTo>
                    <a:pt x="239" y="191"/>
                    <a:pt x="239" y="191"/>
                    <a:pt x="239" y="191"/>
                  </a:cubicBezTo>
                  <a:cubicBezTo>
                    <a:pt x="234" y="193"/>
                    <a:pt x="234" y="193"/>
                    <a:pt x="234" y="193"/>
                  </a:cubicBezTo>
                  <a:cubicBezTo>
                    <a:pt x="229" y="195"/>
                    <a:pt x="224" y="198"/>
                    <a:pt x="220" y="202"/>
                  </a:cubicBezTo>
                  <a:cubicBezTo>
                    <a:pt x="216" y="203"/>
                    <a:pt x="216" y="203"/>
                    <a:pt x="216" y="203"/>
                  </a:cubicBezTo>
                  <a:cubicBezTo>
                    <a:pt x="212" y="206"/>
                    <a:pt x="208" y="210"/>
                    <a:pt x="205" y="213"/>
                  </a:cubicBezTo>
                  <a:cubicBezTo>
                    <a:pt x="201" y="215"/>
                    <a:pt x="200" y="220"/>
                    <a:pt x="196" y="222"/>
                  </a:cubicBezTo>
                  <a:cubicBezTo>
                    <a:pt x="191" y="229"/>
                    <a:pt x="191" y="229"/>
                    <a:pt x="191" y="229"/>
                  </a:cubicBezTo>
                  <a:cubicBezTo>
                    <a:pt x="188" y="234"/>
                    <a:pt x="185" y="237"/>
                    <a:pt x="183" y="241"/>
                  </a:cubicBezTo>
                  <a:cubicBezTo>
                    <a:pt x="181" y="246"/>
                    <a:pt x="181" y="246"/>
                    <a:pt x="181" y="246"/>
                  </a:cubicBezTo>
                  <a:cubicBezTo>
                    <a:pt x="177" y="249"/>
                    <a:pt x="177" y="255"/>
                    <a:pt x="175" y="259"/>
                  </a:cubicBezTo>
                  <a:cubicBezTo>
                    <a:pt x="173" y="264"/>
                    <a:pt x="173" y="264"/>
                    <a:pt x="173" y="264"/>
                  </a:cubicBezTo>
                  <a:cubicBezTo>
                    <a:pt x="172" y="267"/>
                    <a:pt x="172" y="267"/>
                    <a:pt x="172" y="267"/>
                  </a:cubicBezTo>
                  <a:cubicBezTo>
                    <a:pt x="172" y="270"/>
                    <a:pt x="171" y="273"/>
                    <a:pt x="170" y="277"/>
                  </a:cubicBezTo>
                  <a:cubicBezTo>
                    <a:pt x="169" y="281"/>
                    <a:pt x="169" y="281"/>
                    <a:pt x="169" y="281"/>
                  </a:cubicBezTo>
                  <a:cubicBezTo>
                    <a:pt x="171" y="284"/>
                    <a:pt x="171" y="284"/>
                    <a:pt x="171" y="284"/>
                  </a:cubicBezTo>
                  <a:cubicBezTo>
                    <a:pt x="172" y="283"/>
                    <a:pt x="172" y="283"/>
                    <a:pt x="172" y="283"/>
                  </a:cubicBezTo>
                  <a:cubicBezTo>
                    <a:pt x="171" y="281"/>
                    <a:pt x="171" y="281"/>
                    <a:pt x="171" y="281"/>
                  </a:cubicBezTo>
                  <a:cubicBezTo>
                    <a:pt x="175" y="274"/>
                    <a:pt x="175" y="274"/>
                    <a:pt x="175" y="274"/>
                  </a:cubicBezTo>
                  <a:cubicBezTo>
                    <a:pt x="176" y="275"/>
                    <a:pt x="176" y="275"/>
                    <a:pt x="176" y="275"/>
                  </a:cubicBezTo>
                  <a:cubicBezTo>
                    <a:pt x="175" y="283"/>
                    <a:pt x="175" y="283"/>
                    <a:pt x="175" y="283"/>
                  </a:cubicBezTo>
                  <a:cubicBezTo>
                    <a:pt x="173" y="287"/>
                    <a:pt x="173" y="287"/>
                    <a:pt x="173" y="287"/>
                  </a:cubicBezTo>
                  <a:cubicBezTo>
                    <a:pt x="172" y="289"/>
                    <a:pt x="172" y="289"/>
                    <a:pt x="172" y="289"/>
                  </a:cubicBezTo>
                  <a:cubicBezTo>
                    <a:pt x="174" y="291"/>
                    <a:pt x="174" y="291"/>
                    <a:pt x="174" y="291"/>
                  </a:cubicBezTo>
                  <a:cubicBezTo>
                    <a:pt x="175" y="288"/>
                    <a:pt x="175" y="288"/>
                    <a:pt x="175" y="288"/>
                  </a:cubicBezTo>
                  <a:cubicBezTo>
                    <a:pt x="176" y="284"/>
                    <a:pt x="176" y="284"/>
                    <a:pt x="176" y="284"/>
                  </a:cubicBezTo>
                  <a:cubicBezTo>
                    <a:pt x="177" y="284"/>
                    <a:pt x="177" y="284"/>
                    <a:pt x="177" y="284"/>
                  </a:cubicBezTo>
                  <a:cubicBezTo>
                    <a:pt x="176" y="288"/>
                    <a:pt x="176" y="288"/>
                    <a:pt x="176" y="288"/>
                  </a:cubicBezTo>
                  <a:cubicBezTo>
                    <a:pt x="177" y="290"/>
                    <a:pt x="177" y="290"/>
                    <a:pt x="177" y="290"/>
                  </a:cubicBezTo>
                  <a:cubicBezTo>
                    <a:pt x="178" y="290"/>
                    <a:pt x="178" y="290"/>
                    <a:pt x="178" y="290"/>
                  </a:cubicBezTo>
                  <a:cubicBezTo>
                    <a:pt x="178" y="289"/>
                    <a:pt x="178" y="289"/>
                    <a:pt x="178" y="289"/>
                  </a:cubicBezTo>
                  <a:cubicBezTo>
                    <a:pt x="179" y="287"/>
                    <a:pt x="179" y="287"/>
                    <a:pt x="179" y="287"/>
                  </a:cubicBezTo>
                  <a:cubicBezTo>
                    <a:pt x="179" y="286"/>
                    <a:pt x="179" y="286"/>
                    <a:pt x="179" y="286"/>
                  </a:cubicBezTo>
                  <a:cubicBezTo>
                    <a:pt x="181" y="286"/>
                    <a:pt x="181" y="286"/>
                    <a:pt x="181" y="286"/>
                  </a:cubicBezTo>
                  <a:cubicBezTo>
                    <a:pt x="179" y="289"/>
                    <a:pt x="179" y="289"/>
                    <a:pt x="179" y="289"/>
                  </a:cubicBezTo>
                  <a:cubicBezTo>
                    <a:pt x="179" y="294"/>
                    <a:pt x="179" y="294"/>
                    <a:pt x="179" y="294"/>
                  </a:cubicBezTo>
                  <a:cubicBezTo>
                    <a:pt x="181" y="294"/>
                    <a:pt x="181" y="294"/>
                    <a:pt x="181" y="294"/>
                  </a:cubicBezTo>
                  <a:cubicBezTo>
                    <a:pt x="182" y="292"/>
                    <a:pt x="182" y="292"/>
                    <a:pt x="182" y="292"/>
                  </a:cubicBezTo>
                  <a:cubicBezTo>
                    <a:pt x="182" y="290"/>
                    <a:pt x="182" y="290"/>
                    <a:pt x="182" y="290"/>
                  </a:cubicBezTo>
                  <a:cubicBezTo>
                    <a:pt x="183" y="288"/>
                    <a:pt x="183" y="288"/>
                    <a:pt x="183" y="288"/>
                  </a:cubicBezTo>
                  <a:cubicBezTo>
                    <a:pt x="184" y="286"/>
                    <a:pt x="184" y="286"/>
                    <a:pt x="184" y="286"/>
                  </a:cubicBezTo>
                  <a:cubicBezTo>
                    <a:pt x="185" y="283"/>
                    <a:pt x="185" y="283"/>
                    <a:pt x="185" y="283"/>
                  </a:cubicBezTo>
                  <a:cubicBezTo>
                    <a:pt x="186" y="280"/>
                    <a:pt x="186" y="280"/>
                    <a:pt x="186" y="280"/>
                  </a:cubicBezTo>
                  <a:cubicBezTo>
                    <a:pt x="188" y="275"/>
                    <a:pt x="188" y="275"/>
                    <a:pt x="188" y="275"/>
                  </a:cubicBezTo>
                  <a:cubicBezTo>
                    <a:pt x="190" y="271"/>
                    <a:pt x="190" y="271"/>
                    <a:pt x="190" y="271"/>
                  </a:cubicBezTo>
                  <a:cubicBezTo>
                    <a:pt x="191" y="269"/>
                    <a:pt x="191" y="269"/>
                    <a:pt x="191" y="269"/>
                  </a:cubicBezTo>
                  <a:cubicBezTo>
                    <a:pt x="194" y="263"/>
                    <a:pt x="194" y="263"/>
                    <a:pt x="194" y="263"/>
                  </a:cubicBezTo>
                  <a:cubicBezTo>
                    <a:pt x="196" y="258"/>
                    <a:pt x="196" y="258"/>
                    <a:pt x="196" y="258"/>
                  </a:cubicBezTo>
                  <a:cubicBezTo>
                    <a:pt x="199" y="255"/>
                    <a:pt x="201" y="251"/>
                    <a:pt x="205" y="248"/>
                  </a:cubicBezTo>
                  <a:cubicBezTo>
                    <a:pt x="207" y="244"/>
                    <a:pt x="207" y="244"/>
                    <a:pt x="207" y="244"/>
                  </a:cubicBezTo>
                  <a:cubicBezTo>
                    <a:pt x="208" y="243"/>
                    <a:pt x="208" y="243"/>
                    <a:pt x="208" y="243"/>
                  </a:cubicBezTo>
                  <a:cubicBezTo>
                    <a:pt x="213" y="238"/>
                    <a:pt x="213" y="238"/>
                    <a:pt x="213" y="238"/>
                  </a:cubicBezTo>
                  <a:cubicBezTo>
                    <a:pt x="222" y="232"/>
                    <a:pt x="222" y="232"/>
                    <a:pt x="222" y="232"/>
                  </a:cubicBezTo>
                  <a:cubicBezTo>
                    <a:pt x="229" y="228"/>
                    <a:pt x="229" y="228"/>
                    <a:pt x="229" y="228"/>
                  </a:cubicBezTo>
                  <a:cubicBezTo>
                    <a:pt x="236" y="223"/>
                    <a:pt x="236" y="223"/>
                    <a:pt x="236" y="223"/>
                  </a:cubicBezTo>
                  <a:cubicBezTo>
                    <a:pt x="240" y="220"/>
                    <a:pt x="245" y="219"/>
                    <a:pt x="248" y="217"/>
                  </a:cubicBezTo>
                  <a:cubicBezTo>
                    <a:pt x="251" y="216"/>
                    <a:pt x="251" y="216"/>
                    <a:pt x="251" y="216"/>
                  </a:cubicBezTo>
                  <a:cubicBezTo>
                    <a:pt x="257" y="214"/>
                    <a:pt x="257" y="214"/>
                    <a:pt x="257" y="214"/>
                  </a:cubicBezTo>
                  <a:cubicBezTo>
                    <a:pt x="265" y="211"/>
                    <a:pt x="265" y="211"/>
                    <a:pt x="265" y="211"/>
                  </a:cubicBezTo>
                  <a:cubicBezTo>
                    <a:pt x="269" y="210"/>
                    <a:pt x="269" y="210"/>
                    <a:pt x="269" y="210"/>
                  </a:cubicBezTo>
                  <a:cubicBezTo>
                    <a:pt x="272" y="209"/>
                    <a:pt x="272" y="209"/>
                    <a:pt x="272" y="209"/>
                  </a:cubicBezTo>
                  <a:cubicBezTo>
                    <a:pt x="273" y="210"/>
                    <a:pt x="273" y="210"/>
                    <a:pt x="273" y="210"/>
                  </a:cubicBezTo>
                  <a:cubicBezTo>
                    <a:pt x="277" y="208"/>
                    <a:pt x="281" y="209"/>
                    <a:pt x="285" y="209"/>
                  </a:cubicBezTo>
                  <a:cubicBezTo>
                    <a:pt x="290" y="208"/>
                    <a:pt x="290" y="208"/>
                    <a:pt x="290" y="208"/>
                  </a:cubicBezTo>
                  <a:cubicBezTo>
                    <a:pt x="295" y="209"/>
                    <a:pt x="295" y="209"/>
                    <a:pt x="295" y="209"/>
                  </a:cubicBezTo>
                  <a:cubicBezTo>
                    <a:pt x="305" y="209"/>
                    <a:pt x="305" y="209"/>
                    <a:pt x="305" y="209"/>
                  </a:cubicBezTo>
                  <a:cubicBezTo>
                    <a:pt x="313" y="211"/>
                    <a:pt x="313" y="211"/>
                    <a:pt x="313" y="211"/>
                  </a:cubicBezTo>
                  <a:cubicBezTo>
                    <a:pt x="318" y="213"/>
                    <a:pt x="318" y="213"/>
                    <a:pt x="318" y="213"/>
                  </a:cubicBezTo>
                  <a:cubicBezTo>
                    <a:pt x="325" y="217"/>
                    <a:pt x="325" y="217"/>
                    <a:pt x="325" y="217"/>
                  </a:cubicBezTo>
                  <a:cubicBezTo>
                    <a:pt x="329" y="224"/>
                    <a:pt x="329" y="224"/>
                    <a:pt x="329" y="224"/>
                  </a:cubicBezTo>
                  <a:cubicBezTo>
                    <a:pt x="332" y="228"/>
                    <a:pt x="334" y="233"/>
                    <a:pt x="333" y="239"/>
                  </a:cubicBezTo>
                  <a:cubicBezTo>
                    <a:pt x="332" y="243"/>
                    <a:pt x="332" y="243"/>
                    <a:pt x="332" y="243"/>
                  </a:cubicBezTo>
                  <a:cubicBezTo>
                    <a:pt x="330" y="250"/>
                    <a:pt x="330" y="250"/>
                    <a:pt x="330" y="250"/>
                  </a:cubicBezTo>
                  <a:cubicBezTo>
                    <a:pt x="326" y="257"/>
                    <a:pt x="326" y="257"/>
                    <a:pt x="326" y="257"/>
                  </a:cubicBezTo>
                  <a:cubicBezTo>
                    <a:pt x="323" y="264"/>
                    <a:pt x="323" y="264"/>
                    <a:pt x="323" y="264"/>
                  </a:cubicBezTo>
                  <a:cubicBezTo>
                    <a:pt x="318" y="269"/>
                    <a:pt x="318" y="269"/>
                    <a:pt x="318" y="269"/>
                  </a:cubicBezTo>
                  <a:cubicBezTo>
                    <a:pt x="313" y="275"/>
                    <a:pt x="313" y="275"/>
                    <a:pt x="313" y="275"/>
                  </a:cubicBezTo>
                  <a:cubicBezTo>
                    <a:pt x="309" y="279"/>
                    <a:pt x="309" y="279"/>
                    <a:pt x="309" y="279"/>
                  </a:cubicBezTo>
                  <a:cubicBezTo>
                    <a:pt x="305" y="283"/>
                    <a:pt x="301" y="288"/>
                    <a:pt x="297" y="291"/>
                  </a:cubicBezTo>
                  <a:cubicBezTo>
                    <a:pt x="292" y="296"/>
                    <a:pt x="292" y="296"/>
                    <a:pt x="292" y="296"/>
                  </a:cubicBezTo>
                  <a:cubicBezTo>
                    <a:pt x="289" y="298"/>
                    <a:pt x="289" y="298"/>
                    <a:pt x="289" y="298"/>
                  </a:cubicBezTo>
                  <a:cubicBezTo>
                    <a:pt x="283" y="303"/>
                    <a:pt x="283" y="303"/>
                    <a:pt x="283" y="303"/>
                  </a:cubicBezTo>
                  <a:cubicBezTo>
                    <a:pt x="281" y="305"/>
                    <a:pt x="281" y="305"/>
                    <a:pt x="281" y="305"/>
                  </a:cubicBezTo>
                  <a:cubicBezTo>
                    <a:pt x="277" y="305"/>
                    <a:pt x="275" y="310"/>
                    <a:pt x="271" y="310"/>
                  </a:cubicBezTo>
                  <a:cubicBezTo>
                    <a:pt x="266" y="314"/>
                    <a:pt x="266" y="314"/>
                    <a:pt x="266" y="314"/>
                  </a:cubicBezTo>
                  <a:cubicBezTo>
                    <a:pt x="265" y="314"/>
                    <a:pt x="265" y="314"/>
                    <a:pt x="265" y="314"/>
                  </a:cubicBezTo>
                  <a:cubicBezTo>
                    <a:pt x="257" y="318"/>
                    <a:pt x="257" y="318"/>
                    <a:pt x="257" y="318"/>
                  </a:cubicBezTo>
                  <a:cubicBezTo>
                    <a:pt x="255" y="320"/>
                    <a:pt x="255" y="320"/>
                    <a:pt x="255" y="320"/>
                  </a:cubicBezTo>
                  <a:cubicBezTo>
                    <a:pt x="252" y="321"/>
                    <a:pt x="252" y="321"/>
                    <a:pt x="252" y="321"/>
                  </a:cubicBezTo>
                  <a:cubicBezTo>
                    <a:pt x="247" y="324"/>
                    <a:pt x="247" y="324"/>
                    <a:pt x="247" y="324"/>
                  </a:cubicBezTo>
                  <a:cubicBezTo>
                    <a:pt x="243" y="327"/>
                    <a:pt x="243" y="327"/>
                    <a:pt x="243" y="327"/>
                  </a:cubicBezTo>
                  <a:cubicBezTo>
                    <a:pt x="239" y="329"/>
                    <a:pt x="239" y="329"/>
                    <a:pt x="239" y="329"/>
                  </a:cubicBezTo>
                  <a:cubicBezTo>
                    <a:pt x="235" y="329"/>
                    <a:pt x="232" y="333"/>
                    <a:pt x="228" y="334"/>
                  </a:cubicBezTo>
                  <a:cubicBezTo>
                    <a:pt x="225" y="335"/>
                    <a:pt x="225" y="335"/>
                    <a:pt x="225" y="335"/>
                  </a:cubicBezTo>
                  <a:cubicBezTo>
                    <a:pt x="218" y="338"/>
                    <a:pt x="218" y="338"/>
                    <a:pt x="218" y="338"/>
                  </a:cubicBezTo>
                  <a:cubicBezTo>
                    <a:pt x="215" y="340"/>
                    <a:pt x="215" y="340"/>
                    <a:pt x="215" y="340"/>
                  </a:cubicBezTo>
                  <a:cubicBezTo>
                    <a:pt x="210" y="342"/>
                    <a:pt x="205" y="343"/>
                    <a:pt x="200" y="345"/>
                  </a:cubicBezTo>
                  <a:cubicBezTo>
                    <a:pt x="194" y="346"/>
                    <a:pt x="194" y="346"/>
                    <a:pt x="194" y="346"/>
                  </a:cubicBezTo>
                  <a:cubicBezTo>
                    <a:pt x="185" y="347"/>
                    <a:pt x="185" y="347"/>
                    <a:pt x="185" y="347"/>
                  </a:cubicBezTo>
                  <a:cubicBezTo>
                    <a:pt x="183" y="348"/>
                    <a:pt x="183" y="348"/>
                    <a:pt x="183" y="348"/>
                  </a:cubicBezTo>
                  <a:cubicBezTo>
                    <a:pt x="175" y="348"/>
                    <a:pt x="167" y="348"/>
                    <a:pt x="158" y="346"/>
                  </a:cubicBezTo>
                  <a:cubicBezTo>
                    <a:pt x="151" y="345"/>
                    <a:pt x="151" y="345"/>
                    <a:pt x="151" y="345"/>
                  </a:cubicBezTo>
                  <a:cubicBezTo>
                    <a:pt x="145" y="343"/>
                    <a:pt x="145" y="343"/>
                    <a:pt x="145" y="343"/>
                  </a:cubicBezTo>
                  <a:cubicBezTo>
                    <a:pt x="140" y="341"/>
                    <a:pt x="140" y="341"/>
                    <a:pt x="140" y="341"/>
                  </a:cubicBezTo>
                  <a:cubicBezTo>
                    <a:pt x="136" y="339"/>
                    <a:pt x="136" y="339"/>
                    <a:pt x="136" y="339"/>
                  </a:cubicBezTo>
                  <a:cubicBezTo>
                    <a:pt x="130" y="335"/>
                    <a:pt x="130" y="335"/>
                    <a:pt x="130" y="335"/>
                  </a:cubicBezTo>
                  <a:cubicBezTo>
                    <a:pt x="125" y="329"/>
                    <a:pt x="125" y="329"/>
                    <a:pt x="125" y="329"/>
                  </a:cubicBezTo>
                  <a:cubicBezTo>
                    <a:pt x="125" y="327"/>
                    <a:pt x="125" y="327"/>
                    <a:pt x="125" y="327"/>
                  </a:cubicBezTo>
                  <a:cubicBezTo>
                    <a:pt x="123" y="322"/>
                    <a:pt x="123" y="322"/>
                    <a:pt x="123" y="322"/>
                  </a:cubicBezTo>
                  <a:cubicBezTo>
                    <a:pt x="123" y="317"/>
                    <a:pt x="123" y="317"/>
                    <a:pt x="123" y="317"/>
                  </a:cubicBezTo>
                  <a:cubicBezTo>
                    <a:pt x="122" y="313"/>
                    <a:pt x="122" y="313"/>
                    <a:pt x="122" y="313"/>
                  </a:cubicBezTo>
                  <a:cubicBezTo>
                    <a:pt x="122" y="309"/>
                    <a:pt x="121" y="306"/>
                    <a:pt x="122" y="301"/>
                  </a:cubicBezTo>
                  <a:cubicBezTo>
                    <a:pt x="121" y="296"/>
                    <a:pt x="123" y="292"/>
                    <a:pt x="122" y="286"/>
                  </a:cubicBezTo>
                  <a:cubicBezTo>
                    <a:pt x="125" y="280"/>
                    <a:pt x="125" y="280"/>
                    <a:pt x="125" y="280"/>
                  </a:cubicBezTo>
                  <a:cubicBezTo>
                    <a:pt x="126" y="273"/>
                    <a:pt x="126" y="273"/>
                    <a:pt x="126" y="273"/>
                  </a:cubicBezTo>
                  <a:cubicBezTo>
                    <a:pt x="127" y="271"/>
                    <a:pt x="127" y="271"/>
                    <a:pt x="127" y="271"/>
                  </a:cubicBezTo>
                  <a:cubicBezTo>
                    <a:pt x="129" y="266"/>
                    <a:pt x="129" y="266"/>
                    <a:pt x="129" y="266"/>
                  </a:cubicBezTo>
                  <a:cubicBezTo>
                    <a:pt x="132" y="259"/>
                    <a:pt x="132" y="259"/>
                    <a:pt x="132" y="259"/>
                  </a:cubicBezTo>
                  <a:cubicBezTo>
                    <a:pt x="133" y="255"/>
                    <a:pt x="133" y="255"/>
                    <a:pt x="133" y="255"/>
                  </a:cubicBezTo>
                  <a:cubicBezTo>
                    <a:pt x="138" y="248"/>
                    <a:pt x="138" y="248"/>
                    <a:pt x="138" y="248"/>
                  </a:cubicBezTo>
                  <a:cubicBezTo>
                    <a:pt x="138" y="247"/>
                    <a:pt x="138" y="247"/>
                    <a:pt x="138" y="247"/>
                  </a:cubicBezTo>
                  <a:cubicBezTo>
                    <a:pt x="143" y="240"/>
                    <a:pt x="143" y="240"/>
                    <a:pt x="143" y="240"/>
                  </a:cubicBezTo>
                  <a:cubicBezTo>
                    <a:pt x="147" y="233"/>
                    <a:pt x="147" y="233"/>
                    <a:pt x="147" y="233"/>
                  </a:cubicBezTo>
                  <a:cubicBezTo>
                    <a:pt x="153" y="226"/>
                    <a:pt x="153" y="226"/>
                    <a:pt x="153" y="226"/>
                  </a:cubicBezTo>
                  <a:cubicBezTo>
                    <a:pt x="156" y="221"/>
                    <a:pt x="160" y="218"/>
                    <a:pt x="163" y="214"/>
                  </a:cubicBezTo>
                  <a:cubicBezTo>
                    <a:pt x="165" y="212"/>
                    <a:pt x="165" y="212"/>
                    <a:pt x="165" y="212"/>
                  </a:cubicBezTo>
                  <a:cubicBezTo>
                    <a:pt x="171" y="204"/>
                    <a:pt x="171" y="204"/>
                    <a:pt x="171" y="204"/>
                  </a:cubicBezTo>
                  <a:cubicBezTo>
                    <a:pt x="172" y="200"/>
                    <a:pt x="177" y="200"/>
                    <a:pt x="178" y="196"/>
                  </a:cubicBezTo>
                  <a:cubicBezTo>
                    <a:pt x="184" y="190"/>
                    <a:pt x="184" y="190"/>
                    <a:pt x="184" y="190"/>
                  </a:cubicBezTo>
                  <a:cubicBezTo>
                    <a:pt x="192" y="182"/>
                    <a:pt x="192" y="182"/>
                    <a:pt x="192" y="182"/>
                  </a:cubicBezTo>
                  <a:cubicBezTo>
                    <a:pt x="197" y="178"/>
                    <a:pt x="197" y="178"/>
                    <a:pt x="197" y="178"/>
                  </a:cubicBezTo>
                  <a:cubicBezTo>
                    <a:pt x="202" y="173"/>
                    <a:pt x="202" y="173"/>
                    <a:pt x="202" y="173"/>
                  </a:cubicBezTo>
                  <a:cubicBezTo>
                    <a:pt x="207" y="170"/>
                    <a:pt x="210" y="165"/>
                    <a:pt x="215" y="163"/>
                  </a:cubicBezTo>
                  <a:cubicBezTo>
                    <a:pt x="218" y="159"/>
                    <a:pt x="223" y="159"/>
                    <a:pt x="226" y="155"/>
                  </a:cubicBezTo>
                  <a:cubicBezTo>
                    <a:pt x="228" y="153"/>
                    <a:pt x="228" y="153"/>
                    <a:pt x="228" y="153"/>
                  </a:cubicBezTo>
                  <a:cubicBezTo>
                    <a:pt x="235" y="149"/>
                    <a:pt x="235" y="149"/>
                    <a:pt x="235" y="149"/>
                  </a:cubicBezTo>
                  <a:cubicBezTo>
                    <a:pt x="241" y="145"/>
                    <a:pt x="241" y="145"/>
                    <a:pt x="241" y="145"/>
                  </a:cubicBezTo>
                  <a:cubicBezTo>
                    <a:pt x="249" y="141"/>
                    <a:pt x="249" y="141"/>
                    <a:pt x="249" y="141"/>
                  </a:cubicBezTo>
                  <a:cubicBezTo>
                    <a:pt x="255" y="136"/>
                    <a:pt x="255" y="136"/>
                    <a:pt x="255" y="136"/>
                  </a:cubicBezTo>
                  <a:cubicBezTo>
                    <a:pt x="259" y="135"/>
                    <a:pt x="262" y="132"/>
                    <a:pt x="265" y="130"/>
                  </a:cubicBezTo>
                  <a:cubicBezTo>
                    <a:pt x="268" y="129"/>
                    <a:pt x="268" y="129"/>
                    <a:pt x="268" y="129"/>
                  </a:cubicBezTo>
                  <a:cubicBezTo>
                    <a:pt x="274" y="126"/>
                    <a:pt x="274" y="126"/>
                    <a:pt x="274" y="126"/>
                  </a:cubicBezTo>
                  <a:cubicBezTo>
                    <a:pt x="273" y="121"/>
                    <a:pt x="273" y="121"/>
                    <a:pt x="273" y="121"/>
                  </a:cubicBezTo>
                  <a:cubicBezTo>
                    <a:pt x="272" y="119"/>
                    <a:pt x="272" y="119"/>
                    <a:pt x="272" y="119"/>
                  </a:cubicBezTo>
                  <a:cubicBezTo>
                    <a:pt x="269" y="116"/>
                    <a:pt x="269" y="116"/>
                    <a:pt x="269" y="116"/>
                  </a:cubicBezTo>
                  <a:cubicBezTo>
                    <a:pt x="268" y="113"/>
                    <a:pt x="268" y="113"/>
                    <a:pt x="268" y="113"/>
                  </a:cubicBezTo>
                  <a:cubicBezTo>
                    <a:pt x="266" y="111"/>
                    <a:pt x="266" y="111"/>
                    <a:pt x="266" y="111"/>
                  </a:cubicBezTo>
                  <a:cubicBezTo>
                    <a:pt x="263" y="110"/>
                    <a:pt x="263" y="110"/>
                    <a:pt x="263" y="110"/>
                  </a:cubicBezTo>
                  <a:cubicBezTo>
                    <a:pt x="261" y="106"/>
                    <a:pt x="261" y="106"/>
                    <a:pt x="261" y="106"/>
                  </a:cubicBezTo>
                  <a:moveTo>
                    <a:pt x="498" y="173"/>
                  </a:moveTo>
                  <a:cubicBezTo>
                    <a:pt x="496" y="174"/>
                    <a:pt x="496" y="174"/>
                    <a:pt x="496" y="174"/>
                  </a:cubicBezTo>
                  <a:cubicBezTo>
                    <a:pt x="489" y="174"/>
                    <a:pt x="489" y="174"/>
                    <a:pt x="489" y="174"/>
                  </a:cubicBezTo>
                  <a:cubicBezTo>
                    <a:pt x="485" y="174"/>
                    <a:pt x="481" y="175"/>
                    <a:pt x="477" y="174"/>
                  </a:cubicBezTo>
                  <a:cubicBezTo>
                    <a:pt x="476" y="175"/>
                    <a:pt x="476" y="175"/>
                    <a:pt x="476" y="175"/>
                  </a:cubicBezTo>
                  <a:cubicBezTo>
                    <a:pt x="471" y="175"/>
                    <a:pt x="467" y="178"/>
                    <a:pt x="462" y="179"/>
                  </a:cubicBezTo>
                  <a:cubicBezTo>
                    <a:pt x="457" y="180"/>
                    <a:pt x="457" y="180"/>
                    <a:pt x="457" y="180"/>
                  </a:cubicBezTo>
                  <a:cubicBezTo>
                    <a:pt x="453" y="182"/>
                    <a:pt x="453" y="182"/>
                    <a:pt x="453" y="182"/>
                  </a:cubicBezTo>
                  <a:cubicBezTo>
                    <a:pt x="447" y="183"/>
                    <a:pt x="447" y="183"/>
                    <a:pt x="447" y="183"/>
                  </a:cubicBezTo>
                  <a:cubicBezTo>
                    <a:pt x="438" y="188"/>
                    <a:pt x="438" y="188"/>
                    <a:pt x="438" y="188"/>
                  </a:cubicBezTo>
                  <a:cubicBezTo>
                    <a:pt x="433" y="191"/>
                    <a:pt x="426" y="191"/>
                    <a:pt x="422" y="197"/>
                  </a:cubicBezTo>
                  <a:cubicBezTo>
                    <a:pt x="414" y="201"/>
                    <a:pt x="414" y="201"/>
                    <a:pt x="414" y="201"/>
                  </a:cubicBezTo>
                  <a:cubicBezTo>
                    <a:pt x="409" y="206"/>
                    <a:pt x="404" y="207"/>
                    <a:pt x="400" y="212"/>
                  </a:cubicBezTo>
                  <a:cubicBezTo>
                    <a:pt x="391" y="219"/>
                    <a:pt x="391" y="219"/>
                    <a:pt x="391" y="219"/>
                  </a:cubicBezTo>
                  <a:cubicBezTo>
                    <a:pt x="384" y="224"/>
                    <a:pt x="384" y="224"/>
                    <a:pt x="384" y="224"/>
                  </a:cubicBezTo>
                  <a:cubicBezTo>
                    <a:pt x="380" y="228"/>
                    <a:pt x="380" y="228"/>
                    <a:pt x="380" y="228"/>
                  </a:cubicBezTo>
                  <a:cubicBezTo>
                    <a:pt x="377" y="233"/>
                    <a:pt x="372" y="236"/>
                    <a:pt x="368" y="241"/>
                  </a:cubicBezTo>
                  <a:cubicBezTo>
                    <a:pt x="368" y="242"/>
                    <a:pt x="368" y="242"/>
                    <a:pt x="368" y="242"/>
                  </a:cubicBezTo>
                  <a:cubicBezTo>
                    <a:pt x="363" y="248"/>
                    <a:pt x="363" y="248"/>
                    <a:pt x="363" y="248"/>
                  </a:cubicBezTo>
                  <a:cubicBezTo>
                    <a:pt x="361" y="253"/>
                    <a:pt x="361" y="253"/>
                    <a:pt x="361" y="253"/>
                  </a:cubicBezTo>
                  <a:cubicBezTo>
                    <a:pt x="362" y="257"/>
                    <a:pt x="362" y="262"/>
                    <a:pt x="365" y="265"/>
                  </a:cubicBezTo>
                  <a:cubicBezTo>
                    <a:pt x="370" y="267"/>
                    <a:pt x="370" y="267"/>
                    <a:pt x="370" y="267"/>
                  </a:cubicBezTo>
                  <a:cubicBezTo>
                    <a:pt x="371" y="271"/>
                    <a:pt x="371" y="271"/>
                    <a:pt x="371" y="271"/>
                  </a:cubicBezTo>
                  <a:cubicBezTo>
                    <a:pt x="373" y="272"/>
                    <a:pt x="373" y="272"/>
                    <a:pt x="373" y="272"/>
                  </a:cubicBezTo>
                  <a:cubicBezTo>
                    <a:pt x="378" y="273"/>
                    <a:pt x="378" y="273"/>
                    <a:pt x="378" y="273"/>
                  </a:cubicBezTo>
                  <a:cubicBezTo>
                    <a:pt x="382" y="268"/>
                    <a:pt x="382" y="268"/>
                    <a:pt x="382" y="268"/>
                  </a:cubicBezTo>
                  <a:cubicBezTo>
                    <a:pt x="385" y="264"/>
                    <a:pt x="385" y="264"/>
                    <a:pt x="385" y="264"/>
                  </a:cubicBezTo>
                  <a:cubicBezTo>
                    <a:pt x="389" y="260"/>
                    <a:pt x="389" y="260"/>
                    <a:pt x="389" y="260"/>
                  </a:cubicBezTo>
                  <a:cubicBezTo>
                    <a:pt x="393" y="255"/>
                    <a:pt x="393" y="255"/>
                    <a:pt x="393" y="255"/>
                  </a:cubicBezTo>
                  <a:cubicBezTo>
                    <a:pt x="394" y="254"/>
                    <a:pt x="394" y="254"/>
                    <a:pt x="394" y="254"/>
                  </a:cubicBezTo>
                  <a:cubicBezTo>
                    <a:pt x="400" y="250"/>
                    <a:pt x="404" y="245"/>
                    <a:pt x="409" y="241"/>
                  </a:cubicBezTo>
                  <a:cubicBezTo>
                    <a:pt x="417" y="235"/>
                    <a:pt x="417" y="235"/>
                    <a:pt x="417" y="235"/>
                  </a:cubicBezTo>
                  <a:cubicBezTo>
                    <a:pt x="419" y="234"/>
                    <a:pt x="419" y="234"/>
                    <a:pt x="419" y="234"/>
                  </a:cubicBezTo>
                  <a:cubicBezTo>
                    <a:pt x="429" y="226"/>
                    <a:pt x="429" y="226"/>
                    <a:pt x="429" y="226"/>
                  </a:cubicBezTo>
                  <a:cubicBezTo>
                    <a:pt x="430" y="225"/>
                    <a:pt x="430" y="225"/>
                    <a:pt x="430" y="225"/>
                  </a:cubicBezTo>
                  <a:cubicBezTo>
                    <a:pt x="431" y="224"/>
                    <a:pt x="431" y="224"/>
                    <a:pt x="431" y="224"/>
                  </a:cubicBezTo>
                  <a:cubicBezTo>
                    <a:pt x="434" y="223"/>
                    <a:pt x="434" y="223"/>
                    <a:pt x="434" y="223"/>
                  </a:cubicBezTo>
                  <a:cubicBezTo>
                    <a:pt x="439" y="221"/>
                    <a:pt x="439" y="221"/>
                    <a:pt x="439" y="221"/>
                  </a:cubicBezTo>
                  <a:cubicBezTo>
                    <a:pt x="444" y="217"/>
                    <a:pt x="444" y="217"/>
                    <a:pt x="444" y="217"/>
                  </a:cubicBezTo>
                  <a:cubicBezTo>
                    <a:pt x="446" y="216"/>
                    <a:pt x="446" y="216"/>
                    <a:pt x="446" y="216"/>
                  </a:cubicBezTo>
                  <a:cubicBezTo>
                    <a:pt x="452" y="214"/>
                    <a:pt x="452" y="214"/>
                    <a:pt x="452" y="214"/>
                  </a:cubicBezTo>
                  <a:cubicBezTo>
                    <a:pt x="455" y="212"/>
                    <a:pt x="455" y="212"/>
                    <a:pt x="455" y="212"/>
                  </a:cubicBezTo>
                  <a:cubicBezTo>
                    <a:pt x="460" y="210"/>
                    <a:pt x="460" y="210"/>
                    <a:pt x="460" y="210"/>
                  </a:cubicBezTo>
                  <a:cubicBezTo>
                    <a:pt x="464" y="209"/>
                    <a:pt x="464" y="209"/>
                    <a:pt x="464" y="209"/>
                  </a:cubicBezTo>
                  <a:cubicBezTo>
                    <a:pt x="470" y="207"/>
                    <a:pt x="470" y="207"/>
                    <a:pt x="470" y="207"/>
                  </a:cubicBezTo>
                  <a:cubicBezTo>
                    <a:pt x="476" y="204"/>
                    <a:pt x="476" y="204"/>
                    <a:pt x="476" y="204"/>
                  </a:cubicBezTo>
                  <a:cubicBezTo>
                    <a:pt x="482" y="204"/>
                    <a:pt x="482" y="204"/>
                    <a:pt x="482" y="204"/>
                  </a:cubicBezTo>
                  <a:cubicBezTo>
                    <a:pt x="485" y="203"/>
                    <a:pt x="485" y="203"/>
                    <a:pt x="485" y="203"/>
                  </a:cubicBezTo>
                  <a:cubicBezTo>
                    <a:pt x="490" y="201"/>
                    <a:pt x="490" y="201"/>
                    <a:pt x="490" y="201"/>
                  </a:cubicBezTo>
                  <a:cubicBezTo>
                    <a:pt x="494" y="200"/>
                    <a:pt x="494" y="200"/>
                    <a:pt x="494" y="200"/>
                  </a:cubicBezTo>
                  <a:cubicBezTo>
                    <a:pt x="495" y="200"/>
                    <a:pt x="495" y="200"/>
                    <a:pt x="495" y="200"/>
                  </a:cubicBezTo>
                  <a:cubicBezTo>
                    <a:pt x="499" y="200"/>
                    <a:pt x="499" y="200"/>
                    <a:pt x="499" y="200"/>
                  </a:cubicBezTo>
                  <a:cubicBezTo>
                    <a:pt x="500" y="199"/>
                    <a:pt x="500" y="199"/>
                    <a:pt x="500" y="199"/>
                  </a:cubicBezTo>
                  <a:cubicBezTo>
                    <a:pt x="506" y="199"/>
                    <a:pt x="506" y="199"/>
                    <a:pt x="506" y="199"/>
                  </a:cubicBezTo>
                  <a:cubicBezTo>
                    <a:pt x="511" y="197"/>
                    <a:pt x="517" y="199"/>
                    <a:pt x="523" y="199"/>
                  </a:cubicBezTo>
                  <a:cubicBezTo>
                    <a:pt x="527" y="200"/>
                    <a:pt x="527" y="200"/>
                    <a:pt x="527" y="200"/>
                  </a:cubicBezTo>
                  <a:cubicBezTo>
                    <a:pt x="529" y="201"/>
                    <a:pt x="529" y="201"/>
                    <a:pt x="529" y="201"/>
                  </a:cubicBezTo>
                  <a:cubicBezTo>
                    <a:pt x="533" y="202"/>
                    <a:pt x="533" y="202"/>
                    <a:pt x="533" y="202"/>
                  </a:cubicBezTo>
                  <a:cubicBezTo>
                    <a:pt x="539" y="204"/>
                    <a:pt x="539" y="204"/>
                    <a:pt x="539" y="204"/>
                  </a:cubicBezTo>
                  <a:cubicBezTo>
                    <a:pt x="546" y="207"/>
                    <a:pt x="546" y="207"/>
                    <a:pt x="546" y="207"/>
                  </a:cubicBezTo>
                  <a:cubicBezTo>
                    <a:pt x="548" y="211"/>
                    <a:pt x="553" y="211"/>
                    <a:pt x="554" y="215"/>
                  </a:cubicBezTo>
                  <a:cubicBezTo>
                    <a:pt x="556" y="219"/>
                    <a:pt x="556" y="219"/>
                    <a:pt x="556" y="219"/>
                  </a:cubicBezTo>
                  <a:cubicBezTo>
                    <a:pt x="557" y="222"/>
                    <a:pt x="560" y="225"/>
                    <a:pt x="560" y="229"/>
                  </a:cubicBezTo>
                  <a:cubicBezTo>
                    <a:pt x="561" y="233"/>
                    <a:pt x="561" y="238"/>
                    <a:pt x="560" y="242"/>
                  </a:cubicBezTo>
                  <a:cubicBezTo>
                    <a:pt x="559" y="248"/>
                    <a:pt x="559" y="248"/>
                    <a:pt x="559" y="248"/>
                  </a:cubicBezTo>
                  <a:cubicBezTo>
                    <a:pt x="557" y="255"/>
                    <a:pt x="557" y="255"/>
                    <a:pt x="557" y="255"/>
                  </a:cubicBezTo>
                  <a:cubicBezTo>
                    <a:pt x="557" y="259"/>
                    <a:pt x="555" y="262"/>
                    <a:pt x="555" y="266"/>
                  </a:cubicBezTo>
                  <a:cubicBezTo>
                    <a:pt x="552" y="269"/>
                    <a:pt x="552" y="274"/>
                    <a:pt x="548" y="277"/>
                  </a:cubicBezTo>
                  <a:cubicBezTo>
                    <a:pt x="546" y="281"/>
                    <a:pt x="546" y="281"/>
                    <a:pt x="546" y="281"/>
                  </a:cubicBezTo>
                  <a:cubicBezTo>
                    <a:pt x="544" y="285"/>
                    <a:pt x="542" y="289"/>
                    <a:pt x="538" y="292"/>
                  </a:cubicBezTo>
                  <a:cubicBezTo>
                    <a:pt x="535" y="297"/>
                    <a:pt x="535" y="297"/>
                    <a:pt x="535" y="297"/>
                  </a:cubicBezTo>
                  <a:cubicBezTo>
                    <a:pt x="526" y="307"/>
                    <a:pt x="526" y="307"/>
                    <a:pt x="526" y="307"/>
                  </a:cubicBezTo>
                  <a:cubicBezTo>
                    <a:pt x="522" y="311"/>
                    <a:pt x="522" y="311"/>
                    <a:pt x="522" y="311"/>
                  </a:cubicBezTo>
                  <a:cubicBezTo>
                    <a:pt x="517" y="315"/>
                    <a:pt x="513" y="319"/>
                    <a:pt x="508" y="323"/>
                  </a:cubicBezTo>
                  <a:cubicBezTo>
                    <a:pt x="506" y="324"/>
                    <a:pt x="506" y="324"/>
                    <a:pt x="506" y="324"/>
                  </a:cubicBezTo>
                  <a:cubicBezTo>
                    <a:pt x="502" y="328"/>
                    <a:pt x="498" y="330"/>
                    <a:pt x="494" y="332"/>
                  </a:cubicBezTo>
                  <a:cubicBezTo>
                    <a:pt x="490" y="333"/>
                    <a:pt x="487" y="336"/>
                    <a:pt x="484" y="338"/>
                  </a:cubicBezTo>
                  <a:cubicBezTo>
                    <a:pt x="479" y="340"/>
                    <a:pt x="479" y="340"/>
                    <a:pt x="479" y="340"/>
                  </a:cubicBezTo>
                  <a:cubicBezTo>
                    <a:pt x="474" y="342"/>
                    <a:pt x="474" y="342"/>
                    <a:pt x="474" y="342"/>
                  </a:cubicBezTo>
                  <a:cubicBezTo>
                    <a:pt x="468" y="345"/>
                    <a:pt x="468" y="345"/>
                    <a:pt x="468" y="345"/>
                  </a:cubicBezTo>
                  <a:cubicBezTo>
                    <a:pt x="460" y="347"/>
                    <a:pt x="460" y="347"/>
                    <a:pt x="460" y="347"/>
                  </a:cubicBezTo>
                  <a:cubicBezTo>
                    <a:pt x="457" y="348"/>
                    <a:pt x="457" y="348"/>
                    <a:pt x="457" y="348"/>
                  </a:cubicBezTo>
                  <a:cubicBezTo>
                    <a:pt x="452" y="348"/>
                    <a:pt x="452" y="348"/>
                    <a:pt x="452" y="348"/>
                  </a:cubicBezTo>
                  <a:cubicBezTo>
                    <a:pt x="447" y="350"/>
                    <a:pt x="447" y="350"/>
                    <a:pt x="447" y="350"/>
                  </a:cubicBezTo>
                  <a:cubicBezTo>
                    <a:pt x="441" y="351"/>
                    <a:pt x="441" y="351"/>
                    <a:pt x="441" y="351"/>
                  </a:cubicBezTo>
                  <a:cubicBezTo>
                    <a:pt x="431" y="352"/>
                    <a:pt x="431" y="352"/>
                    <a:pt x="431" y="352"/>
                  </a:cubicBezTo>
                  <a:cubicBezTo>
                    <a:pt x="426" y="352"/>
                    <a:pt x="421" y="351"/>
                    <a:pt x="416" y="352"/>
                  </a:cubicBezTo>
                  <a:cubicBezTo>
                    <a:pt x="411" y="351"/>
                    <a:pt x="411" y="351"/>
                    <a:pt x="411" y="351"/>
                  </a:cubicBezTo>
                  <a:cubicBezTo>
                    <a:pt x="402" y="349"/>
                    <a:pt x="402" y="349"/>
                    <a:pt x="402" y="349"/>
                  </a:cubicBezTo>
                  <a:cubicBezTo>
                    <a:pt x="394" y="344"/>
                    <a:pt x="394" y="344"/>
                    <a:pt x="394" y="344"/>
                  </a:cubicBezTo>
                  <a:cubicBezTo>
                    <a:pt x="388" y="339"/>
                    <a:pt x="388" y="339"/>
                    <a:pt x="388" y="339"/>
                  </a:cubicBezTo>
                  <a:cubicBezTo>
                    <a:pt x="387" y="335"/>
                    <a:pt x="387" y="335"/>
                    <a:pt x="387" y="335"/>
                  </a:cubicBezTo>
                  <a:cubicBezTo>
                    <a:pt x="385" y="329"/>
                    <a:pt x="385" y="329"/>
                    <a:pt x="385" y="329"/>
                  </a:cubicBezTo>
                  <a:cubicBezTo>
                    <a:pt x="387" y="319"/>
                    <a:pt x="387" y="319"/>
                    <a:pt x="387" y="319"/>
                  </a:cubicBezTo>
                  <a:cubicBezTo>
                    <a:pt x="389" y="315"/>
                    <a:pt x="389" y="315"/>
                    <a:pt x="389" y="315"/>
                  </a:cubicBezTo>
                  <a:cubicBezTo>
                    <a:pt x="392" y="309"/>
                    <a:pt x="392" y="309"/>
                    <a:pt x="392" y="309"/>
                  </a:cubicBezTo>
                  <a:cubicBezTo>
                    <a:pt x="400" y="300"/>
                    <a:pt x="400" y="300"/>
                    <a:pt x="400" y="300"/>
                  </a:cubicBezTo>
                  <a:cubicBezTo>
                    <a:pt x="403" y="297"/>
                    <a:pt x="403" y="297"/>
                    <a:pt x="403" y="297"/>
                  </a:cubicBezTo>
                  <a:cubicBezTo>
                    <a:pt x="408" y="295"/>
                    <a:pt x="408" y="295"/>
                    <a:pt x="408" y="295"/>
                  </a:cubicBezTo>
                  <a:cubicBezTo>
                    <a:pt x="407" y="294"/>
                    <a:pt x="407" y="294"/>
                    <a:pt x="407" y="294"/>
                  </a:cubicBezTo>
                  <a:cubicBezTo>
                    <a:pt x="403" y="295"/>
                    <a:pt x="403" y="295"/>
                    <a:pt x="403" y="295"/>
                  </a:cubicBezTo>
                  <a:cubicBezTo>
                    <a:pt x="400" y="296"/>
                    <a:pt x="400" y="296"/>
                    <a:pt x="400" y="296"/>
                  </a:cubicBezTo>
                  <a:cubicBezTo>
                    <a:pt x="399" y="296"/>
                    <a:pt x="399" y="296"/>
                    <a:pt x="399" y="296"/>
                  </a:cubicBezTo>
                  <a:cubicBezTo>
                    <a:pt x="401" y="293"/>
                    <a:pt x="401" y="293"/>
                    <a:pt x="401" y="293"/>
                  </a:cubicBezTo>
                  <a:cubicBezTo>
                    <a:pt x="405" y="289"/>
                    <a:pt x="405" y="289"/>
                    <a:pt x="405" y="289"/>
                  </a:cubicBezTo>
                  <a:cubicBezTo>
                    <a:pt x="404" y="288"/>
                    <a:pt x="404" y="288"/>
                    <a:pt x="404" y="288"/>
                  </a:cubicBezTo>
                  <a:cubicBezTo>
                    <a:pt x="403" y="288"/>
                    <a:pt x="403" y="288"/>
                    <a:pt x="403" y="288"/>
                  </a:cubicBezTo>
                  <a:cubicBezTo>
                    <a:pt x="402" y="287"/>
                    <a:pt x="402" y="287"/>
                    <a:pt x="402" y="287"/>
                  </a:cubicBezTo>
                  <a:cubicBezTo>
                    <a:pt x="403" y="286"/>
                    <a:pt x="403" y="286"/>
                    <a:pt x="403" y="286"/>
                  </a:cubicBezTo>
                  <a:cubicBezTo>
                    <a:pt x="404" y="285"/>
                    <a:pt x="404" y="285"/>
                    <a:pt x="404" y="285"/>
                  </a:cubicBezTo>
                  <a:cubicBezTo>
                    <a:pt x="402" y="285"/>
                    <a:pt x="402" y="285"/>
                    <a:pt x="402" y="285"/>
                  </a:cubicBezTo>
                  <a:cubicBezTo>
                    <a:pt x="395" y="288"/>
                    <a:pt x="395" y="288"/>
                    <a:pt x="395" y="288"/>
                  </a:cubicBezTo>
                  <a:cubicBezTo>
                    <a:pt x="390" y="293"/>
                    <a:pt x="390" y="293"/>
                    <a:pt x="390" y="293"/>
                  </a:cubicBezTo>
                  <a:cubicBezTo>
                    <a:pt x="389" y="292"/>
                    <a:pt x="389" y="292"/>
                    <a:pt x="389" y="292"/>
                  </a:cubicBezTo>
                  <a:cubicBezTo>
                    <a:pt x="391" y="290"/>
                    <a:pt x="391" y="290"/>
                    <a:pt x="391" y="290"/>
                  </a:cubicBezTo>
                  <a:cubicBezTo>
                    <a:pt x="392" y="288"/>
                    <a:pt x="392" y="288"/>
                    <a:pt x="392" y="288"/>
                  </a:cubicBezTo>
                  <a:cubicBezTo>
                    <a:pt x="397" y="286"/>
                    <a:pt x="397" y="286"/>
                    <a:pt x="397" y="286"/>
                  </a:cubicBezTo>
                  <a:cubicBezTo>
                    <a:pt x="396" y="283"/>
                    <a:pt x="396" y="283"/>
                    <a:pt x="396" y="283"/>
                  </a:cubicBezTo>
                  <a:cubicBezTo>
                    <a:pt x="392" y="285"/>
                    <a:pt x="392" y="285"/>
                    <a:pt x="392" y="285"/>
                  </a:cubicBezTo>
                  <a:cubicBezTo>
                    <a:pt x="386" y="289"/>
                    <a:pt x="386" y="289"/>
                    <a:pt x="386" y="289"/>
                  </a:cubicBezTo>
                  <a:cubicBezTo>
                    <a:pt x="383" y="293"/>
                    <a:pt x="383" y="293"/>
                    <a:pt x="383" y="293"/>
                  </a:cubicBezTo>
                  <a:cubicBezTo>
                    <a:pt x="380" y="296"/>
                    <a:pt x="380" y="296"/>
                    <a:pt x="380" y="296"/>
                  </a:cubicBezTo>
                  <a:cubicBezTo>
                    <a:pt x="380" y="295"/>
                    <a:pt x="380" y="295"/>
                    <a:pt x="380" y="295"/>
                  </a:cubicBezTo>
                  <a:cubicBezTo>
                    <a:pt x="384" y="290"/>
                    <a:pt x="384" y="290"/>
                    <a:pt x="384" y="290"/>
                  </a:cubicBezTo>
                  <a:cubicBezTo>
                    <a:pt x="383" y="288"/>
                    <a:pt x="383" y="288"/>
                    <a:pt x="383" y="288"/>
                  </a:cubicBezTo>
                  <a:cubicBezTo>
                    <a:pt x="382" y="289"/>
                    <a:pt x="382" y="289"/>
                    <a:pt x="382" y="289"/>
                  </a:cubicBezTo>
                  <a:cubicBezTo>
                    <a:pt x="378" y="292"/>
                    <a:pt x="378" y="292"/>
                    <a:pt x="378" y="292"/>
                  </a:cubicBezTo>
                  <a:cubicBezTo>
                    <a:pt x="373" y="300"/>
                    <a:pt x="373" y="300"/>
                    <a:pt x="373" y="300"/>
                  </a:cubicBezTo>
                  <a:cubicBezTo>
                    <a:pt x="370" y="309"/>
                    <a:pt x="370" y="309"/>
                    <a:pt x="370" y="309"/>
                  </a:cubicBezTo>
                  <a:cubicBezTo>
                    <a:pt x="369" y="315"/>
                    <a:pt x="369" y="315"/>
                    <a:pt x="369" y="315"/>
                  </a:cubicBezTo>
                  <a:cubicBezTo>
                    <a:pt x="369" y="319"/>
                    <a:pt x="369" y="324"/>
                    <a:pt x="371" y="327"/>
                  </a:cubicBezTo>
                  <a:cubicBezTo>
                    <a:pt x="376" y="338"/>
                    <a:pt x="376" y="338"/>
                    <a:pt x="376" y="338"/>
                  </a:cubicBezTo>
                  <a:cubicBezTo>
                    <a:pt x="380" y="345"/>
                    <a:pt x="380" y="345"/>
                    <a:pt x="380" y="345"/>
                  </a:cubicBezTo>
                  <a:cubicBezTo>
                    <a:pt x="384" y="350"/>
                    <a:pt x="384" y="350"/>
                    <a:pt x="384" y="350"/>
                  </a:cubicBezTo>
                  <a:cubicBezTo>
                    <a:pt x="386" y="351"/>
                    <a:pt x="386" y="351"/>
                    <a:pt x="386" y="351"/>
                  </a:cubicBezTo>
                  <a:cubicBezTo>
                    <a:pt x="392" y="357"/>
                    <a:pt x="392" y="357"/>
                    <a:pt x="392" y="357"/>
                  </a:cubicBezTo>
                  <a:cubicBezTo>
                    <a:pt x="399" y="361"/>
                    <a:pt x="399" y="361"/>
                    <a:pt x="399" y="361"/>
                  </a:cubicBezTo>
                  <a:cubicBezTo>
                    <a:pt x="407" y="364"/>
                    <a:pt x="407" y="364"/>
                    <a:pt x="407" y="364"/>
                  </a:cubicBezTo>
                  <a:cubicBezTo>
                    <a:pt x="415" y="367"/>
                    <a:pt x="415" y="367"/>
                    <a:pt x="415" y="367"/>
                  </a:cubicBezTo>
                  <a:cubicBezTo>
                    <a:pt x="418" y="368"/>
                    <a:pt x="418" y="368"/>
                    <a:pt x="418" y="368"/>
                  </a:cubicBezTo>
                  <a:cubicBezTo>
                    <a:pt x="424" y="369"/>
                    <a:pt x="424" y="369"/>
                    <a:pt x="424" y="369"/>
                  </a:cubicBezTo>
                  <a:cubicBezTo>
                    <a:pt x="433" y="370"/>
                    <a:pt x="433" y="370"/>
                    <a:pt x="433" y="370"/>
                  </a:cubicBezTo>
                  <a:cubicBezTo>
                    <a:pt x="443" y="371"/>
                    <a:pt x="443" y="371"/>
                    <a:pt x="443" y="371"/>
                  </a:cubicBezTo>
                  <a:cubicBezTo>
                    <a:pt x="449" y="371"/>
                    <a:pt x="449" y="371"/>
                    <a:pt x="449" y="371"/>
                  </a:cubicBezTo>
                  <a:cubicBezTo>
                    <a:pt x="455" y="371"/>
                    <a:pt x="455" y="371"/>
                    <a:pt x="455" y="371"/>
                  </a:cubicBezTo>
                  <a:cubicBezTo>
                    <a:pt x="461" y="370"/>
                    <a:pt x="461" y="370"/>
                    <a:pt x="461" y="370"/>
                  </a:cubicBezTo>
                  <a:cubicBezTo>
                    <a:pt x="468" y="369"/>
                    <a:pt x="468" y="369"/>
                    <a:pt x="468" y="369"/>
                  </a:cubicBezTo>
                  <a:cubicBezTo>
                    <a:pt x="476" y="367"/>
                    <a:pt x="476" y="367"/>
                    <a:pt x="476" y="367"/>
                  </a:cubicBezTo>
                  <a:cubicBezTo>
                    <a:pt x="486" y="365"/>
                    <a:pt x="486" y="365"/>
                    <a:pt x="486" y="365"/>
                  </a:cubicBezTo>
                  <a:cubicBezTo>
                    <a:pt x="493" y="363"/>
                    <a:pt x="493" y="363"/>
                    <a:pt x="493" y="363"/>
                  </a:cubicBezTo>
                  <a:cubicBezTo>
                    <a:pt x="497" y="361"/>
                    <a:pt x="497" y="361"/>
                    <a:pt x="497" y="361"/>
                  </a:cubicBezTo>
                  <a:cubicBezTo>
                    <a:pt x="502" y="358"/>
                    <a:pt x="502" y="358"/>
                    <a:pt x="502" y="358"/>
                  </a:cubicBezTo>
                  <a:cubicBezTo>
                    <a:pt x="507" y="357"/>
                    <a:pt x="507" y="357"/>
                    <a:pt x="507" y="357"/>
                  </a:cubicBezTo>
                  <a:cubicBezTo>
                    <a:pt x="515" y="353"/>
                    <a:pt x="515" y="353"/>
                    <a:pt x="515" y="353"/>
                  </a:cubicBezTo>
                  <a:cubicBezTo>
                    <a:pt x="517" y="352"/>
                    <a:pt x="517" y="352"/>
                    <a:pt x="517" y="352"/>
                  </a:cubicBezTo>
                  <a:cubicBezTo>
                    <a:pt x="519" y="351"/>
                    <a:pt x="519" y="351"/>
                    <a:pt x="519" y="351"/>
                  </a:cubicBezTo>
                  <a:cubicBezTo>
                    <a:pt x="523" y="347"/>
                    <a:pt x="523" y="347"/>
                    <a:pt x="523" y="347"/>
                  </a:cubicBezTo>
                  <a:cubicBezTo>
                    <a:pt x="527" y="345"/>
                    <a:pt x="527" y="345"/>
                    <a:pt x="527" y="345"/>
                  </a:cubicBezTo>
                  <a:cubicBezTo>
                    <a:pt x="534" y="339"/>
                    <a:pt x="534" y="339"/>
                    <a:pt x="534" y="339"/>
                  </a:cubicBezTo>
                  <a:cubicBezTo>
                    <a:pt x="537" y="337"/>
                    <a:pt x="537" y="337"/>
                    <a:pt x="537" y="337"/>
                  </a:cubicBezTo>
                  <a:cubicBezTo>
                    <a:pt x="543" y="331"/>
                    <a:pt x="543" y="331"/>
                    <a:pt x="543" y="331"/>
                  </a:cubicBezTo>
                  <a:cubicBezTo>
                    <a:pt x="550" y="323"/>
                    <a:pt x="550" y="323"/>
                    <a:pt x="550" y="323"/>
                  </a:cubicBezTo>
                  <a:cubicBezTo>
                    <a:pt x="555" y="317"/>
                    <a:pt x="555" y="317"/>
                    <a:pt x="555" y="317"/>
                  </a:cubicBezTo>
                  <a:cubicBezTo>
                    <a:pt x="561" y="308"/>
                    <a:pt x="561" y="308"/>
                    <a:pt x="561" y="308"/>
                  </a:cubicBezTo>
                  <a:cubicBezTo>
                    <a:pt x="564" y="304"/>
                    <a:pt x="564" y="304"/>
                    <a:pt x="564" y="304"/>
                  </a:cubicBezTo>
                  <a:cubicBezTo>
                    <a:pt x="565" y="301"/>
                    <a:pt x="565" y="301"/>
                    <a:pt x="565" y="301"/>
                  </a:cubicBezTo>
                  <a:cubicBezTo>
                    <a:pt x="567" y="297"/>
                    <a:pt x="567" y="297"/>
                    <a:pt x="567" y="297"/>
                  </a:cubicBezTo>
                  <a:cubicBezTo>
                    <a:pt x="570" y="290"/>
                    <a:pt x="570" y="290"/>
                    <a:pt x="570" y="290"/>
                  </a:cubicBezTo>
                  <a:cubicBezTo>
                    <a:pt x="572" y="286"/>
                    <a:pt x="572" y="286"/>
                    <a:pt x="572" y="286"/>
                  </a:cubicBezTo>
                  <a:cubicBezTo>
                    <a:pt x="573" y="280"/>
                    <a:pt x="573" y="280"/>
                    <a:pt x="573" y="280"/>
                  </a:cubicBezTo>
                  <a:cubicBezTo>
                    <a:pt x="575" y="277"/>
                    <a:pt x="575" y="277"/>
                    <a:pt x="575" y="277"/>
                  </a:cubicBezTo>
                  <a:cubicBezTo>
                    <a:pt x="576" y="269"/>
                    <a:pt x="576" y="269"/>
                    <a:pt x="576" y="269"/>
                  </a:cubicBezTo>
                  <a:cubicBezTo>
                    <a:pt x="578" y="262"/>
                    <a:pt x="578" y="262"/>
                    <a:pt x="578" y="262"/>
                  </a:cubicBezTo>
                  <a:cubicBezTo>
                    <a:pt x="577" y="258"/>
                    <a:pt x="577" y="258"/>
                    <a:pt x="577" y="258"/>
                  </a:cubicBezTo>
                  <a:cubicBezTo>
                    <a:pt x="578" y="253"/>
                    <a:pt x="578" y="253"/>
                    <a:pt x="578" y="253"/>
                  </a:cubicBezTo>
                  <a:cubicBezTo>
                    <a:pt x="578" y="250"/>
                    <a:pt x="578" y="250"/>
                    <a:pt x="578" y="250"/>
                  </a:cubicBezTo>
                  <a:cubicBezTo>
                    <a:pt x="577" y="246"/>
                    <a:pt x="577" y="246"/>
                    <a:pt x="577" y="246"/>
                  </a:cubicBezTo>
                  <a:cubicBezTo>
                    <a:pt x="576" y="240"/>
                    <a:pt x="575" y="235"/>
                    <a:pt x="574" y="230"/>
                  </a:cubicBezTo>
                  <a:cubicBezTo>
                    <a:pt x="572" y="222"/>
                    <a:pt x="572" y="222"/>
                    <a:pt x="572" y="222"/>
                  </a:cubicBezTo>
                  <a:cubicBezTo>
                    <a:pt x="570" y="220"/>
                    <a:pt x="570" y="220"/>
                    <a:pt x="570" y="220"/>
                  </a:cubicBezTo>
                  <a:cubicBezTo>
                    <a:pt x="567" y="213"/>
                    <a:pt x="567" y="213"/>
                    <a:pt x="567" y="213"/>
                  </a:cubicBezTo>
                  <a:cubicBezTo>
                    <a:pt x="565" y="210"/>
                    <a:pt x="565" y="210"/>
                    <a:pt x="565" y="210"/>
                  </a:cubicBezTo>
                  <a:cubicBezTo>
                    <a:pt x="563" y="205"/>
                    <a:pt x="559" y="203"/>
                    <a:pt x="556" y="199"/>
                  </a:cubicBezTo>
                  <a:cubicBezTo>
                    <a:pt x="554" y="195"/>
                    <a:pt x="550" y="195"/>
                    <a:pt x="547" y="191"/>
                  </a:cubicBezTo>
                  <a:cubicBezTo>
                    <a:pt x="539" y="186"/>
                    <a:pt x="539" y="186"/>
                    <a:pt x="539" y="186"/>
                  </a:cubicBezTo>
                  <a:cubicBezTo>
                    <a:pt x="534" y="183"/>
                    <a:pt x="534" y="183"/>
                    <a:pt x="534" y="183"/>
                  </a:cubicBezTo>
                  <a:cubicBezTo>
                    <a:pt x="524" y="178"/>
                    <a:pt x="524" y="178"/>
                    <a:pt x="524" y="178"/>
                  </a:cubicBezTo>
                  <a:cubicBezTo>
                    <a:pt x="517" y="176"/>
                    <a:pt x="517" y="176"/>
                    <a:pt x="517" y="176"/>
                  </a:cubicBezTo>
                  <a:cubicBezTo>
                    <a:pt x="513" y="175"/>
                    <a:pt x="513" y="175"/>
                    <a:pt x="513" y="175"/>
                  </a:cubicBezTo>
                  <a:cubicBezTo>
                    <a:pt x="509" y="174"/>
                    <a:pt x="509" y="174"/>
                    <a:pt x="509" y="174"/>
                  </a:cubicBezTo>
                  <a:cubicBezTo>
                    <a:pt x="498" y="173"/>
                    <a:pt x="498" y="173"/>
                    <a:pt x="498" y="173"/>
                  </a:cubicBezTo>
                  <a:moveTo>
                    <a:pt x="301" y="283"/>
                  </a:moveTo>
                  <a:cubicBezTo>
                    <a:pt x="301" y="282"/>
                    <a:pt x="301" y="282"/>
                    <a:pt x="301" y="282"/>
                  </a:cubicBezTo>
                  <a:cubicBezTo>
                    <a:pt x="297" y="283"/>
                    <a:pt x="297" y="283"/>
                    <a:pt x="297" y="283"/>
                  </a:cubicBezTo>
                  <a:cubicBezTo>
                    <a:pt x="298" y="286"/>
                    <a:pt x="298" y="286"/>
                    <a:pt x="298" y="286"/>
                  </a:cubicBezTo>
                  <a:cubicBezTo>
                    <a:pt x="298" y="285"/>
                    <a:pt x="298" y="285"/>
                    <a:pt x="298" y="285"/>
                  </a:cubicBezTo>
                  <a:cubicBezTo>
                    <a:pt x="300" y="285"/>
                    <a:pt x="300" y="285"/>
                    <a:pt x="300" y="285"/>
                  </a:cubicBezTo>
                  <a:cubicBezTo>
                    <a:pt x="301" y="283"/>
                    <a:pt x="301" y="283"/>
                    <a:pt x="301" y="283"/>
                  </a:cubicBezTo>
                  <a:moveTo>
                    <a:pt x="317" y="355"/>
                  </a:moveTo>
                  <a:cubicBezTo>
                    <a:pt x="317" y="355"/>
                    <a:pt x="317" y="355"/>
                    <a:pt x="317" y="355"/>
                  </a:cubicBezTo>
                  <a:cubicBezTo>
                    <a:pt x="312" y="355"/>
                    <a:pt x="312" y="355"/>
                    <a:pt x="312" y="355"/>
                  </a:cubicBezTo>
                  <a:cubicBezTo>
                    <a:pt x="309" y="355"/>
                    <a:pt x="309" y="355"/>
                    <a:pt x="309" y="355"/>
                  </a:cubicBezTo>
                  <a:cubicBezTo>
                    <a:pt x="304" y="360"/>
                    <a:pt x="304" y="360"/>
                    <a:pt x="304" y="360"/>
                  </a:cubicBezTo>
                  <a:cubicBezTo>
                    <a:pt x="297" y="364"/>
                    <a:pt x="297" y="364"/>
                    <a:pt x="297" y="364"/>
                  </a:cubicBezTo>
                  <a:cubicBezTo>
                    <a:pt x="292" y="368"/>
                    <a:pt x="292" y="368"/>
                    <a:pt x="292" y="368"/>
                  </a:cubicBezTo>
                  <a:cubicBezTo>
                    <a:pt x="285" y="374"/>
                    <a:pt x="285" y="374"/>
                    <a:pt x="285" y="374"/>
                  </a:cubicBezTo>
                  <a:cubicBezTo>
                    <a:pt x="280" y="378"/>
                    <a:pt x="280" y="378"/>
                    <a:pt x="280" y="378"/>
                  </a:cubicBezTo>
                  <a:cubicBezTo>
                    <a:pt x="280" y="378"/>
                    <a:pt x="280" y="378"/>
                    <a:pt x="280" y="378"/>
                  </a:cubicBezTo>
                  <a:cubicBezTo>
                    <a:pt x="277" y="381"/>
                    <a:pt x="277" y="381"/>
                    <a:pt x="277" y="381"/>
                  </a:cubicBezTo>
                  <a:cubicBezTo>
                    <a:pt x="270" y="387"/>
                    <a:pt x="270" y="387"/>
                    <a:pt x="270" y="387"/>
                  </a:cubicBezTo>
                  <a:cubicBezTo>
                    <a:pt x="267" y="389"/>
                    <a:pt x="267" y="389"/>
                    <a:pt x="267" y="389"/>
                  </a:cubicBezTo>
                  <a:cubicBezTo>
                    <a:pt x="259" y="399"/>
                    <a:pt x="259" y="399"/>
                    <a:pt x="259" y="399"/>
                  </a:cubicBezTo>
                  <a:cubicBezTo>
                    <a:pt x="254" y="404"/>
                    <a:pt x="254" y="404"/>
                    <a:pt x="254" y="404"/>
                  </a:cubicBezTo>
                  <a:cubicBezTo>
                    <a:pt x="249" y="409"/>
                    <a:pt x="249" y="409"/>
                    <a:pt x="249" y="409"/>
                  </a:cubicBezTo>
                  <a:cubicBezTo>
                    <a:pt x="245" y="412"/>
                    <a:pt x="244" y="416"/>
                    <a:pt x="240" y="419"/>
                  </a:cubicBezTo>
                  <a:cubicBezTo>
                    <a:pt x="233" y="427"/>
                    <a:pt x="233" y="427"/>
                    <a:pt x="233" y="427"/>
                  </a:cubicBezTo>
                  <a:cubicBezTo>
                    <a:pt x="227" y="435"/>
                    <a:pt x="227" y="435"/>
                    <a:pt x="227" y="435"/>
                  </a:cubicBezTo>
                  <a:cubicBezTo>
                    <a:pt x="225" y="439"/>
                    <a:pt x="225" y="439"/>
                    <a:pt x="225" y="439"/>
                  </a:cubicBezTo>
                  <a:cubicBezTo>
                    <a:pt x="221" y="443"/>
                    <a:pt x="221" y="443"/>
                    <a:pt x="221" y="443"/>
                  </a:cubicBezTo>
                  <a:cubicBezTo>
                    <a:pt x="219" y="447"/>
                    <a:pt x="216" y="451"/>
                    <a:pt x="214" y="454"/>
                  </a:cubicBezTo>
                  <a:cubicBezTo>
                    <a:pt x="210" y="462"/>
                    <a:pt x="210" y="462"/>
                    <a:pt x="210" y="462"/>
                  </a:cubicBezTo>
                  <a:cubicBezTo>
                    <a:pt x="209" y="465"/>
                    <a:pt x="209" y="465"/>
                    <a:pt x="209" y="465"/>
                  </a:cubicBezTo>
                  <a:cubicBezTo>
                    <a:pt x="208" y="466"/>
                    <a:pt x="208" y="466"/>
                    <a:pt x="208" y="466"/>
                  </a:cubicBezTo>
                  <a:cubicBezTo>
                    <a:pt x="206" y="471"/>
                    <a:pt x="206" y="471"/>
                    <a:pt x="206" y="471"/>
                  </a:cubicBezTo>
                  <a:cubicBezTo>
                    <a:pt x="203" y="476"/>
                    <a:pt x="203" y="476"/>
                    <a:pt x="203" y="476"/>
                  </a:cubicBezTo>
                  <a:cubicBezTo>
                    <a:pt x="202" y="482"/>
                    <a:pt x="202" y="482"/>
                    <a:pt x="202" y="482"/>
                  </a:cubicBezTo>
                  <a:cubicBezTo>
                    <a:pt x="199" y="492"/>
                    <a:pt x="199" y="492"/>
                    <a:pt x="199" y="492"/>
                  </a:cubicBezTo>
                  <a:cubicBezTo>
                    <a:pt x="198" y="496"/>
                    <a:pt x="198" y="496"/>
                    <a:pt x="198" y="496"/>
                  </a:cubicBezTo>
                  <a:cubicBezTo>
                    <a:pt x="196" y="504"/>
                    <a:pt x="196" y="504"/>
                    <a:pt x="196" y="504"/>
                  </a:cubicBezTo>
                  <a:cubicBezTo>
                    <a:pt x="196" y="514"/>
                    <a:pt x="196" y="514"/>
                    <a:pt x="196" y="514"/>
                  </a:cubicBezTo>
                  <a:cubicBezTo>
                    <a:pt x="197" y="515"/>
                    <a:pt x="197" y="515"/>
                    <a:pt x="197" y="515"/>
                  </a:cubicBezTo>
                  <a:cubicBezTo>
                    <a:pt x="196" y="520"/>
                    <a:pt x="196" y="520"/>
                    <a:pt x="196" y="520"/>
                  </a:cubicBezTo>
                  <a:cubicBezTo>
                    <a:pt x="197" y="524"/>
                    <a:pt x="197" y="524"/>
                    <a:pt x="197" y="524"/>
                  </a:cubicBezTo>
                  <a:cubicBezTo>
                    <a:pt x="199" y="533"/>
                    <a:pt x="199" y="533"/>
                    <a:pt x="199" y="533"/>
                  </a:cubicBezTo>
                  <a:cubicBezTo>
                    <a:pt x="199" y="537"/>
                    <a:pt x="201" y="541"/>
                    <a:pt x="203" y="545"/>
                  </a:cubicBezTo>
                  <a:cubicBezTo>
                    <a:pt x="207" y="549"/>
                    <a:pt x="207" y="549"/>
                    <a:pt x="207" y="549"/>
                  </a:cubicBezTo>
                  <a:cubicBezTo>
                    <a:pt x="212" y="558"/>
                    <a:pt x="212" y="558"/>
                    <a:pt x="212" y="558"/>
                  </a:cubicBezTo>
                  <a:cubicBezTo>
                    <a:pt x="217" y="563"/>
                    <a:pt x="217" y="563"/>
                    <a:pt x="217" y="563"/>
                  </a:cubicBezTo>
                  <a:cubicBezTo>
                    <a:pt x="225" y="568"/>
                    <a:pt x="225" y="568"/>
                    <a:pt x="225" y="568"/>
                  </a:cubicBezTo>
                  <a:cubicBezTo>
                    <a:pt x="230" y="571"/>
                    <a:pt x="230" y="571"/>
                    <a:pt x="230" y="571"/>
                  </a:cubicBezTo>
                  <a:cubicBezTo>
                    <a:pt x="237" y="575"/>
                    <a:pt x="237" y="575"/>
                    <a:pt x="237" y="575"/>
                  </a:cubicBezTo>
                  <a:cubicBezTo>
                    <a:pt x="242" y="576"/>
                    <a:pt x="247" y="580"/>
                    <a:pt x="252" y="580"/>
                  </a:cubicBezTo>
                  <a:cubicBezTo>
                    <a:pt x="262" y="583"/>
                    <a:pt x="262" y="583"/>
                    <a:pt x="262" y="583"/>
                  </a:cubicBezTo>
                  <a:cubicBezTo>
                    <a:pt x="264" y="584"/>
                    <a:pt x="264" y="584"/>
                    <a:pt x="264" y="584"/>
                  </a:cubicBezTo>
                  <a:cubicBezTo>
                    <a:pt x="268" y="584"/>
                    <a:pt x="272" y="585"/>
                    <a:pt x="275" y="586"/>
                  </a:cubicBezTo>
                  <a:cubicBezTo>
                    <a:pt x="279" y="585"/>
                    <a:pt x="279" y="585"/>
                    <a:pt x="279" y="585"/>
                  </a:cubicBezTo>
                  <a:cubicBezTo>
                    <a:pt x="287" y="586"/>
                    <a:pt x="287" y="586"/>
                    <a:pt x="287" y="586"/>
                  </a:cubicBezTo>
                  <a:cubicBezTo>
                    <a:pt x="292" y="586"/>
                    <a:pt x="292" y="586"/>
                    <a:pt x="292" y="586"/>
                  </a:cubicBezTo>
                  <a:cubicBezTo>
                    <a:pt x="299" y="585"/>
                    <a:pt x="299" y="585"/>
                    <a:pt x="299" y="585"/>
                  </a:cubicBezTo>
                  <a:cubicBezTo>
                    <a:pt x="302" y="585"/>
                    <a:pt x="302" y="585"/>
                    <a:pt x="302" y="585"/>
                  </a:cubicBezTo>
                  <a:cubicBezTo>
                    <a:pt x="304" y="586"/>
                    <a:pt x="304" y="586"/>
                    <a:pt x="304" y="586"/>
                  </a:cubicBezTo>
                  <a:cubicBezTo>
                    <a:pt x="314" y="585"/>
                    <a:pt x="314" y="585"/>
                    <a:pt x="314" y="585"/>
                  </a:cubicBezTo>
                  <a:cubicBezTo>
                    <a:pt x="318" y="585"/>
                    <a:pt x="318" y="585"/>
                    <a:pt x="318" y="585"/>
                  </a:cubicBezTo>
                  <a:cubicBezTo>
                    <a:pt x="323" y="584"/>
                    <a:pt x="323" y="584"/>
                    <a:pt x="323" y="584"/>
                  </a:cubicBezTo>
                  <a:cubicBezTo>
                    <a:pt x="331" y="582"/>
                    <a:pt x="331" y="582"/>
                    <a:pt x="331" y="582"/>
                  </a:cubicBezTo>
                  <a:cubicBezTo>
                    <a:pt x="341" y="581"/>
                    <a:pt x="341" y="581"/>
                    <a:pt x="341" y="581"/>
                  </a:cubicBezTo>
                  <a:cubicBezTo>
                    <a:pt x="344" y="580"/>
                    <a:pt x="344" y="580"/>
                    <a:pt x="344" y="580"/>
                  </a:cubicBezTo>
                  <a:cubicBezTo>
                    <a:pt x="352" y="577"/>
                    <a:pt x="352" y="577"/>
                    <a:pt x="352" y="577"/>
                  </a:cubicBezTo>
                  <a:cubicBezTo>
                    <a:pt x="360" y="575"/>
                    <a:pt x="360" y="575"/>
                    <a:pt x="360" y="575"/>
                  </a:cubicBezTo>
                  <a:cubicBezTo>
                    <a:pt x="366" y="573"/>
                    <a:pt x="366" y="573"/>
                    <a:pt x="366" y="573"/>
                  </a:cubicBezTo>
                  <a:cubicBezTo>
                    <a:pt x="368" y="572"/>
                    <a:pt x="368" y="572"/>
                    <a:pt x="368" y="572"/>
                  </a:cubicBezTo>
                  <a:cubicBezTo>
                    <a:pt x="370" y="571"/>
                    <a:pt x="370" y="571"/>
                    <a:pt x="370" y="571"/>
                  </a:cubicBezTo>
                  <a:cubicBezTo>
                    <a:pt x="378" y="568"/>
                    <a:pt x="378" y="568"/>
                    <a:pt x="378" y="568"/>
                  </a:cubicBezTo>
                  <a:cubicBezTo>
                    <a:pt x="379" y="567"/>
                    <a:pt x="379" y="567"/>
                    <a:pt x="379" y="567"/>
                  </a:cubicBezTo>
                  <a:cubicBezTo>
                    <a:pt x="383" y="566"/>
                    <a:pt x="383" y="566"/>
                    <a:pt x="383" y="566"/>
                  </a:cubicBezTo>
                  <a:cubicBezTo>
                    <a:pt x="387" y="563"/>
                    <a:pt x="391" y="562"/>
                    <a:pt x="395" y="559"/>
                  </a:cubicBezTo>
                  <a:cubicBezTo>
                    <a:pt x="397" y="558"/>
                    <a:pt x="397" y="558"/>
                    <a:pt x="397" y="558"/>
                  </a:cubicBezTo>
                  <a:cubicBezTo>
                    <a:pt x="403" y="554"/>
                    <a:pt x="403" y="554"/>
                    <a:pt x="403" y="554"/>
                  </a:cubicBezTo>
                  <a:cubicBezTo>
                    <a:pt x="404" y="554"/>
                    <a:pt x="404" y="554"/>
                    <a:pt x="404" y="554"/>
                  </a:cubicBezTo>
                  <a:cubicBezTo>
                    <a:pt x="407" y="552"/>
                    <a:pt x="407" y="552"/>
                    <a:pt x="407" y="552"/>
                  </a:cubicBezTo>
                  <a:cubicBezTo>
                    <a:pt x="409" y="549"/>
                    <a:pt x="409" y="549"/>
                    <a:pt x="409" y="549"/>
                  </a:cubicBezTo>
                  <a:cubicBezTo>
                    <a:pt x="406" y="548"/>
                    <a:pt x="406" y="548"/>
                    <a:pt x="406" y="548"/>
                  </a:cubicBezTo>
                  <a:cubicBezTo>
                    <a:pt x="401" y="551"/>
                    <a:pt x="401" y="551"/>
                    <a:pt x="401" y="551"/>
                  </a:cubicBezTo>
                  <a:cubicBezTo>
                    <a:pt x="399" y="550"/>
                    <a:pt x="399" y="550"/>
                    <a:pt x="399" y="550"/>
                  </a:cubicBezTo>
                  <a:cubicBezTo>
                    <a:pt x="404" y="546"/>
                    <a:pt x="404" y="546"/>
                    <a:pt x="404" y="546"/>
                  </a:cubicBezTo>
                  <a:cubicBezTo>
                    <a:pt x="406" y="545"/>
                    <a:pt x="406" y="545"/>
                    <a:pt x="406" y="545"/>
                  </a:cubicBezTo>
                  <a:cubicBezTo>
                    <a:pt x="409" y="542"/>
                    <a:pt x="409" y="542"/>
                    <a:pt x="409" y="542"/>
                  </a:cubicBezTo>
                  <a:cubicBezTo>
                    <a:pt x="407" y="542"/>
                    <a:pt x="407" y="542"/>
                    <a:pt x="407" y="542"/>
                  </a:cubicBezTo>
                  <a:cubicBezTo>
                    <a:pt x="403" y="542"/>
                    <a:pt x="403" y="542"/>
                    <a:pt x="403" y="542"/>
                  </a:cubicBezTo>
                  <a:cubicBezTo>
                    <a:pt x="401" y="541"/>
                    <a:pt x="401" y="541"/>
                    <a:pt x="401" y="541"/>
                  </a:cubicBezTo>
                  <a:cubicBezTo>
                    <a:pt x="404" y="540"/>
                    <a:pt x="404" y="540"/>
                    <a:pt x="404" y="540"/>
                  </a:cubicBezTo>
                  <a:cubicBezTo>
                    <a:pt x="409" y="536"/>
                    <a:pt x="409" y="536"/>
                    <a:pt x="409" y="536"/>
                  </a:cubicBezTo>
                  <a:cubicBezTo>
                    <a:pt x="407" y="535"/>
                    <a:pt x="407" y="535"/>
                    <a:pt x="407" y="535"/>
                  </a:cubicBezTo>
                  <a:cubicBezTo>
                    <a:pt x="403" y="536"/>
                    <a:pt x="403" y="536"/>
                    <a:pt x="403" y="536"/>
                  </a:cubicBezTo>
                  <a:cubicBezTo>
                    <a:pt x="398" y="539"/>
                    <a:pt x="398" y="539"/>
                    <a:pt x="398" y="539"/>
                  </a:cubicBezTo>
                  <a:cubicBezTo>
                    <a:pt x="395" y="538"/>
                    <a:pt x="395" y="538"/>
                    <a:pt x="395" y="538"/>
                  </a:cubicBezTo>
                  <a:cubicBezTo>
                    <a:pt x="396" y="537"/>
                    <a:pt x="396" y="537"/>
                    <a:pt x="396" y="537"/>
                  </a:cubicBezTo>
                  <a:cubicBezTo>
                    <a:pt x="397" y="535"/>
                    <a:pt x="397" y="535"/>
                    <a:pt x="397" y="535"/>
                  </a:cubicBezTo>
                  <a:cubicBezTo>
                    <a:pt x="391" y="537"/>
                    <a:pt x="391" y="537"/>
                    <a:pt x="391" y="537"/>
                  </a:cubicBezTo>
                  <a:cubicBezTo>
                    <a:pt x="385" y="540"/>
                    <a:pt x="385" y="540"/>
                    <a:pt x="385" y="540"/>
                  </a:cubicBezTo>
                  <a:cubicBezTo>
                    <a:pt x="382" y="542"/>
                    <a:pt x="382" y="542"/>
                    <a:pt x="382" y="542"/>
                  </a:cubicBezTo>
                  <a:cubicBezTo>
                    <a:pt x="382" y="541"/>
                    <a:pt x="382" y="541"/>
                    <a:pt x="382" y="541"/>
                  </a:cubicBezTo>
                  <a:cubicBezTo>
                    <a:pt x="382" y="540"/>
                    <a:pt x="382" y="540"/>
                    <a:pt x="382" y="540"/>
                  </a:cubicBezTo>
                  <a:cubicBezTo>
                    <a:pt x="387" y="538"/>
                    <a:pt x="387" y="538"/>
                    <a:pt x="387" y="538"/>
                  </a:cubicBezTo>
                  <a:cubicBezTo>
                    <a:pt x="390" y="536"/>
                    <a:pt x="390" y="536"/>
                    <a:pt x="390" y="536"/>
                  </a:cubicBezTo>
                  <a:cubicBezTo>
                    <a:pt x="390" y="534"/>
                    <a:pt x="390" y="534"/>
                    <a:pt x="390" y="534"/>
                  </a:cubicBezTo>
                  <a:cubicBezTo>
                    <a:pt x="384" y="537"/>
                    <a:pt x="384" y="537"/>
                    <a:pt x="384" y="537"/>
                  </a:cubicBezTo>
                  <a:cubicBezTo>
                    <a:pt x="382" y="536"/>
                    <a:pt x="382" y="536"/>
                    <a:pt x="382" y="536"/>
                  </a:cubicBezTo>
                  <a:cubicBezTo>
                    <a:pt x="378" y="538"/>
                    <a:pt x="378" y="538"/>
                    <a:pt x="378" y="538"/>
                  </a:cubicBezTo>
                  <a:cubicBezTo>
                    <a:pt x="371" y="541"/>
                    <a:pt x="371" y="541"/>
                    <a:pt x="371" y="541"/>
                  </a:cubicBezTo>
                  <a:cubicBezTo>
                    <a:pt x="367" y="543"/>
                    <a:pt x="367" y="543"/>
                    <a:pt x="367" y="543"/>
                  </a:cubicBezTo>
                  <a:cubicBezTo>
                    <a:pt x="363" y="545"/>
                    <a:pt x="363" y="545"/>
                    <a:pt x="363" y="545"/>
                  </a:cubicBezTo>
                  <a:cubicBezTo>
                    <a:pt x="355" y="548"/>
                    <a:pt x="355" y="548"/>
                    <a:pt x="355" y="548"/>
                  </a:cubicBezTo>
                  <a:cubicBezTo>
                    <a:pt x="347" y="550"/>
                    <a:pt x="347" y="550"/>
                    <a:pt x="347" y="550"/>
                  </a:cubicBezTo>
                  <a:cubicBezTo>
                    <a:pt x="337" y="552"/>
                    <a:pt x="337" y="552"/>
                    <a:pt x="337" y="552"/>
                  </a:cubicBezTo>
                  <a:cubicBezTo>
                    <a:pt x="332" y="553"/>
                    <a:pt x="332" y="553"/>
                    <a:pt x="332" y="553"/>
                  </a:cubicBezTo>
                  <a:cubicBezTo>
                    <a:pt x="329" y="554"/>
                    <a:pt x="329" y="554"/>
                    <a:pt x="329" y="554"/>
                  </a:cubicBezTo>
                  <a:cubicBezTo>
                    <a:pt x="323" y="556"/>
                    <a:pt x="323" y="556"/>
                    <a:pt x="323" y="556"/>
                  </a:cubicBezTo>
                  <a:cubicBezTo>
                    <a:pt x="321" y="556"/>
                    <a:pt x="321" y="556"/>
                    <a:pt x="321" y="556"/>
                  </a:cubicBezTo>
                  <a:cubicBezTo>
                    <a:pt x="319" y="557"/>
                    <a:pt x="319" y="557"/>
                    <a:pt x="319" y="557"/>
                  </a:cubicBezTo>
                  <a:cubicBezTo>
                    <a:pt x="310" y="559"/>
                    <a:pt x="310" y="559"/>
                    <a:pt x="310" y="559"/>
                  </a:cubicBezTo>
                  <a:cubicBezTo>
                    <a:pt x="304" y="559"/>
                    <a:pt x="304" y="559"/>
                    <a:pt x="304" y="559"/>
                  </a:cubicBezTo>
                  <a:cubicBezTo>
                    <a:pt x="297" y="561"/>
                    <a:pt x="297" y="561"/>
                    <a:pt x="297" y="561"/>
                  </a:cubicBezTo>
                  <a:cubicBezTo>
                    <a:pt x="290" y="561"/>
                    <a:pt x="290" y="561"/>
                    <a:pt x="290" y="561"/>
                  </a:cubicBezTo>
                  <a:cubicBezTo>
                    <a:pt x="284" y="562"/>
                    <a:pt x="284" y="562"/>
                    <a:pt x="284" y="562"/>
                  </a:cubicBezTo>
                  <a:cubicBezTo>
                    <a:pt x="281" y="562"/>
                    <a:pt x="281" y="562"/>
                    <a:pt x="281" y="562"/>
                  </a:cubicBezTo>
                  <a:cubicBezTo>
                    <a:pt x="272" y="563"/>
                    <a:pt x="272" y="563"/>
                    <a:pt x="272" y="563"/>
                  </a:cubicBezTo>
                  <a:cubicBezTo>
                    <a:pt x="266" y="563"/>
                    <a:pt x="266" y="563"/>
                    <a:pt x="266" y="563"/>
                  </a:cubicBezTo>
                  <a:cubicBezTo>
                    <a:pt x="262" y="564"/>
                    <a:pt x="262" y="564"/>
                    <a:pt x="262" y="564"/>
                  </a:cubicBezTo>
                  <a:cubicBezTo>
                    <a:pt x="258" y="563"/>
                    <a:pt x="258" y="563"/>
                    <a:pt x="258" y="563"/>
                  </a:cubicBezTo>
                  <a:cubicBezTo>
                    <a:pt x="253" y="562"/>
                    <a:pt x="253" y="562"/>
                    <a:pt x="253" y="562"/>
                  </a:cubicBezTo>
                  <a:cubicBezTo>
                    <a:pt x="250" y="563"/>
                    <a:pt x="250" y="563"/>
                    <a:pt x="250" y="563"/>
                  </a:cubicBezTo>
                  <a:cubicBezTo>
                    <a:pt x="240" y="560"/>
                    <a:pt x="240" y="560"/>
                    <a:pt x="240" y="560"/>
                  </a:cubicBezTo>
                  <a:cubicBezTo>
                    <a:pt x="234" y="557"/>
                    <a:pt x="234" y="557"/>
                    <a:pt x="234" y="557"/>
                  </a:cubicBezTo>
                  <a:cubicBezTo>
                    <a:pt x="231" y="556"/>
                    <a:pt x="231" y="556"/>
                    <a:pt x="231" y="556"/>
                  </a:cubicBezTo>
                  <a:cubicBezTo>
                    <a:pt x="224" y="552"/>
                    <a:pt x="224" y="552"/>
                    <a:pt x="224" y="552"/>
                  </a:cubicBezTo>
                  <a:cubicBezTo>
                    <a:pt x="223" y="550"/>
                    <a:pt x="223" y="550"/>
                    <a:pt x="223" y="550"/>
                  </a:cubicBezTo>
                  <a:cubicBezTo>
                    <a:pt x="220" y="547"/>
                    <a:pt x="220" y="547"/>
                    <a:pt x="220" y="547"/>
                  </a:cubicBezTo>
                  <a:cubicBezTo>
                    <a:pt x="219" y="544"/>
                    <a:pt x="219" y="544"/>
                    <a:pt x="219" y="544"/>
                  </a:cubicBezTo>
                  <a:cubicBezTo>
                    <a:pt x="217" y="542"/>
                    <a:pt x="217" y="542"/>
                    <a:pt x="217" y="542"/>
                  </a:cubicBezTo>
                  <a:cubicBezTo>
                    <a:pt x="216" y="536"/>
                    <a:pt x="216" y="536"/>
                    <a:pt x="216" y="536"/>
                  </a:cubicBezTo>
                  <a:cubicBezTo>
                    <a:pt x="215" y="529"/>
                    <a:pt x="215" y="529"/>
                    <a:pt x="215" y="529"/>
                  </a:cubicBezTo>
                  <a:cubicBezTo>
                    <a:pt x="215" y="520"/>
                    <a:pt x="215" y="520"/>
                    <a:pt x="215" y="520"/>
                  </a:cubicBezTo>
                  <a:cubicBezTo>
                    <a:pt x="215" y="517"/>
                    <a:pt x="215" y="517"/>
                    <a:pt x="215" y="517"/>
                  </a:cubicBezTo>
                  <a:cubicBezTo>
                    <a:pt x="216" y="513"/>
                    <a:pt x="216" y="513"/>
                    <a:pt x="216" y="513"/>
                  </a:cubicBezTo>
                  <a:cubicBezTo>
                    <a:pt x="217" y="510"/>
                    <a:pt x="217" y="510"/>
                    <a:pt x="217" y="510"/>
                  </a:cubicBezTo>
                  <a:cubicBezTo>
                    <a:pt x="219" y="504"/>
                    <a:pt x="219" y="504"/>
                    <a:pt x="219" y="504"/>
                  </a:cubicBezTo>
                  <a:cubicBezTo>
                    <a:pt x="220" y="500"/>
                    <a:pt x="220" y="500"/>
                    <a:pt x="220" y="500"/>
                  </a:cubicBezTo>
                  <a:cubicBezTo>
                    <a:pt x="221" y="498"/>
                    <a:pt x="221" y="498"/>
                    <a:pt x="221" y="498"/>
                  </a:cubicBezTo>
                  <a:cubicBezTo>
                    <a:pt x="223" y="494"/>
                    <a:pt x="223" y="494"/>
                    <a:pt x="223" y="494"/>
                  </a:cubicBezTo>
                  <a:cubicBezTo>
                    <a:pt x="226" y="487"/>
                    <a:pt x="226" y="487"/>
                    <a:pt x="226" y="487"/>
                  </a:cubicBezTo>
                  <a:cubicBezTo>
                    <a:pt x="231" y="478"/>
                    <a:pt x="231" y="478"/>
                    <a:pt x="231" y="478"/>
                  </a:cubicBezTo>
                  <a:cubicBezTo>
                    <a:pt x="236" y="471"/>
                    <a:pt x="236" y="471"/>
                    <a:pt x="236" y="471"/>
                  </a:cubicBezTo>
                  <a:cubicBezTo>
                    <a:pt x="239" y="465"/>
                    <a:pt x="239" y="465"/>
                    <a:pt x="239" y="465"/>
                  </a:cubicBezTo>
                  <a:cubicBezTo>
                    <a:pt x="242" y="462"/>
                    <a:pt x="242" y="462"/>
                    <a:pt x="242" y="462"/>
                  </a:cubicBezTo>
                  <a:cubicBezTo>
                    <a:pt x="245" y="458"/>
                    <a:pt x="245" y="458"/>
                    <a:pt x="245" y="458"/>
                  </a:cubicBezTo>
                  <a:cubicBezTo>
                    <a:pt x="247" y="456"/>
                    <a:pt x="247" y="456"/>
                    <a:pt x="247" y="456"/>
                  </a:cubicBezTo>
                  <a:cubicBezTo>
                    <a:pt x="248" y="454"/>
                    <a:pt x="248" y="454"/>
                    <a:pt x="248" y="454"/>
                  </a:cubicBezTo>
                  <a:cubicBezTo>
                    <a:pt x="256" y="445"/>
                    <a:pt x="256" y="445"/>
                    <a:pt x="256" y="445"/>
                  </a:cubicBezTo>
                  <a:cubicBezTo>
                    <a:pt x="261" y="439"/>
                    <a:pt x="261" y="439"/>
                    <a:pt x="261" y="439"/>
                  </a:cubicBezTo>
                  <a:cubicBezTo>
                    <a:pt x="263" y="437"/>
                    <a:pt x="263" y="437"/>
                    <a:pt x="263" y="437"/>
                  </a:cubicBezTo>
                  <a:cubicBezTo>
                    <a:pt x="266" y="434"/>
                    <a:pt x="266" y="434"/>
                    <a:pt x="266" y="434"/>
                  </a:cubicBezTo>
                  <a:cubicBezTo>
                    <a:pt x="268" y="432"/>
                    <a:pt x="268" y="432"/>
                    <a:pt x="268" y="432"/>
                  </a:cubicBezTo>
                  <a:cubicBezTo>
                    <a:pt x="269" y="431"/>
                    <a:pt x="269" y="431"/>
                    <a:pt x="269" y="431"/>
                  </a:cubicBezTo>
                  <a:cubicBezTo>
                    <a:pt x="273" y="427"/>
                    <a:pt x="276" y="423"/>
                    <a:pt x="280" y="420"/>
                  </a:cubicBezTo>
                  <a:cubicBezTo>
                    <a:pt x="284" y="416"/>
                    <a:pt x="284" y="416"/>
                    <a:pt x="284" y="416"/>
                  </a:cubicBezTo>
                  <a:cubicBezTo>
                    <a:pt x="286" y="414"/>
                    <a:pt x="286" y="414"/>
                    <a:pt x="286" y="414"/>
                  </a:cubicBezTo>
                  <a:cubicBezTo>
                    <a:pt x="289" y="411"/>
                    <a:pt x="289" y="411"/>
                    <a:pt x="289" y="411"/>
                  </a:cubicBezTo>
                  <a:cubicBezTo>
                    <a:pt x="294" y="407"/>
                    <a:pt x="300" y="402"/>
                    <a:pt x="305" y="398"/>
                  </a:cubicBezTo>
                  <a:cubicBezTo>
                    <a:pt x="307" y="395"/>
                    <a:pt x="307" y="395"/>
                    <a:pt x="307" y="395"/>
                  </a:cubicBezTo>
                  <a:cubicBezTo>
                    <a:pt x="311" y="392"/>
                    <a:pt x="314" y="388"/>
                    <a:pt x="318" y="386"/>
                  </a:cubicBezTo>
                  <a:cubicBezTo>
                    <a:pt x="325" y="380"/>
                    <a:pt x="325" y="380"/>
                    <a:pt x="325" y="380"/>
                  </a:cubicBezTo>
                  <a:cubicBezTo>
                    <a:pt x="328" y="379"/>
                    <a:pt x="328" y="379"/>
                    <a:pt x="328" y="379"/>
                  </a:cubicBezTo>
                  <a:cubicBezTo>
                    <a:pt x="334" y="373"/>
                    <a:pt x="334" y="373"/>
                    <a:pt x="334" y="373"/>
                  </a:cubicBezTo>
                  <a:cubicBezTo>
                    <a:pt x="334" y="369"/>
                    <a:pt x="334" y="369"/>
                    <a:pt x="334" y="369"/>
                  </a:cubicBezTo>
                  <a:cubicBezTo>
                    <a:pt x="332" y="367"/>
                    <a:pt x="332" y="367"/>
                    <a:pt x="332" y="367"/>
                  </a:cubicBezTo>
                  <a:cubicBezTo>
                    <a:pt x="331" y="362"/>
                    <a:pt x="331" y="362"/>
                    <a:pt x="331" y="362"/>
                  </a:cubicBezTo>
                  <a:cubicBezTo>
                    <a:pt x="325" y="359"/>
                    <a:pt x="325" y="359"/>
                    <a:pt x="325" y="359"/>
                  </a:cubicBezTo>
                  <a:cubicBezTo>
                    <a:pt x="322" y="358"/>
                    <a:pt x="322" y="358"/>
                    <a:pt x="322" y="358"/>
                  </a:cubicBezTo>
                  <a:cubicBezTo>
                    <a:pt x="317" y="355"/>
                    <a:pt x="317" y="355"/>
                    <a:pt x="317" y="355"/>
                  </a:cubicBezTo>
                  <a:moveTo>
                    <a:pt x="182" y="383"/>
                  </a:moveTo>
                  <a:cubicBezTo>
                    <a:pt x="182" y="382"/>
                    <a:pt x="182" y="382"/>
                    <a:pt x="182" y="382"/>
                  </a:cubicBezTo>
                  <a:cubicBezTo>
                    <a:pt x="182" y="383"/>
                    <a:pt x="182" y="383"/>
                    <a:pt x="182" y="38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7"/>
            <p:cNvSpPr>
              <a:spLocks noSelect="1"/>
            </p:cNvSpPr>
            <p:nvPr/>
          </p:nvSpPr>
          <p:spPr bwMode="auto">
            <a:xfrm>
              <a:off x="2555" y="4029"/>
              <a:ext cx="577" cy="105"/>
            </a:xfrm>
            <a:custGeom>
              <a:avLst/>
              <a:gdLst/>
              <a:ahLst/>
              <a:cxnLst>
                <a:cxn ang="0">
                  <a:pos x="219" y="0"/>
                </a:cxn>
                <a:cxn ang="0">
                  <a:pos x="349" y="156"/>
                </a:cxn>
                <a:cxn ang="0">
                  <a:pos x="649" y="455"/>
                </a:cxn>
                <a:cxn ang="0">
                  <a:pos x="357" y="740"/>
                </a:cxn>
                <a:cxn ang="0">
                  <a:pos x="0" y="0"/>
                </a:cxn>
                <a:cxn ang="0">
                  <a:pos x="294" y="558"/>
                </a:cxn>
                <a:cxn ang="0">
                  <a:pos x="431" y="448"/>
                </a:cxn>
                <a:cxn ang="0">
                  <a:pos x="301" y="338"/>
                </a:cxn>
                <a:cxn ang="0">
                  <a:pos x="219" y="550"/>
                </a:cxn>
                <a:cxn ang="0">
                  <a:pos x="759" y="248"/>
                </a:cxn>
                <a:cxn ang="0">
                  <a:pos x="1271" y="252"/>
                </a:cxn>
                <a:cxn ang="0">
                  <a:pos x="1266" y="657"/>
                </a:cxn>
                <a:cxn ang="0">
                  <a:pos x="757" y="653"/>
                </a:cxn>
                <a:cxn ang="0">
                  <a:pos x="897" y="452"/>
                </a:cxn>
                <a:cxn ang="0">
                  <a:pos x="1012" y="564"/>
                </a:cxn>
                <a:cxn ang="0">
                  <a:pos x="1128" y="452"/>
                </a:cxn>
                <a:cxn ang="0">
                  <a:pos x="1012" y="341"/>
                </a:cxn>
                <a:cxn ang="0">
                  <a:pos x="897" y="452"/>
                </a:cxn>
                <a:cxn ang="0">
                  <a:pos x="1592" y="740"/>
                </a:cxn>
                <a:cxn ang="0">
                  <a:pos x="1374" y="0"/>
                </a:cxn>
                <a:cxn ang="0">
                  <a:pos x="1762" y="483"/>
                </a:cxn>
                <a:cxn ang="0">
                  <a:pos x="1633" y="616"/>
                </a:cxn>
                <a:cxn ang="0">
                  <a:pos x="1762" y="749"/>
                </a:cxn>
                <a:cxn ang="0">
                  <a:pos x="1890" y="616"/>
                </a:cxn>
                <a:cxn ang="0">
                  <a:pos x="1762" y="483"/>
                </a:cxn>
                <a:cxn ang="0">
                  <a:pos x="2256" y="564"/>
                </a:cxn>
                <a:cxn ang="0">
                  <a:pos x="2119" y="453"/>
                </a:cxn>
                <a:cxn ang="0">
                  <a:pos x="2250" y="341"/>
                </a:cxn>
                <a:cxn ang="0">
                  <a:pos x="2389" y="186"/>
                </a:cxn>
                <a:cxn ang="0">
                  <a:pos x="1975" y="252"/>
                </a:cxn>
                <a:cxn ang="0">
                  <a:pos x="1989" y="667"/>
                </a:cxn>
                <a:cxn ang="0">
                  <a:pos x="2393" y="714"/>
                </a:cxn>
                <a:cxn ang="0">
                  <a:pos x="2432" y="452"/>
                </a:cxn>
                <a:cxn ang="0">
                  <a:pos x="2766" y="156"/>
                </a:cxn>
                <a:cxn ang="0">
                  <a:pos x="3100" y="452"/>
                </a:cxn>
                <a:cxn ang="0">
                  <a:pos x="2768" y="749"/>
                </a:cxn>
                <a:cxn ang="0">
                  <a:pos x="2432" y="452"/>
                </a:cxn>
                <a:cxn ang="0">
                  <a:pos x="2683" y="532"/>
                </a:cxn>
                <a:cxn ang="0">
                  <a:pos x="2849" y="532"/>
                </a:cxn>
                <a:cxn ang="0">
                  <a:pos x="2849" y="372"/>
                </a:cxn>
                <a:cxn ang="0">
                  <a:pos x="2683" y="372"/>
                </a:cxn>
                <a:cxn ang="0">
                  <a:pos x="3137" y="740"/>
                </a:cxn>
                <a:cxn ang="0">
                  <a:pos x="3356" y="401"/>
                </a:cxn>
                <a:cxn ang="0">
                  <a:pos x="3492" y="362"/>
                </a:cxn>
                <a:cxn ang="0">
                  <a:pos x="3508" y="740"/>
                </a:cxn>
                <a:cxn ang="0">
                  <a:pos x="3727" y="401"/>
                </a:cxn>
                <a:cxn ang="0">
                  <a:pos x="3864" y="361"/>
                </a:cxn>
                <a:cxn ang="0">
                  <a:pos x="3880" y="740"/>
                </a:cxn>
                <a:cxn ang="0">
                  <a:pos x="4098" y="372"/>
                </a:cxn>
                <a:cxn ang="0">
                  <a:pos x="3917" y="156"/>
                </a:cxn>
                <a:cxn ang="0">
                  <a:pos x="3537" y="156"/>
                </a:cxn>
                <a:cxn ang="0">
                  <a:pos x="3356" y="166"/>
                </a:cxn>
                <a:cxn ang="0">
                  <a:pos x="3137" y="740"/>
                </a:cxn>
              </a:cxnLst>
              <a:rect l="0" t="0" r="r" b="b"/>
              <a:pathLst>
                <a:path w="4098" h="750">
                  <a:moveTo>
                    <a:pt x="0" y="0"/>
                  </a:moveTo>
                  <a:cubicBezTo>
                    <a:pt x="219" y="0"/>
                    <a:pt x="219" y="0"/>
                    <a:pt x="219" y="0"/>
                  </a:cubicBezTo>
                  <a:cubicBezTo>
                    <a:pt x="219" y="180"/>
                    <a:pt x="219" y="180"/>
                    <a:pt x="219" y="180"/>
                  </a:cubicBezTo>
                  <a:cubicBezTo>
                    <a:pt x="261" y="164"/>
                    <a:pt x="304" y="156"/>
                    <a:pt x="349" y="156"/>
                  </a:cubicBezTo>
                  <a:cubicBezTo>
                    <a:pt x="438" y="156"/>
                    <a:pt x="509" y="184"/>
                    <a:pt x="564" y="240"/>
                  </a:cubicBezTo>
                  <a:cubicBezTo>
                    <a:pt x="620" y="295"/>
                    <a:pt x="649" y="366"/>
                    <a:pt x="649" y="455"/>
                  </a:cubicBezTo>
                  <a:cubicBezTo>
                    <a:pt x="649" y="524"/>
                    <a:pt x="626" y="587"/>
                    <a:pt x="580" y="645"/>
                  </a:cubicBezTo>
                  <a:cubicBezTo>
                    <a:pt x="533" y="707"/>
                    <a:pt x="459" y="738"/>
                    <a:pt x="357" y="740"/>
                  </a:cubicBezTo>
                  <a:cubicBezTo>
                    <a:pt x="0" y="740"/>
                    <a:pt x="0" y="740"/>
                    <a:pt x="0" y="740"/>
                  </a:cubicBezTo>
                  <a:lnTo>
                    <a:pt x="0" y="0"/>
                  </a:lnTo>
                  <a:close/>
                  <a:moveTo>
                    <a:pt x="219" y="550"/>
                  </a:moveTo>
                  <a:cubicBezTo>
                    <a:pt x="248" y="555"/>
                    <a:pt x="273" y="558"/>
                    <a:pt x="294" y="558"/>
                  </a:cubicBezTo>
                  <a:cubicBezTo>
                    <a:pt x="336" y="558"/>
                    <a:pt x="369" y="548"/>
                    <a:pt x="393" y="527"/>
                  </a:cubicBezTo>
                  <a:cubicBezTo>
                    <a:pt x="417" y="508"/>
                    <a:pt x="430" y="482"/>
                    <a:pt x="431" y="448"/>
                  </a:cubicBezTo>
                  <a:cubicBezTo>
                    <a:pt x="431" y="415"/>
                    <a:pt x="419" y="388"/>
                    <a:pt x="396" y="368"/>
                  </a:cubicBezTo>
                  <a:cubicBezTo>
                    <a:pt x="372" y="348"/>
                    <a:pt x="340" y="338"/>
                    <a:pt x="301" y="338"/>
                  </a:cubicBezTo>
                  <a:cubicBezTo>
                    <a:pt x="276" y="338"/>
                    <a:pt x="248" y="342"/>
                    <a:pt x="219" y="351"/>
                  </a:cubicBezTo>
                  <a:lnTo>
                    <a:pt x="219" y="550"/>
                  </a:lnTo>
                  <a:close/>
                  <a:moveTo>
                    <a:pt x="678" y="452"/>
                  </a:moveTo>
                  <a:cubicBezTo>
                    <a:pt x="678" y="375"/>
                    <a:pt x="704" y="307"/>
                    <a:pt x="759" y="248"/>
                  </a:cubicBezTo>
                  <a:cubicBezTo>
                    <a:pt x="812" y="188"/>
                    <a:pt x="896" y="157"/>
                    <a:pt x="1012" y="156"/>
                  </a:cubicBezTo>
                  <a:cubicBezTo>
                    <a:pt x="1133" y="158"/>
                    <a:pt x="1219" y="190"/>
                    <a:pt x="1271" y="252"/>
                  </a:cubicBezTo>
                  <a:cubicBezTo>
                    <a:pt x="1322" y="312"/>
                    <a:pt x="1347" y="378"/>
                    <a:pt x="1346" y="452"/>
                  </a:cubicBezTo>
                  <a:cubicBezTo>
                    <a:pt x="1346" y="532"/>
                    <a:pt x="1319" y="600"/>
                    <a:pt x="1266" y="657"/>
                  </a:cubicBezTo>
                  <a:cubicBezTo>
                    <a:pt x="1211" y="717"/>
                    <a:pt x="1127" y="748"/>
                    <a:pt x="1014" y="749"/>
                  </a:cubicBezTo>
                  <a:cubicBezTo>
                    <a:pt x="896" y="747"/>
                    <a:pt x="810" y="715"/>
                    <a:pt x="757" y="653"/>
                  </a:cubicBezTo>
                  <a:cubicBezTo>
                    <a:pt x="704" y="592"/>
                    <a:pt x="678" y="526"/>
                    <a:pt x="678" y="452"/>
                  </a:cubicBezTo>
                  <a:moveTo>
                    <a:pt x="897" y="452"/>
                  </a:moveTo>
                  <a:cubicBezTo>
                    <a:pt x="897" y="485"/>
                    <a:pt x="908" y="512"/>
                    <a:pt x="929" y="532"/>
                  </a:cubicBezTo>
                  <a:cubicBezTo>
                    <a:pt x="950" y="553"/>
                    <a:pt x="978" y="564"/>
                    <a:pt x="1012" y="564"/>
                  </a:cubicBezTo>
                  <a:cubicBezTo>
                    <a:pt x="1047" y="564"/>
                    <a:pt x="1075" y="553"/>
                    <a:pt x="1096" y="532"/>
                  </a:cubicBezTo>
                  <a:cubicBezTo>
                    <a:pt x="1117" y="512"/>
                    <a:pt x="1128" y="485"/>
                    <a:pt x="1128" y="452"/>
                  </a:cubicBezTo>
                  <a:cubicBezTo>
                    <a:pt x="1128" y="419"/>
                    <a:pt x="1117" y="392"/>
                    <a:pt x="1096" y="372"/>
                  </a:cubicBezTo>
                  <a:cubicBezTo>
                    <a:pt x="1075" y="351"/>
                    <a:pt x="1047" y="341"/>
                    <a:pt x="1012" y="341"/>
                  </a:cubicBezTo>
                  <a:cubicBezTo>
                    <a:pt x="978" y="341"/>
                    <a:pt x="950" y="351"/>
                    <a:pt x="929" y="372"/>
                  </a:cubicBezTo>
                  <a:cubicBezTo>
                    <a:pt x="908" y="392"/>
                    <a:pt x="897" y="419"/>
                    <a:pt x="897" y="452"/>
                  </a:cubicBezTo>
                  <a:moveTo>
                    <a:pt x="1374" y="740"/>
                  </a:moveTo>
                  <a:cubicBezTo>
                    <a:pt x="1592" y="740"/>
                    <a:pt x="1592" y="740"/>
                    <a:pt x="1592" y="740"/>
                  </a:cubicBezTo>
                  <a:cubicBezTo>
                    <a:pt x="1592" y="0"/>
                    <a:pt x="1592" y="0"/>
                    <a:pt x="1592" y="0"/>
                  </a:cubicBezTo>
                  <a:cubicBezTo>
                    <a:pt x="1374" y="0"/>
                    <a:pt x="1374" y="0"/>
                    <a:pt x="1374" y="0"/>
                  </a:cubicBezTo>
                  <a:lnTo>
                    <a:pt x="1374" y="740"/>
                  </a:lnTo>
                  <a:close/>
                  <a:moveTo>
                    <a:pt x="1762" y="483"/>
                  </a:moveTo>
                  <a:cubicBezTo>
                    <a:pt x="1725" y="484"/>
                    <a:pt x="1695" y="496"/>
                    <a:pt x="1672" y="521"/>
                  </a:cubicBezTo>
                  <a:cubicBezTo>
                    <a:pt x="1646" y="546"/>
                    <a:pt x="1633" y="577"/>
                    <a:pt x="1633" y="616"/>
                  </a:cubicBezTo>
                  <a:cubicBezTo>
                    <a:pt x="1633" y="653"/>
                    <a:pt x="1646" y="684"/>
                    <a:pt x="1672" y="709"/>
                  </a:cubicBezTo>
                  <a:cubicBezTo>
                    <a:pt x="1695" y="735"/>
                    <a:pt x="1725" y="748"/>
                    <a:pt x="1762" y="749"/>
                  </a:cubicBezTo>
                  <a:cubicBezTo>
                    <a:pt x="1799" y="748"/>
                    <a:pt x="1829" y="735"/>
                    <a:pt x="1853" y="709"/>
                  </a:cubicBezTo>
                  <a:cubicBezTo>
                    <a:pt x="1877" y="684"/>
                    <a:pt x="1890" y="653"/>
                    <a:pt x="1890" y="616"/>
                  </a:cubicBezTo>
                  <a:cubicBezTo>
                    <a:pt x="1890" y="577"/>
                    <a:pt x="1877" y="546"/>
                    <a:pt x="1853" y="521"/>
                  </a:cubicBezTo>
                  <a:cubicBezTo>
                    <a:pt x="1829" y="496"/>
                    <a:pt x="1799" y="484"/>
                    <a:pt x="1762" y="483"/>
                  </a:cubicBezTo>
                  <a:moveTo>
                    <a:pt x="2393" y="528"/>
                  </a:moveTo>
                  <a:cubicBezTo>
                    <a:pt x="2338" y="553"/>
                    <a:pt x="2293" y="564"/>
                    <a:pt x="2256" y="564"/>
                  </a:cubicBezTo>
                  <a:cubicBezTo>
                    <a:pt x="2215" y="564"/>
                    <a:pt x="2183" y="553"/>
                    <a:pt x="2158" y="532"/>
                  </a:cubicBezTo>
                  <a:cubicBezTo>
                    <a:pt x="2132" y="513"/>
                    <a:pt x="2119" y="487"/>
                    <a:pt x="2119" y="453"/>
                  </a:cubicBezTo>
                  <a:cubicBezTo>
                    <a:pt x="2119" y="419"/>
                    <a:pt x="2131" y="392"/>
                    <a:pt x="2156" y="372"/>
                  </a:cubicBezTo>
                  <a:cubicBezTo>
                    <a:pt x="2179" y="351"/>
                    <a:pt x="2210" y="341"/>
                    <a:pt x="2250" y="341"/>
                  </a:cubicBezTo>
                  <a:cubicBezTo>
                    <a:pt x="2295" y="341"/>
                    <a:pt x="2342" y="353"/>
                    <a:pt x="2389" y="377"/>
                  </a:cubicBezTo>
                  <a:cubicBezTo>
                    <a:pt x="2389" y="186"/>
                    <a:pt x="2389" y="186"/>
                    <a:pt x="2389" y="186"/>
                  </a:cubicBezTo>
                  <a:cubicBezTo>
                    <a:pt x="2330" y="166"/>
                    <a:pt x="2271" y="156"/>
                    <a:pt x="2210" y="156"/>
                  </a:cubicBezTo>
                  <a:cubicBezTo>
                    <a:pt x="2103" y="158"/>
                    <a:pt x="2025" y="190"/>
                    <a:pt x="1975" y="252"/>
                  </a:cubicBezTo>
                  <a:cubicBezTo>
                    <a:pt x="1926" y="313"/>
                    <a:pt x="1901" y="381"/>
                    <a:pt x="1901" y="456"/>
                  </a:cubicBezTo>
                  <a:cubicBezTo>
                    <a:pt x="1901" y="543"/>
                    <a:pt x="1931" y="613"/>
                    <a:pt x="1989" y="667"/>
                  </a:cubicBezTo>
                  <a:cubicBezTo>
                    <a:pt x="2047" y="721"/>
                    <a:pt x="2122" y="748"/>
                    <a:pt x="2216" y="749"/>
                  </a:cubicBezTo>
                  <a:cubicBezTo>
                    <a:pt x="2269" y="750"/>
                    <a:pt x="2328" y="738"/>
                    <a:pt x="2393" y="714"/>
                  </a:cubicBezTo>
                  <a:lnTo>
                    <a:pt x="2393" y="528"/>
                  </a:lnTo>
                  <a:close/>
                  <a:moveTo>
                    <a:pt x="2432" y="452"/>
                  </a:moveTo>
                  <a:cubicBezTo>
                    <a:pt x="2431" y="375"/>
                    <a:pt x="2458" y="307"/>
                    <a:pt x="2512" y="248"/>
                  </a:cubicBezTo>
                  <a:cubicBezTo>
                    <a:pt x="2565" y="188"/>
                    <a:pt x="2650" y="157"/>
                    <a:pt x="2766" y="156"/>
                  </a:cubicBezTo>
                  <a:cubicBezTo>
                    <a:pt x="2886" y="158"/>
                    <a:pt x="2972" y="190"/>
                    <a:pt x="3024" y="252"/>
                  </a:cubicBezTo>
                  <a:cubicBezTo>
                    <a:pt x="3075" y="312"/>
                    <a:pt x="3100" y="378"/>
                    <a:pt x="3100" y="452"/>
                  </a:cubicBezTo>
                  <a:cubicBezTo>
                    <a:pt x="3100" y="532"/>
                    <a:pt x="3073" y="600"/>
                    <a:pt x="3019" y="657"/>
                  </a:cubicBezTo>
                  <a:cubicBezTo>
                    <a:pt x="2965" y="717"/>
                    <a:pt x="2881" y="748"/>
                    <a:pt x="2768" y="749"/>
                  </a:cubicBezTo>
                  <a:cubicBezTo>
                    <a:pt x="2649" y="747"/>
                    <a:pt x="2563" y="715"/>
                    <a:pt x="2510" y="653"/>
                  </a:cubicBezTo>
                  <a:cubicBezTo>
                    <a:pt x="2457" y="592"/>
                    <a:pt x="2431" y="526"/>
                    <a:pt x="2432" y="452"/>
                  </a:cubicBezTo>
                  <a:moveTo>
                    <a:pt x="2650" y="452"/>
                  </a:moveTo>
                  <a:cubicBezTo>
                    <a:pt x="2650" y="485"/>
                    <a:pt x="2661" y="512"/>
                    <a:pt x="2683" y="532"/>
                  </a:cubicBezTo>
                  <a:cubicBezTo>
                    <a:pt x="2703" y="553"/>
                    <a:pt x="2731" y="564"/>
                    <a:pt x="2766" y="564"/>
                  </a:cubicBezTo>
                  <a:cubicBezTo>
                    <a:pt x="2801" y="564"/>
                    <a:pt x="2829" y="553"/>
                    <a:pt x="2849" y="532"/>
                  </a:cubicBezTo>
                  <a:cubicBezTo>
                    <a:pt x="2870" y="512"/>
                    <a:pt x="2881" y="485"/>
                    <a:pt x="2881" y="452"/>
                  </a:cubicBezTo>
                  <a:cubicBezTo>
                    <a:pt x="2881" y="419"/>
                    <a:pt x="2870" y="392"/>
                    <a:pt x="2849" y="372"/>
                  </a:cubicBezTo>
                  <a:cubicBezTo>
                    <a:pt x="2829" y="351"/>
                    <a:pt x="2801" y="341"/>
                    <a:pt x="2766" y="341"/>
                  </a:cubicBezTo>
                  <a:cubicBezTo>
                    <a:pt x="2731" y="341"/>
                    <a:pt x="2703" y="351"/>
                    <a:pt x="2683" y="372"/>
                  </a:cubicBezTo>
                  <a:cubicBezTo>
                    <a:pt x="2661" y="392"/>
                    <a:pt x="2650" y="419"/>
                    <a:pt x="2650" y="452"/>
                  </a:cubicBezTo>
                  <a:moveTo>
                    <a:pt x="3137" y="740"/>
                  </a:moveTo>
                  <a:cubicBezTo>
                    <a:pt x="3356" y="740"/>
                    <a:pt x="3356" y="740"/>
                    <a:pt x="3356" y="740"/>
                  </a:cubicBezTo>
                  <a:cubicBezTo>
                    <a:pt x="3356" y="401"/>
                    <a:pt x="3356" y="401"/>
                    <a:pt x="3356" y="401"/>
                  </a:cubicBezTo>
                  <a:cubicBezTo>
                    <a:pt x="3382" y="363"/>
                    <a:pt x="3411" y="343"/>
                    <a:pt x="3443" y="342"/>
                  </a:cubicBezTo>
                  <a:cubicBezTo>
                    <a:pt x="3464" y="343"/>
                    <a:pt x="3480" y="350"/>
                    <a:pt x="3492" y="362"/>
                  </a:cubicBezTo>
                  <a:cubicBezTo>
                    <a:pt x="3503" y="375"/>
                    <a:pt x="3508" y="393"/>
                    <a:pt x="3508" y="415"/>
                  </a:cubicBezTo>
                  <a:cubicBezTo>
                    <a:pt x="3508" y="740"/>
                    <a:pt x="3508" y="740"/>
                    <a:pt x="3508" y="740"/>
                  </a:cubicBezTo>
                  <a:cubicBezTo>
                    <a:pt x="3727" y="740"/>
                    <a:pt x="3727" y="740"/>
                    <a:pt x="3727" y="740"/>
                  </a:cubicBezTo>
                  <a:cubicBezTo>
                    <a:pt x="3727" y="401"/>
                    <a:pt x="3727" y="401"/>
                    <a:pt x="3727" y="401"/>
                  </a:cubicBezTo>
                  <a:cubicBezTo>
                    <a:pt x="3752" y="363"/>
                    <a:pt x="3782" y="343"/>
                    <a:pt x="3817" y="342"/>
                  </a:cubicBezTo>
                  <a:cubicBezTo>
                    <a:pt x="3837" y="342"/>
                    <a:pt x="3852" y="348"/>
                    <a:pt x="3864" y="361"/>
                  </a:cubicBezTo>
                  <a:cubicBezTo>
                    <a:pt x="3874" y="373"/>
                    <a:pt x="3880" y="390"/>
                    <a:pt x="3880" y="411"/>
                  </a:cubicBezTo>
                  <a:cubicBezTo>
                    <a:pt x="3880" y="740"/>
                    <a:pt x="3880" y="740"/>
                    <a:pt x="3880" y="740"/>
                  </a:cubicBezTo>
                  <a:cubicBezTo>
                    <a:pt x="4098" y="740"/>
                    <a:pt x="4098" y="740"/>
                    <a:pt x="4098" y="740"/>
                  </a:cubicBezTo>
                  <a:cubicBezTo>
                    <a:pt x="4098" y="372"/>
                    <a:pt x="4098" y="372"/>
                    <a:pt x="4098" y="372"/>
                  </a:cubicBezTo>
                  <a:cubicBezTo>
                    <a:pt x="4098" y="313"/>
                    <a:pt x="4084" y="262"/>
                    <a:pt x="4055" y="220"/>
                  </a:cubicBezTo>
                  <a:cubicBezTo>
                    <a:pt x="4027" y="178"/>
                    <a:pt x="3981" y="156"/>
                    <a:pt x="3917" y="156"/>
                  </a:cubicBezTo>
                  <a:cubicBezTo>
                    <a:pt x="3839" y="156"/>
                    <a:pt x="3770" y="190"/>
                    <a:pt x="3711" y="258"/>
                  </a:cubicBezTo>
                  <a:cubicBezTo>
                    <a:pt x="3672" y="189"/>
                    <a:pt x="3614" y="155"/>
                    <a:pt x="3537" y="156"/>
                  </a:cubicBezTo>
                  <a:cubicBezTo>
                    <a:pt x="3468" y="156"/>
                    <a:pt x="3407" y="184"/>
                    <a:pt x="3356" y="242"/>
                  </a:cubicBezTo>
                  <a:cubicBezTo>
                    <a:pt x="3356" y="166"/>
                    <a:pt x="3356" y="166"/>
                    <a:pt x="3356" y="166"/>
                  </a:cubicBezTo>
                  <a:cubicBezTo>
                    <a:pt x="3137" y="166"/>
                    <a:pt x="3137" y="166"/>
                    <a:pt x="3137" y="166"/>
                  </a:cubicBezTo>
                  <a:lnTo>
                    <a:pt x="3137" y="74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8"/>
            <p:cNvSpPr>
              <a:spLocks noSelect="1"/>
            </p:cNvSpPr>
            <p:nvPr/>
          </p:nvSpPr>
          <p:spPr bwMode="auto">
            <a:xfrm>
              <a:off x="2275" y="4176"/>
              <a:ext cx="1142" cy="59"/>
            </a:xfrm>
            <a:custGeom>
              <a:avLst/>
              <a:gdLst/>
              <a:ahLst/>
              <a:cxnLst>
                <a:cxn ang="0">
                  <a:pos x="155" y="123"/>
                </a:cxn>
                <a:cxn ang="0">
                  <a:pos x="316" y="374"/>
                </a:cxn>
                <a:cxn ang="0">
                  <a:pos x="82" y="270"/>
                </a:cxn>
                <a:cxn ang="0">
                  <a:pos x="381" y="209"/>
                </a:cxn>
                <a:cxn ang="0">
                  <a:pos x="512" y="161"/>
                </a:cxn>
                <a:cxn ang="0">
                  <a:pos x="1251" y="211"/>
                </a:cxn>
                <a:cxn ang="0">
                  <a:pos x="1076" y="170"/>
                </a:cxn>
                <a:cxn ang="0">
                  <a:pos x="862" y="127"/>
                </a:cxn>
                <a:cxn ang="0">
                  <a:pos x="1378" y="414"/>
                </a:cxn>
                <a:cxn ang="0">
                  <a:pos x="1527" y="374"/>
                </a:cxn>
                <a:cxn ang="0">
                  <a:pos x="1709" y="127"/>
                </a:cxn>
                <a:cxn ang="0">
                  <a:pos x="1734" y="374"/>
                </a:cxn>
                <a:cxn ang="0">
                  <a:pos x="1825" y="368"/>
                </a:cxn>
                <a:cxn ang="0">
                  <a:pos x="1711" y="180"/>
                </a:cxn>
                <a:cxn ang="0">
                  <a:pos x="2220" y="374"/>
                </a:cxn>
                <a:cxn ang="0">
                  <a:pos x="2213" y="167"/>
                </a:cxn>
                <a:cxn ang="0">
                  <a:pos x="2023" y="374"/>
                </a:cxn>
                <a:cxn ang="0">
                  <a:pos x="2544" y="423"/>
                </a:cxn>
                <a:cxn ang="0">
                  <a:pos x="2592" y="209"/>
                </a:cxn>
                <a:cxn ang="0">
                  <a:pos x="2832" y="349"/>
                </a:cxn>
                <a:cxn ang="0">
                  <a:pos x="3248" y="127"/>
                </a:cxn>
                <a:cxn ang="0">
                  <a:pos x="3305" y="167"/>
                </a:cxn>
                <a:cxn ang="0">
                  <a:pos x="3248" y="127"/>
                </a:cxn>
                <a:cxn ang="0">
                  <a:pos x="3452" y="299"/>
                </a:cxn>
                <a:cxn ang="0">
                  <a:pos x="3499" y="171"/>
                </a:cxn>
                <a:cxn ang="0">
                  <a:pos x="3695" y="358"/>
                </a:cxn>
                <a:cxn ang="0">
                  <a:pos x="3585" y="372"/>
                </a:cxn>
                <a:cxn ang="0">
                  <a:pos x="3812" y="374"/>
                </a:cxn>
                <a:cxn ang="0">
                  <a:pos x="3998" y="168"/>
                </a:cxn>
                <a:cxn ang="0">
                  <a:pos x="4104" y="349"/>
                </a:cxn>
                <a:cxn ang="0">
                  <a:pos x="4596" y="128"/>
                </a:cxn>
                <a:cxn ang="0">
                  <a:pos x="4476" y="355"/>
                </a:cxn>
                <a:cxn ang="0">
                  <a:pos x="4774" y="200"/>
                </a:cxn>
                <a:cxn ang="0">
                  <a:pos x="4869" y="186"/>
                </a:cxn>
                <a:cxn ang="0">
                  <a:pos x="5100" y="374"/>
                </a:cxn>
                <a:cxn ang="0">
                  <a:pos x="5175" y="414"/>
                </a:cxn>
                <a:cxn ang="0">
                  <a:pos x="5209" y="195"/>
                </a:cxn>
                <a:cxn ang="0">
                  <a:pos x="5210" y="123"/>
                </a:cxn>
                <a:cxn ang="0">
                  <a:pos x="5283" y="383"/>
                </a:cxn>
                <a:cxn ang="0">
                  <a:pos x="5645" y="405"/>
                </a:cxn>
                <a:cxn ang="0">
                  <a:pos x="5724" y="152"/>
                </a:cxn>
                <a:cxn ang="0">
                  <a:pos x="5758" y="118"/>
                </a:cxn>
                <a:cxn ang="0">
                  <a:pos x="5714" y="308"/>
                </a:cxn>
                <a:cxn ang="0">
                  <a:pos x="6088" y="7"/>
                </a:cxn>
                <a:cxn ang="0">
                  <a:pos x="6346" y="374"/>
                </a:cxn>
                <a:cxn ang="0">
                  <a:pos x="6166" y="374"/>
                </a:cxn>
                <a:cxn ang="0">
                  <a:pos x="6407" y="384"/>
                </a:cxn>
                <a:cxn ang="0">
                  <a:pos x="6555" y="184"/>
                </a:cxn>
                <a:cxn ang="0">
                  <a:pos x="6736" y="192"/>
                </a:cxn>
                <a:cxn ang="0">
                  <a:pos x="6829" y="188"/>
                </a:cxn>
                <a:cxn ang="0">
                  <a:pos x="7034" y="374"/>
                </a:cxn>
                <a:cxn ang="0">
                  <a:pos x="7080" y="374"/>
                </a:cxn>
                <a:cxn ang="0">
                  <a:pos x="7033" y="133"/>
                </a:cxn>
                <a:cxn ang="0">
                  <a:pos x="7504" y="423"/>
                </a:cxn>
                <a:cxn ang="0">
                  <a:pos x="7426" y="230"/>
                </a:cxn>
                <a:cxn ang="0">
                  <a:pos x="7315" y="239"/>
                </a:cxn>
                <a:cxn ang="0">
                  <a:pos x="7542" y="355"/>
                </a:cxn>
                <a:cxn ang="0">
                  <a:pos x="7440" y="262"/>
                </a:cxn>
                <a:cxn ang="0">
                  <a:pos x="7611" y="299"/>
                </a:cxn>
                <a:cxn ang="0">
                  <a:pos x="7658" y="171"/>
                </a:cxn>
                <a:cxn ang="0">
                  <a:pos x="7854" y="358"/>
                </a:cxn>
                <a:cxn ang="0">
                  <a:pos x="7744" y="372"/>
                </a:cxn>
                <a:cxn ang="0">
                  <a:pos x="7968" y="48"/>
                </a:cxn>
              </a:cxnLst>
              <a:rect l="0" t="0" r="r" b="b"/>
              <a:pathLst>
                <a:path w="8119" h="423">
                  <a:moveTo>
                    <a:pt x="219" y="364"/>
                  </a:moveTo>
                  <a:cubicBezTo>
                    <a:pt x="218" y="364"/>
                    <a:pt x="218" y="364"/>
                    <a:pt x="218" y="364"/>
                  </a:cubicBezTo>
                  <a:cubicBezTo>
                    <a:pt x="206" y="385"/>
                    <a:pt x="192" y="400"/>
                    <a:pt x="176" y="409"/>
                  </a:cubicBezTo>
                  <a:cubicBezTo>
                    <a:pt x="160" y="419"/>
                    <a:pt x="142" y="423"/>
                    <a:pt x="121" y="423"/>
                  </a:cubicBezTo>
                  <a:cubicBezTo>
                    <a:pt x="100" y="423"/>
                    <a:pt x="82" y="419"/>
                    <a:pt x="67" y="410"/>
                  </a:cubicBezTo>
                  <a:cubicBezTo>
                    <a:pt x="51" y="401"/>
                    <a:pt x="39" y="390"/>
                    <a:pt x="29" y="375"/>
                  </a:cubicBezTo>
                  <a:cubicBezTo>
                    <a:pt x="19" y="361"/>
                    <a:pt x="12" y="344"/>
                    <a:pt x="7" y="326"/>
                  </a:cubicBezTo>
                  <a:cubicBezTo>
                    <a:pt x="2" y="308"/>
                    <a:pt x="0" y="289"/>
                    <a:pt x="0" y="270"/>
                  </a:cubicBezTo>
                  <a:cubicBezTo>
                    <a:pt x="0" y="252"/>
                    <a:pt x="3" y="233"/>
                    <a:pt x="8" y="215"/>
                  </a:cubicBezTo>
                  <a:cubicBezTo>
                    <a:pt x="14" y="197"/>
                    <a:pt x="22" y="180"/>
                    <a:pt x="32" y="166"/>
                  </a:cubicBezTo>
                  <a:cubicBezTo>
                    <a:pt x="43" y="151"/>
                    <a:pt x="55" y="140"/>
                    <a:pt x="70" y="131"/>
                  </a:cubicBezTo>
                  <a:cubicBezTo>
                    <a:pt x="85" y="122"/>
                    <a:pt x="102" y="118"/>
                    <a:pt x="121" y="118"/>
                  </a:cubicBezTo>
                  <a:cubicBezTo>
                    <a:pt x="134" y="118"/>
                    <a:pt x="145" y="119"/>
                    <a:pt x="155" y="123"/>
                  </a:cubicBezTo>
                  <a:cubicBezTo>
                    <a:pt x="165" y="126"/>
                    <a:pt x="175" y="130"/>
                    <a:pt x="183" y="135"/>
                  </a:cubicBezTo>
                  <a:cubicBezTo>
                    <a:pt x="191" y="141"/>
                    <a:pt x="197" y="147"/>
                    <a:pt x="203" y="153"/>
                  </a:cubicBezTo>
                  <a:cubicBezTo>
                    <a:pt x="209" y="159"/>
                    <a:pt x="214" y="165"/>
                    <a:pt x="218" y="170"/>
                  </a:cubicBezTo>
                  <a:cubicBezTo>
                    <a:pt x="219" y="170"/>
                    <a:pt x="219" y="170"/>
                    <a:pt x="219" y="170"/>
                  </a:cubicBezTo>
                  <a:cubicBezTo>
                    <a:pt x="219" y="75"/>
                    <a:pt x="219" y="75"/>
                    <a:pt x="219" y="75"/>
                  </a:cubicBezTo>
                  <a:cubicBezTo>
                    <a:pt x="219" y="65"/>
                    <a:pt x="217" y="58"/>
                    <a:pt x="214" y="54"/>
                  </a:cubicBezTo>
                  <a:cubicBezTo>
                    <a:pt x="210" y="50"/>
                    <a:pt x="203" y="48"/>
                    <a:pt x="194" y="48"/>
                  </a:cubicBezTo>
                  <a:cubicBezTo>
                    <a:pt x="155" y="48"/>
                    <a:pt x="155" y="48"/>
                    <a:pt x="155" y="48"/>
                  </a:cubicBezTo>
                  <a:cubicBezTo>
                    <a:pt x="155" y="7"/>
                    <a:pt x="155" y="7"/>
                    <a:pt x="155" y="7"/>
                  </a:cubicBezTo>
                  <a:cubicBezTo>
                    <a:pt x="291" y="7"/>
                    <a:pt x="291" y="7"/>
                    <a:pt x="291" y="7"/>
                  </a:cubicBezTo>
                  <a:cubicBezTo>
                    <a:pt x="291" y="347"/>
                    <a:pt x="291" y="347"/>
                    <a:pt x="291" y="347"/>
                  </a:cubicBezTo>
                  <a:cubicBezTo>
                    <a:pt x="291" y="356"/>
                    <a:pt x="293" y="363"/>
                    <a:pt x="297" y="367"/>
                  </a:cubicBezTo>
                  <a:cubicBezTo>
                    <a:pt x="300" y="371"/>
                    <a:pt x="307" y="374"/>
                    <a:pt x="316" y="374"/>
                  </a:cubicBezTo>
                  <a:cubicBezTo>
                    <a:pt x="348" y="374"/>
                    <a:pt x="348" y="374"/>
                    <a:pt x="348" y="374"/>
                  </a:cubicBezTo>
                  <a:cubicBezTo>
                    <a:pt x="348" y="414"/>
                    <a:pt x="348" y="414"/>
                    <a:pt x="348" y="414"/>
                  </a:cubicBezTo>
                  <a:cubicBezTo>
                    <a:pt x="219" y="414"/>
                    <a:pt x="219" y="414"/>
                    <a:pt x="219" y="414"/>
                  </a:cubicBezTo>
                  <a:lnTo>
                    <a:pt x="219" y="364"/>
                  </a:lnTo>
                  <a:close/>
                  <a:moveTo>
                    <a:pt x="82" y="270"/>
                  </a:moveTo>
                  <a:cubicBezTo>
                    <a:pt x="82" y="340"/>
                    <a:pt x="103" y="375"/>
                    <a:pt x="145" y="375"/>
                  </a:cubicBezTo>
                  <a:cubicBezTo>
                    <a:pt x="156" y="375"/>
                    <a:pt x="165" y="373"/>
                    <a:pt x="174" y="369"/>
                  </a:cubicBezTo>
                  <a:cubicBezTo>
                    <a:pt x="183" y="365"/>
                    <a:pt x="191" y="358"/>
                    <a:pt x="198" y="349"/>
                  </a:cubicBezTo>
                  <a:cubicBezTo>
                    <a:pt x="204" y="340"/>
                    <a:pt x="209" y="329"/>
                    <a:pt x="213" y="315"/>
                  </a:cubicBezTo>
                  <a:cubicBezTo>
                    <a:pt x="217" y="301"/>
                    <a:pt x="219" y="285"/>
                    <a:pt x="219" y="267"/>
                  </a:cubicBezTo>
                  <a:cubicBezTo>
                    <a:pt x="219" y="233"/>
                    <a:pt x="212" y="208"/>
                    <a:pt x="198" y="191"/>
                  </a:cubicBezTo>
                  <a:cubicBezTo>
                    <a:pt x="184" y="174"/>
                    <a:pt x="166" y="166"/>
                    <a:pt x="145" y="166"/>
                  </a:cubicBezTo>
                  <a:cubicBezTo>
                    <a:pt x="103" y="166"/>
                    <a:pt x="82" y="201"/>
                    <a:pt x="82" y="270"/>
                  </a:cubicBezTo>
                  <a:moveTo>
                    <a:pt x="453" y="278"/>
                  </a:moveTo>
                  <a:cubicBezTo>
                    <a:pt x="452" y="290"/>
                    <a:pt x="453" y="302"/>
                    <a:pt x="455" y="314"/>
                  </a:cubicBezTo>
                  <a:cubicBezTo>
                    <a:pt x="457" y="326"/>
                    <a:pt x="460" y="336"/>
                    <a:pt x="466" y="346"/>
                  </a:cubicBezTo>
                  <a:cubicBezTo>
                    <a:pt x="471" y="355"/>
                    <a:pt x="478" y="363"/>
                    <a:pt x="487" y="369"/>
                  </a:cubicBezTo>
                  <a:cubicBezTo>
                    <a:pt x="497" y="375"/>
                    <a:pt x="508" y="378"/>
                    <a:pt x="523" y="378"/>
                  </a:cubicBezTo>
                  <a:cubicBezTo>
                    <a:pt x="545" y="378"/>
                    <a:pt x="562" y="372"/>
                    <a:pt x="573" y="361"/>
                  </a:cubicBezTo>
                  <a:cubicBezTo>
                    <a:pt x="585" y="350"/>
                    <a:pt x="593" y="334"/>
                    <a:pt x="597" y="313"/>
                  </a:cubicBezTo>
                  <a:cubicBezTo>
                    <a:pt x="648" y="313"/>
                    <a:pt x="648" y="313"/>
                    <a:pt x="648" y="313"/>
                  </a:cubicBezTo>
                  <a:cubicBezTo>
                    <a:pt x="644" y="348"/>
                    <a:pt x="631" y="375"/>
                    <a:pt x="610" y="394"/>
                  </a:cubicBezTo>
                  <a:cubicBezTo>
                    <a:pt x="588" y="414"/>
                    <a:pt x="557" y="423"/>
                    <a:pt x="516" y="423"/>
                  </a:cubicBezTo>
                  <a:cubicBezTo>
                    <a:pt x="468" y="423"/>
                    <a:pt x="432" y="410"/>
                    <a:pt x="407" y="384"/>
                  </a:cubicBezTo>
                  <a:cubicBezTo>
                    <a:pt x="383" y="358"/>
                    <a:pt x="371" y="320"/>
                    <a:pt x="371" y="270"/>
                  </a:cubicBezTo>
                  <a:cubicBezTo>
                    <a:pt x="371" y="248"/>
                    <a:pt x="374" y="227"/>
                    <a:pt x="381" y="209"/>
                  </a:cubicBezTo>
                  <a:cubicBezTo>
                    <a:pt x="388" y="190"/>
                    <a:pt x="398" y="174"/>
                    <a:pt x="410" y="161"/>
                  </a:cubicBezTo>
                  <a:cubicBezTo>
                    <a:pt x="423" y="147"/>
                    <a:pt x="438" y="137"/>
                    <a:pt x="455" y="129"/>
                  </a:cubicBezTo>
                  <a:cubicBezTo>
                    <a:pt x="472" y="121"/>
                    <a:pt x="492" y="118"/>
                    <a:pt x="513" y="118"/>
                  </a:cubicBezTo>
                  <a:cubicBezTo>
                    <a:pt x="538" y="118"/>
                    <a:pt x="559" y="123"/>
                    <a:pt x="577" y="133"/>
                  </a:cubicBezTo>
                  <a:cubicBezTo>
                    <a:pt x="595" y="143"/>
                    <a:pt x="610" y="156"/>
                    <a:pt x="621" y="172"/>
                  </a:cubicBezTo>
                  <a:cubicBezTo>
                    <a:pt x="633" y="187"/>
                    <a:pt x="640" y="204"/>
                    <a:pt x="645" y="223"/>
                  </a:cubicBezTo>
                  <a:cubicBezTo>
                    <a:pt x="649" y="242"/>
                    <a:pt x="651" y="260"/>
                    <a:pt x="649" y="278"/>
                  </a:cubicBezTo>
                  <a:lnTo>
                    <a:pt x="453" y="278"/>
                  </a:lnTo>
                  <a:close/>
                  <a:moveTo>
                    <a:pt x="567" y="237"/>
                  </a:moveTo>
                  <a:cubicBezTo>
                    <a:pt x="567" y="228"/>
                    <a:pt x="566" y="218"/>
                    <a:pt x="564" y="209"/>
                  </a:cubicBezTo>
                  <a:cubicBezTo>
                    <a:pt x="563" y="200"/>
                    <a:pt x="560" y="191"/>
                    <a:pt x="556" y="184"/>
                  </a:cubicBezTo>
                  <a:cubicBezTo>
                    <a:pt x="552" y="177"/>
                    <a:pt x="546" y="171"/>
                    <a:pt x="539" y="167"/>
                  </a:cubicBezTo>
                  <a:cubicBezTo>
                    <a:pt x="532" y="163"/>
                    <a:pt x="523" y="161"/>
                    <a:pt x="512" y="161"/>
                  </a:cubicBezTo>
                  <a:cubicBezTo>
                    <a:pt x="501" y="161"/>
                    <a:pt x="492" y="163"/>
                    <a:pt x="485" y="167"/>
                  </a:cubicBezTo>
                  <a:cubicBezTo>
                    <a:pt x="478" y="171"/>
                    <a:pt x="472" y="177"/>
                    <a:pt x="467" y="184"/>
                  </a:cubicBezTo>
                  <a:cubicBezTo>
                    <a:pt x="463" y="191"/>
                    <a:pt x="459" y="200"/>
                    <a:pt x="457" y="209"/>
                  </a:cubicBezTo>
                  <a:cubicBezTo>
                    <a:pt x="455" y="218"/>
                    <a:pt x="453" y="228"/>
                    <a:pt x="453" y="237"/>
                  </a:cubicBezTo>
                  <a:lnTo>
                    <a:pt x="567" y="237"/>
                  </a:lnTo>
                  <a:close/>
                  <a:moveTo>
                    <a:pt x="1351" y="127"/>
                  </a:moveTo>
                  <a:cubicBezTo>
                    <a:pt x="1223" y="127"/>
                    <a:pt x="1223" y="127"/>
                    <a:pt x="1223" y="127"/>
                  </a:cubicBezTo>
                  <a:cubicBezTo>
                    <a:pt x="1223" y="167"/>
                    <a:pt x="1223" y="167"/>
                    <a:pt x="1223" y="167"/>
                  </a:cubicBezTo>
                  <a:cubicBezTo>
                    <a:pt x="1243" y="167"/>
                    <a:pt x="1243" y="167"/>
                    <a:pt x="1243" y="167"/>
                  </a:cubicBezTo>
                  <a:cubicBezTo>
                    <a:pt x="1248" y="167"/>
                    <a:pt x="1251" y="169"/>
                    <a:pt x="1254" y="172"/>
                  </a:cubicBezTo>
                  <a:cubicBezTo>
                    <a:pt x="1258" y="181"/>
                    <a:pt x="1258" y="181"/>
                    <a:pt x="1258" y="181"/>
                  </a:cubicBezTo>
                  <a:cubicBezTo>
                    <a:pt x="1258" y="183"/>
                    <a:pt x="1258" y="187"/>
                    <a:pt x="1256" y="192"/>
                  </a:cubicBezTo>
                  <a:cubicBezTo>
                    <a:pt x="1255" y="198"/>
                    <a:pt x="1253" y="204"/>
                    <a:pt x="1251" y="211"/>
                  </a:cubicBezTo>
                  <a:cubicBezTo>
                    <a:pt x="1206" y="348"/>
                    <a:pt x="1206" y="348"/>
                    <a:pt x="1206" y="348"/>
                  </a:cubicBezTo>
                  <a:cubicBezTo>
                    <a:pt x="1205" y="348"/>
                    <a:pt x="1205" y="348"/>
                    <a:pt x="1205" y="348"/>
                  </a:cubicBezTo>
                  <a:cubicBezTo>
                    <a:pt x="1166" y="214"/>
                    <a:pt x="1166" y="214"/>
                    <a:pt x="1166" y="214"/>
                  </a:cubicBezTo>
                  <a:cubicBezTo>
                    <a:pt x="1165" y="209"/>
                    <a:pt x="1163" y="204"/>
                    <a:pt x="1161" y="198"/>
                  </a:cubicBezTo>
                  <a:cubicBezTo>
                    <a:pt x="1158" y="192"/>
                    <a:pt x="1157" y="186"/>
                    <a:pt x="1157" y="182"/>
                  </a:cubicBezTo>
                  <a:cubicBezTo>
                    <a:pt x="1157" y="176"/>
                    <a:pt x="1159" y="173"/>
                    <a:pt x="1163" y="170"/>
                  </a:cubicBezTo>
                  <a:cubicBezTo>
                    <a:pt x="1166" y="168"/>
                    <a:pt x="1171" y="167"/>
                    <a:pt x="1175" y="167"/>
                  </a:cubicBezTo>
                  <a:cubicBezTo>
                    <a:pt x="1195" y="167"/>
                    <a:pt x="1195" y="167"/>
                    <a:pt x="1195" y="167"/>
                  </a:cubicBezTo>
                  <a:cubicBezTo>
                    <a:pt x="1195" y="127"/>
                    <a:pt x="1195" y="127"/>
                    <a:pt x="1195" y="127"/>
                  </a:cubicBezTo>
                  <a:cubicBezTo>
                    <a:pt x="1044" y="127"/>
                    <a:pt x="1044" y="127"/>
                    <a:pt x="1044" y="127"/>
                  </a:cubicBezTo>
                  <a:cubicBezTo>
                    <a:pt x="1044" y="167"/>
                    <a:pt x="1044" y="167"/>
                    <a:pt x="1044" y="167"/>
                  </a:cubicBezTo>
                  <a:cubicBezTo>
                    <a:pt x="1058" y="167"/>
                    <a:pt x="1058" y="167"/>
                    <a:pt x="1058" y="167"/>
                  </a:cubicBezTo>
                  <a:cubicBezTo>
                    <a:pt x="1065" y="167"/>
                    <a:pt x="1071" y="168"/>
                    <a:pt x="1076" y="170"/>
                  </a:cubicBezTo>
                  <a:cubicBezTo>
                    <a:pt x="1081" y="173"/>
                    <a:pt x="1083" y="175"/>
                    <a:pt x="1083" y="178"/>
                  </a:cubicBezTo>
                  <a:cubicBezTo>
                    <a:pt x="1083" y="183"/>
                    <a:pt x="1082" y="188"/>
                    <a:pt x="1081" y="193"/>
                  </a:cubicBezTo>
                  <a:cubicBezTo>
                    <a:pt x="1079" y="197"/>
                    <a:pt x="1078" y="203"/>
                    <a:pt x="1076" y="210"/>
                  </a:cubicBezTo>
                  <a:cubicBezTo>
                    <a:pt x="1030" y="348"/>
                    <a:pt x="1030" y="348"/>
                    <a:pt x="1030" y="348"/>
                  </a:cubicBezTo>
                  <a:cubicBezTo>
                    <a:pt x="1028" y="348"/>
                    <a:pt x="1028" y="348"/>
                    <a:pt x="1028" y="348"/>
                  </a:cubicBezTo>
                  <a:cubicBezTo>
                    <a:pt x="990" y="212"/>
                    <a:pt x="990" y="212"/>
                    <a:pt x="990" y="212"/>
                  </a:cubicBezTo>
                  <a:cubicBezTo>
                    <a:pt x="988" y="204"/>
                    <a:pt x="986" y="198"/>
                    <a:pt x="984" y="193"/>
                  </a:cubicBezTo>
                  <a:cubicBezTo>
                    <a:pt x="982" y="188"/>
                    <a:pt x="981" y="184"/>
                    <a:pt x="981" y="182"/>
                  </a:cubicBezTo>
                  <a:cubicBezTo>
                    <a:pt x="981" y="178"/>
                    <a:pt x="982" y="174"/>
                    <a:pt x="985" y="171"/>
                  </a:cubicBezTo>
                  <a:cubicBezTo>
                    <a:pt x="988" y="169"/>
                    <a:pt x="993" y="167"/>
                    <a:pt x="1000" y="167"/>
                  </a:cubicBezTo>
                  <a:cubicBezTo>
                    <a:pt x="1016" y="167"/>
                    <a:pt x="1016" y="167"/>
                    <a:pt x="1016" y="167"/>
                  </a:cubicBezTo>
                  <a:cubicBezTo>
                    <a:pt x="1016" y="127"/>
                    <a:pt x="1016" y="127"/>
                    <a:pt x="1016" y="127"/>
                  </a:cubicBezTo>
                  <a:cubicBezTo>
                    <a:pt x="862" y="127"/>
                    <a:pt x="862" y="127"/>
                    <a:pt x="862" y="127"/>
                  </a:cubicBezTo>
                  <a:cubicBezTo>
                    <a:pt x="862" y="167"/>
                    <a:pt x="862" y="167"/>
                    <a:pt x="862" y="167"/>
                  </a:cubicBezTo>
                  <a:cubicBezTo>
                    <a:pt x="886" y="167"/>
                    <a:pt x="900" y="174"/>
                    <a:pt x="904" y="186"/>
                  </a:cubicBezTo>
                  <a:cubicBezTo>
                    <a:pt x="980" y="414"/>
                    <a:pt x="980" y="414"/>
                    <a:pt x="980" y="414"/>
                  </a:cubicBezTo>
                  <a:cubicBezTo>
                    <a:pt x="1057" y="414"/>
                    <a:pt x="1057" y="414"/>
                    <a:pt x="1057" y="414"/>
                  </a:cubicBezTo>
                  <a:cubicBezTo>
                    <a:pt x="1106" y="261"/>
                    <a:pt x="1106" y="261"/>
                    <a:pt x="1106" y="261"/>
                  </a:cubicBezTo>
                  <a:cubicBezTo>
                    <a:pt x="1108" y="261"/>
                    <a:pt x="1108" y="261"/>
                    <a:pt x="1108" y="261"/>
                  </a:cubicBezTo>
                  <a:cubicBezTo>
                    <a:pt x="1155" y="414"/>
                    <a:pt x="1155" y="414"/>
                    <a:pt x="1155" y="414"/>
                  </a:cubicBezTo>
                  <a:cubicBezTo>
                    <a:pt x="1233" y="414"/>
                    <a:pt x="1233" y="414"/>
                    <a:pt x="1233" y="414"/>
                  </a:cubicBezTo>
                  <a:cubicBezTo>
                    <a:pt x="1309" y="193"/>
                    <a:pt x="1309" y="193"/>
                    <a:pt x="1309" y="193"/>
                  </a:cubicBezTo>
                  <a:cubicBezTo>
                    <a:pt x="1312" y="183"/>
                    <a:pt x="1317" y="176"/>
                    <a:pt x="1324" y="173"/>
                  </a:cubicBezTo>
                  <a:cubicBezTo>
                    <a:pt x="1330" y="169"/>
                    <a:pt x="1339" y="167"/>
                    <a:pt x="1351" y="167"/>
                  </a:cubicBezTo>
                  <a:lnTo>
                    <a:pt x="1351" y="127"/>
                  </a:lnTo>
                  <a:close/>
                  <a:moveTo>
                    <a:pt x="1378" y="414"/>
                  </a:moveTo>
                  <a:cubicBezTo>
                    <a:pt x="1378" y="374"/>
                    <a:pt x="1378" y="374"/>
                    <a:pt x="1378" y="374"/>
                  </a:cubicBezTo>
                  <a:cubicBezTo>
                    <a:pt x="1406" y="374"/>
                    <a:pt x="1406" y="374"/>
                    <a:pt x="1406" y="374"/>
                  </a:cubicBezTo>
                  <a:cubicBezTo>
                    <a:pt x="1414" y="374"/>
                    <a:pt x="1421" y="372"/>
                    <a:pt x="1424" y="368"/>
                  </a:cubicBezTo>
                  <a:cubicBezTo>
                    <a:pt x="1428" y="364"/>
                    <a:pt x="1430" y="358"/>
                    <a:pt x="1430" y="349"/>
                  </a:cubicBezTo>
                  <a:cubicBezTo>
                    <a:pt x="1430" y="192"/>
                    <a:pt x="1430" y="192"/>
                    <a:pt x="1430" y="192"/>
                  </a:cubicBezTo>
                  <a:cubicBezTo>
                    <a:pt x="1430" y="183"/>
                    <a:pt x="1428" y="177"/>
                    <a:pt x="1424" y="173"/>
                  </a:cubicBezTo>
                  <a:cubicBezTo>
                    <a:pt x="1421" y="169"/>
                    <a:pt x="1414" y="167"/>
                    <a:pt x="1406" y="167"/>
                  </a:cubicBezTo>
                  <a:cubicBezTo>
                    <a:pt x="1378" y="167"/>
                    <a:pt x="1378" y="167"/>
                    <a:pt x="1378" y="167"/>
                  </a:cubicBezTo>
                  <a:cubicBezTo>
                    <a:pt x="1378" y="127"/>
                    <a:pt x="1378" y="127"/>
                    <a:pt x="1378" y="127"/>
                  </a:cubicBezTo>
                  <a:cubicBezTo>
                    <a:pt x="1503" y="127"/>
                    <a:pt x="1503" y="127"/>
                    <a:pt x="1503" y="127"/>
                  </a:cubicBezTo>
                  <a:cubicBezTo>
                    <a:pt x="1503" y="349"/>
                    <a:pt x="1503" y="349"/>
                    <a:pt x="1503" y="349"/>
                  </a:cubicBezTo>
                  <a:cubicBezTo>
                    <a:pt x="1503" y="358"/>
                    <a:pt x="1505" y="364"/>
                    <a:pt x="1509" y="368"/>
                  </a:cubicBezTo>
                  <a:cubicBezTo>
                    <a:pt x="1512" y="372"/>
                    <a:pt x="1519" y="374"/>
                    <a:pt x="1527" y="374"/>
                  </a:cubicBezTo>
                  <a:cubicBezTo>
                    <a:pt x="1557" y="374"/>
                    <a:pt x="1557" y="374"/>
                    <a:pt x="1557" y="374"/>
                  </a:cubicBezTo>
                  <a:cubicBezTo>
                    <a:pt x="1557" y="414"/>
                    <a:pt x="1557" y="414"/>
                    <a:pt x="1557" y="414"/>
                  </a:cubicBezTo>
                  <a:lnTo>
                    <a:pt x="1378" y="414"/>
                  </a:lnTo>
                  <a:close/>
                  <a:moveTo>
                    <a:pt x="1414" y="44"/>
                  </a:moveTo>
                  <a:cubicBezTo>
                    <a:pt x="1414" y="32"/>
                    <a:pt x="1419" y="21"/>
                    <a:pt x="1428" y="13"/>
                  </a:cubicBezTo>
                  <a:cubicBezTo>
                    <a:pt x="1436" y="4"/>
                    <a:pt x="1447" y="0"/>
                    <a:pt x="1459" y="0"/>
                  </a:cubicBezTo>
                  <a:cubicBezTo>
                    <a:pt x="1470" y="0"/>
                    <a:pt x="1481" y="4"/>
                    <a:pt x="1490" y="13"/>
                  </a:cubicBezTo>
                  <a:cubicBezTo>
                    <a:pt x="1498" y="21"/>
                    <a:pt x="1503" y="32"/>
                    <a:pt x="1503" y="44"/>
                  </a:cubicBezTo>
                  <a:cubicBezTo>
                    <a:pt x="1503" y="56"/>
                    <a:pt x="1498" y="67"/>
                    <a:pt x="1490" y="75"/>
                  </a:cubicBezTo>
                  <a:cubicBezTo>
                    <a:pt x="1481" y="84"/>
                    <a:pt x="1470" y="88"/>
                    <a:pt x="1459" y="88"/>
                  </a:cubicBezTo>
                  <a:cubicBezTo>
                    <a:pt x="1447" y="88"/>
                    <a:pt x="1436" y="84"/>
                    <a:pt x="1428" y="75"/>
                  </a:cubicBezTo>
                  <a:cubicBezTo>
                    <a:pt x="1419" y="67"/>
                    <a:pt x="1414" y="56"/>
                    <a:pt x="1414" y="44"/>
                  </a:cubicBezTo>
                  <a:moveTo>
                    <a:pt x="1709" y="127"/>
                  </a:moveTo>
                  <a:cubicBezTo>
                    <a:pt x="1578" y="127"/>
                    <a:pt x="1578" y="127"/>
                    <a:pt x="1578" y="127"/>
                  </a:cubicBezTo>
                  <a:cubicBezTo>
                    <a:pt x="1578" y="167"/>
                    <a:pt x="1578" y="167"/>
                    <a:pt x="1578" y="167"/>
                  </a:cubicBezTo>
                  <a:cubicBezTo>
                    <a:pt x="1598" y="167"/>
                    <a:pt x="1598" y="167"/>
                    <a:pt x="1598" y="167"/>
                  </a:cubicBezTo>
                  <a:cubicBezTo>
                    <a:pt x="1614" y="167"/>
                    <a:pt x="1624" y="170"/>
                    <a:pt x="1629" y="174"/>
                  </a:cubicBezTo>
                  <a:cubicBezTo>
                    <a:pt x="1635" y="179"/>
                    <a:pt x="1637" y="187"/>
                    <a:pt x="1637" y="200"/>
                  </a:cubicBezTo>
                  <a:cubicBezTo>
                    <a:pt x="1637" y="349"/>
                    <a:pt x="1637" y="349"/>
                    <a:pt x="1637" y="349"/>
                  </a:cubicBezTo>
                  <a:cubicBezTo>
                    <a:pt x="1637" y="358"/>
                    <a:pt x="1635" y="364"/>
                    <a:pt x="1631" y="368"/>
                  </a:cubicBezTo>
                  <a:cubicBezTo>
                    <a:pt x="1627" y="372"/>
                    <a:pt x="1621" y="374"/>
                    <a:pt x="1613" y="374"/>
                  </a:cubicBezTo>
                  <a:cubicBezTo>
                    <a:pt x="1578" y="374"/>
                    <a:pt x="1578" y="374"/>
                    <a:pt x="1578" y="374"/>
                  </a:cubicBezTo>
                  <a:cubicBezTo>
                    <a:pt x="1578" y="414"/>
                    <a:pt x="1578" y="414"/>
                    <a:pt x="1578" y="414"/>
                  </a:cubicBezTo>
                  <a:cubicBezTo>
                    <a:pt x="1758" y="414"/>
                    <a:pt x="1758" y="414"/>
                    <a:pt x="1758" y="414"/>
                  </a:cubicBezTo>
                  <a:cubicBezTo>
                    <a:pt x="1758" y="374"/>
                    <a:pt x="1758" y="374"/>
                    <a:pt x="1758" y="374"/>
                  </a:cubicBezTo>
                  <a:cubicBezTo>
                    <a:pt x="1734" y="374"/>
                    <a:pt x="1734" y="374"/>
                    <a:pt x="1734" y="374"/>
                  </a:cubicBezTo>
                  <a:cubicBezTo>
                    <a:pt x="1725" y="374"/>
                    <a:pt x="1719" y="372"/>
                    <a:pt x="1715" y="368"/>
                  </a:cubicBezTo>
                  <a:cubicBezTo>
                    <a:pt x="1711" y="364"/>
                    <a:pt x="1709" y="358"/>
                    <a:pt x="1709" y="349"/>
                  </a:cubicBezTo>
                  <a:cubicBezTo>
                    <a:pt x="1709" y="236"/>
                    <a:pt x="1709" y="236"/>
                    <a:pt x="1709" y="236"/>
                  </a:cubicBezTo>
                  <a:cubicBezTo>
                    <a:pt x="1709" y="226"/>
                    <a:pt x="1712" y="217"/>
                    <a:pt x="1716" y="208"/>
                  </a:cubicBezTo>
                  <a:cubicBezTo>
                    <a:pt x="1720" y="200"/>
                    <a:pt x="1726" y="192"/>
                    <a:pt x="1733" y="186"/>
                  </a:cubicBezTo>
                  <a:cubicBezTo>
                    <a:pt x="1739" y="180"/>
                    <a:pt x="1747" y="175"/>
                    <a:pt x="1755" y="171"/>
                  </a:cubicBezTo>
                  <a:cubicBezTo>
                    <a:pt x="1763" y="167"/>
                    <a:pt x="1771" y="166"/>
                    <a:pt x="1778" y="166"/>
                  </a:cubicBezTo>
                  <a:cubicBezTo>
                    <a:pt x="1786" y="166"/>
                    <a:pt x="1793" y="166"/>
                    <a:pt x="1799" y="168"/>
                  </a:cubicBezTo>
                  <a:cubicBezTo>
                    <a:pt x="1806" y="169"/>
                    <a:pt x="1811" y="172"/>
                    <a:pt x="1816" y="176"/>
                  </a:cubicBezTo>
                  <a:cubicBezTo>
                    <a:pt x="1821" y="180"/>
                    <a:pt x="1825" y="186"/>
                    <a:pt x="1828" y="193"/>
                  </a:cubicBezTo>
                  <a:cubicBezTo>
                    <a:pt x="1831" y="200"/>
                    <a:pt x="1832" y="210"/>
                    <a:pt x="1832" y="221"/>
                  </a:cubicBezTo>
                  <a:cubicBezTo>
                    <a:pt x="1832" y="349"/>
                    <a:pt x="1832" y="349"/>
                    <a:pt x="1832" y="349"/>
                  </a:cubicBezTo>
                  <a:cubicBezTo>
                    <a:pt x="1832" y="358"/>
                    <a:pt x="1830" y="364"/>
                    <a:pt x="1825" y="368"/>
                  </a:cubicBezTo>
                  <a:cubicBezTo>
                    <a:pt x="1821" y="372"/>
                    <a:pt x="1812" y="374"/>
                    <a:pt x="1799" y="374"/>
                  </a:cubicBezTo>
                  <a:cubicBezTo>
                    <a:pt x="1784" y="374"/>
                    <a:pt x="1784" y="374"/>
                    <a:pt x="1784" y="374"/>
                  </a:cubicBezTo>
                  <a:cubicBezTo>
                    <a:pt x="1784" y="414"/>
                    <a:pt x="1784" y="414"/>
                    <a:pt x="1784" y="414"/>
                  </a:cubicBezTo>
                  <a:cubicBezTo>
                    <a:pt x="1964" y="414"/>
                    <a:pt x="1964" y="414"/>
                    <a:pt x="1964" y="414"/>
                  </a:cubicBezTo>
                  <a:cubicBezTo>
                    <a:pt x="1964" y="374"/>
                    <a:pt x="1964" y="374"/>
                    <a:pt x="1964" y="374"/>
                  </a:cubicBezTo>
                  <a:cubicBezTo>
                    <a:pt x="1941" y="374"/>
                    <a:pt x="1941" y="374"/>
                    <a:pt x="1941" y="374"/>
                  </a:cubicBezTo>
                  <a:cubicBezTo>
                    <a:pt x="1927" y="374"/>
                    <a:pt x="1917" y="372"/>
                    <a:pt x="1912" y="368"/>
                  </a:cubicBezTo>
                  <a:cubicBezTo>
                    <a:pt x="1907" y="364"/>
                    <a:pt x="1905" y="358"/>
                    <a:pt x="1905" y="349"/>
                  </a:cubicBezTo>
                  <a:cubicBezTo>
                    <a:pt x="1905" y="216"/>
                    <a:pt x="1905" y="216"/>
                    <a:pt x="1905" y="216"/>
                  </a:cubicBezTo>
                  <a:cubicBezTo>
                    <a:pt x="1905" y="183"/>
                    <a:pt x="1897" y="159"/>
                    <a:pt x="1881" y="142"/>
                  </a:cubicBezTo>
                  <a:cubicBezTo>
                    <a:pt x="1866" y="126"/>
                    <a:pt x="1844" y="118"/>
                    <a:pt x="1817" y="118"/>
                  </a:cubicBezTo>
                  <a:cubicBezTo>
                    <a:pt x="1793" y="118"/>
                    <a:pt x="1773" y="123"/>
                    <a:pt x="1756" y="135"/>
                  </a:cubicBezTo>
                  <a:cubicBezTo>
                    <a:pt x="1738" y="146"/>
                    <a:pt x="1723" y="161"/>
                    <a:pt x="1711" y="180"/>
                  </a:cubicBezTo>
                  <a:cubicBezTo>
                    <a:pt x="1709" y="180"/>
                    <a:pt x="1709" y="180"/>
                    <a:pt x="1709" y="180"/>
                  </a:cubicBezTo>
                  <a:lnTo>
                    <a:pt x="1709" y="127"/>
                  </a:lnTo>
                  <a:close/>
                  <a:moveTo>
                    <a:pt x="2164" y="414"/>
                  </a:moveTo>
                  <a:cubicBezTo>
                    <a:pt x="2164" y="374"/>
                    <a:pt x="2164" y="374"/>
                    <a:pt x="2164" y="374"/>
                  </a:cubicBezTo>
                  <a:cubicBezTo>
                    <a:pt x="2145" y="374"/>
                    <a:pt x="2145" y="374"/>
                    <a:pt x="2145" y="374"/>
                  </a:cubicBezTo>
                  <a:cubicBezTo>
                    <a:pt x="2136" y="374"/>
                    <a:pt x="2130" y="372"/>
                    <a:pt x="2126" y="368"/>
                  </a:cubicBezTo>
                  <a:cubicBezTo>
                    <a:pt x="2122" y="364"/>
                    <a:pt x="2120" y="358"/>
                    <a:pt x="2120" y="349"/>
                  </a:cubicBezTo>
                  <a:cubicBezTo>
                    <a:pt x="2120" y="327"/>
                    <a:pt x="2120" y="327"/>
                    <a:pt x="2120" y="327"/>
                  </a:cubicBezTo>
                  <a:cubicBezTo>
                    <a:pt x="2176" y="283"/>
                    <a:pt x="2176" y="283"/>
                    <a:pt x="2176" y="283"/>
                  </a:cubicBezTo>
                  <a:cubicBezTo>
                    <a:pt x="2224" y="350"/>
                    <a:pt x="2224" y="350"/>
                    <a:pt x="2224" y="350"/>
                  </a:cubicBezTo>
                  <a:cubicBezTo>
                    <a:pt x="2229" y="358"/>
                    <a:pt x="2229" y="358"/>
                    <a:pt x="2229" y="358"/>
                  </a:cubicBezTo>
                  <a:cubicBezTo>
                    <a:pt x="2230" y="364"/>
                    <a:pt x="2230" y="364"/>
                    <a:pt x="2230" y="364"/>
                  </a:cubicBezTo>
                  <a:cubicBezTo>
                    <a:pt x="2230" y="370"/>
                    <a:pt x="2227" y="374"/>
                    <a:pt x="2220" y="374"/>
                  </a:cubicBezTo>
                  <a:cubicBezTo>
                    <a:pt x="2193" y="374"/>
                    <a:pt x="2193" y="374"/>
                    <a:pt x="2193" y="374"/>
                  </a:cubicBezTo>
                  <a:cubicBezTo>
                    <a:pt x="2193" y="414"/>
                    <a:pt x="2193" y="414"/>
                    <a:pt x="2193" y="414"/>
                  </a:cubicBezTo>
                  <a:cubicBezTo>
                    <a:pt x="2375" y="414"/>
                    <a:pt x="2375" y="414"/>
                    <a:pt x="2375" y="414"/>
                  </a:cubicBezTo>
                  <a:cubicBezTo>
                    <a:pt x="2375" y="374"/>
                    <a:pt x="2375" y="374"/>
                    <a:pt x="2375" y="374"/>
                  </a:cubicBezTo>
                  <a:cubicBezTo>
                    <a:pt x="2362" y="374"/>
                    <a:pt x="2350" y="372"/>
                    <a:pt x="2339" y="369"/>
                  </a:cubicBezTo>
                  <a:cubicBezTo>
                    <a:pt x="2328" y="365"/>
                    <a:pt x="2319" y="359"/>
                    <a:pt x="2312" y="350"/>
                  </a:cubicBezTo>
                  <a:cubicBezTo>
                    <a:pt x="2230" y="239"/>
                    <a:pt x="2230" y="239"/>
                    <a:pt x="2230" y="239"/>
                  </a:cubicBezTo>
                  <a:cubicBezTo>
                    <a:pt x="2297" y="186"/>
                    <a:pt x="2297" y="186"/>
                    <a:pt x="2297" y="186"/>
                  </a:cubicBezTo>
                  <a:cubicBezTo>
                    <a:pt x="2313" y="174"/>
                    <a:pt x="2331" y="167"/>
                    <a:pt x="2353" y="167"/>
                  </a:cubicBezTo>
                  <a:cubicBezTo>
                    <a:pt x="2353" y="127"/>
                    <a:pt x="2353" y="127"/>
                    <a:pt x="2353" y="127"/>
                  </a:cubicBezTo>
                  <a:cubicBezTo>
                    <a:pt x="2172" y="127"/>
                    <a:pt x="2172" y="127"/>
                    <a:pt x="2172" y="127"/>
                  </a:cubicBezTo>
                  <a:cubicBezTo>
                    <a:pt x="2172" y="167"/>
                    <a:pt x="2172" y="167"/>
                    <a:pt x="2172" y="167"/>
                  </a:cubicBezTo>
                  <a:cubicBezTo>
                    <a:pt x="2213" y="167"/>
                    <a:pt x="2213" y="167"/>
                    <a:pt x="2213" y="167"/>
                  </a:cubicBezTo>
                  <a:cubicBezTo>
                    <a:pt x="2222" y="169"/>
                    <a:pt x="2222" y="169"/>
                    <a:pt x="2222" y="169"/>
                  </a:cubicBezTo>
                  <a:cubicBezTo>
                    <a:pt x="2226" y="175"/>
                    <a:pt x="2226" y="175"/>
                    <a:pt x="2226" y="175"/>
                  </a:cubicBezTo>
                  <a:cubicBezTo>
                    <a:pt x="2226" y="180"/>
                    <a:pt x="2223" y="184"/>
                    <a:pt x="2218" y="189"/>
                  </a:cubicBezTo>
                  <a:cubicBezTo>
                    <a:pt x="2120" y="268"/>
                    <a:pt x="2120" y="268"/>
                    <a:pt x="2120" y="268"/>
                  </a:cubicBezTo>
                  <a:cubicBezTo>
                    <a:pt x="2120" y="7"/>
                    <a:pt x="2120" y="7"/>
                    <a:pt x="2120" y="7"/>
                  </a:cubicBezTo>
                  <a:cubicBezTo>
                    <a:pt x="1990" y="7"/>
                    <a:pt x="1990" y="7"/>
                    <a:pt x="1990" y="7"/>
                  </a:cubicBezTo>
                  <a:cubicBezTo>
                    <a:pt x="1990" y="48"/>
                    <a:pt x="1990" y="48"/>
                    <a:pt x="1990" y="48"/>
                  </a:cubicBezTo>
                  <a:cubicBezTo>
                    <a:pt x="2023" y="48"/>
                    <a:pt x="2023" y="48"/>
                    <a:pt x="2023" y="48"/>
                  </a:cubicBezTo>
                  <a:cubicBezTo>
                    <a:pt x="2032" y="48"/>
                    <a:pt x="2038" y="50"/>
                    <a:pt x="2042" y="53"/>
                  </a:cubicBezTo>
                  <a:cubicBezTo>
                    <a:pt x="2046" y="57"/>
                    <a:pt x="2048" y="63"/>
                    <a:pt x="2048" y="72"/>
                  </a:cubicBezTo>
                  <a:cubicBezTo>
                    <a:pt x="2048" y="349"/>
                    <a:pt x="2048" y="349"/>
                    <a:pt x="2048" y="349"/>
                  </a:cubicBezTo>
                  <a:cubicBezTo>
                    <a:pt x="2048" y="358"/>
                    <a:pt x="2046" y="364"/>
                    <a:pt x="2042" y="368"/>
                  </a:cubicBezTo>
                  <a:cubicBezTo>
                    <a:pt x="2038" y="372"/>
                    <a:pt x="2032" y="374"/>
                    <a:pt x="2023" y="374"/>
                  </a:cubicBezTo>
                  <a:cubicBezTo>
                    <a:pt x="1990" y="374"/>
                    <a:pt x="1990" y="374"/>
                    <a:pt x="1990" y="374"/>
                  </a:cubicBezTo>
                  <a:cubicBezTo>
                    <a:pt x="1990" y="414"/>
                    <a:pt x="1990" y="414"/>
                    <a:pt x="1990" y="414"/>
                  </a:cubicBezTo>
                  <a:lnTo>
                    <a:pt x="2164" y="414"/>
                  </a:lnTo>
                  <a:close/>
                  <a:moveTo>
                    <a:pt x="2481" y="278"/>
                  </a:moveTo>
                  <a:cubicBezTo>
                    <a:pt x="2480" y="290"/>
                    <a:pt x="2481" y="302"/>
                    <a:pt x="2483" y="314"/>
                  </a:cubicBezTo>
                  <a:cubicBezTo>
                    <a:pt x="2485" y="326"/>
                    <a:pt x="2488" y="336"/>
                    <a:pt x="2494" y="346"/>
                  </a:cubicBezTo>
                  <a:cubicBezTo>
                    <a:pt x="2499" y="355"/>
                    <a:pt x="2506" y="363"/>
                    <a:pt x="2515" y="369"/>
                  </a:cubicBezTo>
                  <a:cubicBezTo>
                    <a:pt x="2525" y="375"/>
                    <a:pt x="2536" y="378"/>
                    <a:pt x="2551" y="378"/>
                  </a:cubicBezTo>
                  <a:cubicBezTo>
                    <a:pt x="2573" y="378"/>
                    <a:pt x="2590" y="372"/>
                    <a:pt x="2601" y="361"/>
                  </a:cubicBezTo>
                  <a:cubicBezTo>
                    <a:pt x="2613" y="350"/>
                    <a:pt x="2621" y="334"/>
                    <a:pt x="2625" y="313"/>
                  </a:cubicBezTo>
                  <a:cubicBezTo>
                    <a:pt x="2676" y="313"/>
                    <a:pt x="2676" y="313"/>
                    <a:pt x="2676" y="313"/>
                  </a:cubicBezTo>
                  <a:cubicBezTo>
                    <a:pt x="2672" y="348"/>
                    <a:pt x="2659" y="375"/>
                    <a:pt x="2638" y="394"/>
                  </a:cubicBezTo>
                  <a:cubicBezTo>
                    <a:pt x="2616" y="414"/>
                    <a:pt x="2585" y="423"/>
                    <a:pt x="2544" y="423"/>
                  </a:cubicBezTo>
                  <a:cubicBezTo>
                    <a:pt x="2496" y="423"/>
                    <a:pt x="2460" y="410"/>
                    <a:pt x="2435" y="384"/>
                  </a:cubicBezTo>
                  <a:cubicBezTo>
                    <a:pt x="2411" y="358"/>
                    <a:pt x="2399" y="320"/>
                    <a:pt x="2399" y="270"/>
                  </a:cubicBezTo>
                  <a:cubicBezTo>
                    <a:pt x="2399" y="248"/>
                    <a:pt x="2402" y="227"/>
                    <a:pt x="2409" y="209"/>
                  </a:cubicBezTo>
                  <a:cubicBezTo>
                    <a:pt x="2416" y="190"/>
                    <a:pt x="2426" y="174"/>
                    <a:pt x="2438" y="161"/>
                  </a:cubicBezTo>
                  <a:cubicBezTo>
                    <a:pt x="2451" y="147"/>
                    <a:pt x="2466" y="137"/>
                    <a:pt x="2483" y="129"/>
                  </a:cubicBezTo>
                  <a:cubicBezTo>
                    <a:pt x="2500" y="121"/>
                    <a:pt x="2520" y="118"/>
                    <a:pt x="2541" y="118"/>
                  </a:cubicBezTo>
                  <a:cubicBezTo>
                    <a:pt x="2566" y="118"/>
                    <a:pt x="2587" y="123"/>
                    <a:pt x="2605" y="133"/>
                  </a:cubicBezTo>
                  <a:cubicBezTo>
                    <a:pt x="2623" y="143"/>
                    <a:pt x="2638" y="156"/>
                    <a:pt x="2649" y="172"/>
                  </a:cubicBezTo>
                  <a:cubicBezTo>
                    <a:pt x="2660" y="187"/>
                    <a:pt x="2668" y="204"/>
                    <a:pt x="2673" y="223"/>
                  </a:cubicBezTo>
                  <a:cubicBezTo>
                    <a:pt x="2677" y="242"/>
                    <a:pt x="2679" y="260"/>
                    <a:pt x="2677" y="278"/>
                  </a:cubicBezTo>
                  <a:lnTo>
                    <a:pt x="2481" y="278"/>
                  </a:lnTo>
                  <a:close/>
                  <a:moveTo>
                    <a:pt x="2595" y="237"/>
                  </a:moveTo>
                  <a:cubicBezTo>
                    <a:pt x="2595" y="228"/>
                    <a:pt x="2594" y="218"/>
                    <a:pt x="2592" y="209"/>
                  </a:cubicBezTo>
                  <a:cubicBezTo>
                    <a:pt x="2591" y="200"/>
                    <a:pt x="2588" y="191"/>
                    <a:pt x="2584" y="184"/>
                  </a:cubicBezTo>
                  <a:cubicBezTo>
                    <a:pt x="2580" y="177"/>
                    <a:pt x="2574" y="171"/>
                    <a:pt x="2567" y="167"/>
                  </a:cubicBezTo>
                  <a:cubicBezTo>
                    <a:pt x="2560" y="163"/>
                    <a:pt x="2551" y="161"/>
                    <a:pt x="2540" y="161"/>
                  </a:cubicBezTo>
                  <a:cubicBezTo>
                    <a:pt x="2529" y="161"/>
                    <a:pt x="2520" y="163"/>
                    <a:pt x="2513" y="167"/>
                  </a:cubicBezTo>
                  <a:cubicBezTo>
                    <a:pt x="2506" y="171"/>
                    <a:pt x="2500" y="177"/>
                    <a:pt x="2495" y="184"/>
                  </a:cubicBezTo>
                  <a:cubicBezTo>
                    <a:pt x="2491" y="191"/>
                    <a:pt x="2487" y="200"/>
                    <a:pt x="2485" y="209"/>
                  </a:cubicBezTo>
                  <a:cubicBezTo>
                    <a:pt x="2483" y="218"/>
                    <a:pt x="2481" y="228"/>
                    <a:pt x="2481" y="237"/>
                  </a:cubicBezTo>
                  <a:lnTo>
                    <a:pt x="2595" y="237"/>
                  </a:lnTo>
                  <a:close/>
                  <a:moveTo>
                    <a:pt x="2886" y="414"/>
                  </a:moveTo>
                  <a:cubicBezTo>
                    <a:pt x="2886" y="374"/>
                    <a:pt x="2886" y="374"/>
                    <a:pt x="2886" y="374"/>
                  </a:cubicBezTo>
                  <a:cubicBezTo>
                    <a:pt x="2857" y="374"/>
                    <a:pt x="2857" y="374"/>
                    <a:pt x="2857" y="374"/>
                  </a:cubicBezTo>
                  <a:cubicBezTo>
                    <a:pt x="2848" y="374"/>
                    <a:pt x="2842" y="372"/>
                    <a:pt x="2838" y="368"/>
                  </a:cubicBezTo>
                  <a:cubicBezTo>
                    <a:pt x="2834" y="364"/>
                    <a:pt x="2832" y="358"/>
                    <a:pt x="2832" y="349"/>
                  </a:cubicBezTo>
                  <a:cubicBezTo>
                    <a:pt x="2832" y="7"/>
                    <a:pt x="2832" y="7"/>
                    <a:pt x="2832" y="7"/>
                  </a:cubicBezTo>
                  <a:cubicBezTo>
                    <a:pt x="2705" y="7"/>
                    <a:pt x="2705" y="7"/>
                    <a:pt x="2705" y="7"/>
                  </a:cubicBezTo>
                  <a:cubicBezTo>
                    <a:pt x="2705" y="48"/>
                    <a:pt x="2705" y="48"/>
                    <a:pt x="2705" y="48"/>
                  </a:cubicBezTo>
                  <a:cubicBezTo>
                    <a:pt x="2735" y="48"/>
                    <a:pt x="2735" y="48"/>
                    <a:pt x="2735" y="48"/>
                  </a:cubicBezTo>
                  <a:cubicBezTo>
                    <a:pt x="2744" y="48"/>
                    <a:pt x="2750" y="50"/>
                    <a:pt x="2754" y="53"/>
                  </a:cubicBezTo>
                  <a:cubicBezTo>
                    <a:pt x="2758" y="57"/>
                    <a:pt x="2760" y="63"/>
                    <a:pt x="2760" y="72"/>
                  </a:cubicBezTo>
                  <a:cubicBezTo>
                    <a:pt x="2760" y="349"/>
                    <a:pt x="2760" y="349"/>
                    <a:pt x="2760" y="349"/>
                  </a:cubicBezTo>
                  <a:cubicBezTo>
                    <a:pt x="2760" y="358"/>
                    <a:pt x="2758" y="364"/>
                    <a:pt x="2754" y="368"/>
                  </a:cubicBezTo>
                  <a:cubicBezTo>
                    <a:pt x="2750" y="372"/>
                    <a:pt x="2744" y="374"/>
                    <a:pt x="2735" y="374"/>
                  </a:cubicBezTo>
                  <a:cubicBezTo>
                    <a:pt x="2705" y="374"/>
                    <a:pt x="2705" y="374"/>
                    <a:pt x="2705" y="374"/>
                  </a:cubicBezTo>
                  <a:cubicBezTo>
                    <a:pt x="2705" y="414"/>
                    <a:pt x="2705" y="414"/>
                    <a:pt x="2705" y="414"/>
                  </a:cubicBezTo>
                  <a:lnTo>
                    <a:pt x="2886" y="414"/>
                  </a:lnTo>
                  <a:close/>
                  <a:moveTo>
                    <a:pt x="3248" y="127"/>
                  </a:moveTo>
                  <a:cubicBezTo>
                    <a:pt x="3093" y="127"/>
                    <a:pt x="3093" y="127"/>
                    <a:pt x="3093" y="127"/>
                  </a:cubicBezTo>
                  <a:cubicBezTo>
                    <a:pt x="3093" y="167"/>
                    <a:pt x="3093" y="167"/>
                    <a:pt x="3093" y="167"/>
                  </a:cubicBezTo>
                  <a:cubicBezTo>
                    <a:pt x="3108" y="167"/>
                    <a:pt x="3118" y="169"/>
                    <a:pt x="3123" y="172"/>
                  </a:cubicBezTo>
                  <a:cubicBezTo>
                    <a:pt x="3128" y="175"/>
                    <a:pt x="3131" y="179"/>
                    <a:pt x="3133" y="186"/>
                  </a:cubicBezTo>
                  <a:cubicBezTo>
                    <a:pt x="3213" y="414"/>
                    <a:pt x="3213" y="414"/>
                    <a:pt x="3213" y="414"/>
                  </a:cubicBezTo>
                  <a:cubicBezTo>
                    <a:pt x="3293" y="414"/>
                    <a:pt x="3293" y="414"/>
                    <a:pt x="3293" y="414"/>
                  </a:cubicBezTo>
                  <a:cubicBezTo>
                    <a:pt x="3371" y="194"/>
                    <a:pt x="3371" y="194"/>
                    <a:pt x="3371" y="194"/>
                  </a:cubicBezTo>
                  <a:cubicBezTo>
                    <a:pt x="3374" y="186"/>
                    <a:pt x="3378" y="180"/>
                    <a:pt x="3384" y="175"/>
                  </a:cubicBezTo>
                  <a:cubicBezTo>
                    <a:pt x="3390" y="171"/>
                    <a:pt x="3400" y="168"/>
                    <a:pt x="3414" y="167"/>
                  </a:cubicBezTo>
                  <a:cubicBezTo>
                    <a:pt x="3414" y="127"/>
                    <a:pt x="3414" y="127"/>
                    <a:pt x="3414" y="127"/>
                  </a:cubicBezTo>
                  <a:cubicBezTo>
                    <a:pt x="3278" y="127"/>
                    <a:pt x="3278" y="127"/>
                    <a:pt x="3278" y="127"/>
                  </a:cubicBezTo>
                  <a:cubicBezTo>
                    <a:pt x="3278" y="167"/>
                    <a:pt x="3278" y="167"/>
                    <a:pt x="3278" y="167"/>
                  </a:cubicBezTo>
                  <a:cubicBezTo>
                    <a:pt x="3305" y="167"/>
                    <a:pt x="3305" y="167"/>
                    <a:pt x="3305" y="167"/>
                  </a:cubicBezTo>
                  <a:cubicBezTo>
                    <a:pt x="3310" y="167"/>
                    <a:pt x="3313" y="169"/>
                    <a:pt x="3316" y="171"/>
                  </a:cubicBezTo>
                  <a:cubicBezTo>
                    <a:pt x="3318" y="174"/>
                    <a:pt x="3320" y="178"/>
                    <a:pt x="3320" y="182"/>
                  </a:cubicBezTo>
                  <a:cubicBezTo>
                    <a:pt x="3320" y="184"/>
                    <a:pt x="3319" y="188"/>
                    <a:pt x="3318" y="193"/>
                  </a:cubicBezTo>
                  <a:cubicBezTo>
                    <a:pt x="3317" y="198"/>
                    <a:pt x="3315" y="205"/>
                    <a:pt x="3312" y="212"/>
                  </a:cubicBezTo>
                  <a:cubicBezTo>
                    <a:pt x="3265" y="348"/>
                    <a:pt x="3265" y="348"/>
                    <a:pt x="3265" y="348"/>
                  </a:cubicBezTo>
                  <a:cubicBezTo>
                    <a:pt x="3264" y="348"/>
                    <a:pt x="3264" y="348"/>
                    <a:pt x="3264" y="348"/>
                  </a:cubicBezTo>
                  <a:cubicBezTo>
                    <a:pt x="3220" y="212"/>
                    <a:pt x="3220" y="212"/>
                    <a:pt x="3220" y="212"/>
                  </a:cubicBezTo>
                  <a:cubicBezTo>
                    <a:pt x="3218" y="205"/>
                    <a:pt x="3216" y="198"/>
                    <a:pt x="3215" y="193"/>
                  </a:cubicBezTo>
                  <a:cubicBezTo>
                    <a:pt x="3214" y="188"/>
                    <a:pt x="3213" y="184"/>
                    <a:pt x="3213" y="182"/>
                  </a:cubicBezTo>
                  <a:cubicBezTo>
                    <a:pt x="3213" y="178"/>
                    <a:pt x="3214" y="174"/>
                    <a:pt x="3217" y="171"/>
                  </a:cubicBezTo>
                  <a:cubicBezTo>
                    <a:pt x="3219" y="169"/>
                    <a:pt x="3223" y="167"/>
                    <a:pt x="3227" y="167"/>
                  </a:cubicBezTo>
                  <a:cubicBezTo>
                    <a:pt x="3248" y="167"/>
                    <a:pt x="3248" y="167"/>
                    <a:pt x="3248" y="167"/>
                  </a:cubicBezTo>
                  <a:lnTo>
                    <a:pt x="3248" y="127"/>
                  </a:lnTo>
                  <a:close/>
                  <a:moveTo>
                    <a:pt x="3765" y="308"/>
                  </a:moveTo>
                  <a:cubicBezTo>
                    <a:pt x="3765" y="326"/>
                    <a:pt x="3765" y="326"/>
                    <a:pt x="3765" y="326"/>
                  </a:cubicBezTo>
                  <a:cubicBezTo>
                    <a:pt x="3765" y="361"/>
                    <a:pt x="3758" y="386"/>
                    <a:pt x="3745" y="401"/>
                  </a:cubicBezTo>
                  <a:cubicBezTo>
                    <a:pt x="3731" y="416"/>
                    <a:pt x="3712" y="423"/>
                    <a:pt x="3686" y="423"/>
                  </a:cubicBezTo>
                  <a:cubicBezTo>
                    <a:pt x="3670" y="423"/>
                    <a:pt x="3657" y="420"/>
                    <a:pt x="3645" y="413"/>
                  </a:cubicBezTo>
                  <a:cubicBezTo>
                    <a:pt x="3633" y="406"/>
                    <a:pt x="3626" y="395"/>
                    <a:pt x="3624" y="378"/>
                  </a:cubicBezTo>
                  <a:cubicBezTo>
                    <a:pt x="3612" y="395"/>
                    <a:pt x="3598" y="407"/>
                    <a:pt x="3580" y="414"/>
                  </a:cubicBezTo>
                  <a:cubicBezTo>
                    <a:pt x="3562" y="420"/>
                    <a:pt x="3543" y="423"/>
                    <a:pt x="3523" y="423"/>
                  </a:cubicBezTo>
                  <a:cubicBezTo>
                    <a:pt x="3511" y="423"/>
                    <a:pt x="3500" y="422"/>
                    <a:pt x="3490" y="419"/>
                  </a:cubicBezTo>
                  <a:cubicBezTo>
                    <a:pt x="3479" y="416"/>
                    <a:pt x="3470" y="412"/>
                    <a:pt x="3463" y="405"/>
                  </a:cubicBezTo>
                  <a:cubicBezTo>
                    <a:pt x="3455" y="399"/>
                    <a:pt x="3449" y="391"/>
                    <a:pt x="3444" y="381"/>
                  </a:cubicBezTo>
                  <a:cubicBezTo>
                    <a:pt x="3440" y="371"/>
                    <a:pt x="3438" y="359"/>
                    <a:pt x="3438" y="345"/>
                  </a:cubicBezTo>
                  <a:cubicBezTo>
                    <a:pt x="3438" y="326"/>
                    <a:pt x="3443" y="310"/>
                    <a:pt x="3452" y="299"/>
                  </a:cubicBezTo>
                  <a:cubicBezTo>
                    <a:pt x="3461" y="288"/>
                    <a:pt x="3472" y="280"/>
                    <a:pt x="3486" y="274"/>
                  </a:cubicBezTo>
                  <a:cubicBezTo>
                    <a:pt x="3499" y="267"/>
                    <a:pt x="3514" y="263"/>
                    <a:pt x="3530" y="259"/>
                  </a:cubicBezTo>
                  <a:cubicBezTo>
                    <a:pt x="3546" y="256"/>
                    <a:pt x="3561" y="252"/>
                    <a:pt x="3575" y="248"/>
                  </a:cubicBezTo>
                  <a:cubicBezTo>
                    <a:pt x="3588" y="243"/>
                    <a:pt x="3600" y="237"/>
                    <a:pt x="3609" y="230"/>
                  </a:cubicBezTo>
                  <a:cubicBezTo>
                    <a:pt x="3618" y="223"/>
                    <a:pt x="3622" y="212"/>
                    <a:pt x="3622" y="197"/>
                  </a:cubicBezTo>
                  <a:cubicBezTo>
                    <a:pt x="3622" y="188"/>
                    <a:pt x="3620" y="180"/>
                    <a:pt x="3616" y="174"/>
                  </a:cubicBezTo>
                  <a:cubicBezTo>
                    <a:pt x="3612" y="167"/>
                    <a:pt x="3607" y="163"/>
                    <a:pt x="3601" y="159"/>
                  </a:cubicBezTo>
                  <a:cubicBezTo>
                    <a:pt x="3595" y="156"/>
                    <a:pt x="3588" y="154"/>
                    <a:pt x="3580" y="153"/>
                  </a:cubicBezTo>
                  <a:cubicBezTo>
                    <a:pt x="3573" y="151"/>
                    <a:pt x="3565" y="151"/>
                    <a:pt x="3556" y="151"/>
                  </a:cubicBezTo>
                  <a:cubicBezTo>
                    <a:pt x="3552" y="151"/>
                    <a:pt x="3547" y="151"/>
                    <a:pt x="3542" y="152"/>
                  </a:cubicBezTo>
                  <a:cubicBezTo>
                    <a:pt x="3536" y="153"/>
                    <a:pt x="3531" y="154"/>
                    <a:pt x="3526" y="155"/>
                  </a:cubicBezTo>
                  <a:cubicBezTo>
                    <a:pt x="3520" y="157"/>
                    <a:pt x="3515" y="159"/>
                    <a:pt x="3511" y="162"/>
                  </a:cubicBezTo>
                  <a:cubicBezTo>
                    <a:pt x="3506" y="164"/>
                    <a:pt x="3502" y="167"/>
                    <a:pt x="3499" y="171"/>
                  </a:cubicBezTo>
                  <a:cubicBezTo>
                    <a:pt x="3511" y="169"/>
                    <a:pt x="3520" y="171"/>
                    <a:pt x="3528" y="176"/>
                  </a:cubicBezTo>
                  <a:cubicBezTo>
                    <a:pt x="3536" y="181"/>
                    <a:pt x="3540" y="190"/>
                    <a:pt x="3540" y="203"/>
                  </a:cubicBezTo>
                  <a:cubicBezTo>
                    <a:pt x="3540" y="217"/>
                    <a:pt x="3536" y="226"/>
                    <a:pt x="3527" y="232"/>
                  </a:cubicBezTo>
                  <a:cubicBezTo>
                    <a:pt x="3519" y="237"/>
                    <a:pt x="3509" y="239"/>
                    <a:pt x="3497" y="239"/>
                  </a:cubicBezTo>
                  <a:cubicBezTo>
                    <a:pt x="3484" y="239"/>
                    <a:pt x="3473" y="235"/>
                    <a:pt x="3465" y="226"/>
                  </a:cubicBezTo>
                  <a:cubicBezTo>
                    <a:pt x="3457" y="217"/>
                    <a:pt x="3453" y="206"/>
                    <a:pt x="3453" y="194"/>
                  </a:cubicBezTo>
                  <a:cubicBezTo>
                    <a:pt x="3453" y="178"/>
                    <a:pt x="3457" y="165"/>
                    <a:pt x="3465" y="155"/>
                  </a:cubicBezTo>
                  <a:cubicBezTo>
                    <a:pt x="3474" y="145"/>
                    <a:pt x="3484" y="138"/>
                    <a:pt x="3496" y="132"/>
                  </a:cubicBezTo>
                  <a:cubicBezTo>
                    <a:pt x="3509" y="127"/>
                    <a:pt x="3522" y="123"/>
                    <a:pt x="3536" y="121"/>
                  </a:cubicBezTo>
                  <a:cubicBezTo>
                    <a:pt x="3551" y="119"/>
                    <a:pt x="3564" y="118"/>
                    <a:pt x="3576" y="118"/>
                  </a:cubicBezTo>
                  <a:cubicBezTo>
                    <a:pt x="3617" y="118"/>
                    <a:pt x="3647" y="126"/>
                    <a:pt x="3666" y="143"/>
                  </a:cubicBezTo>
                  <a:cubicBezTo>
                    <a:pt x="3685" y="160"/>
                    <a:pt x="3695" y="181"/>
                    <a:pt x="3695" y="207"/>
                  </a:cubicBezTo>
                  <a:cubicBezTo>
                    <a:pt x="3695" y="358"/>
                    <a:pt x="3695" y="358"/>
                    <a:pt x="3695" y="358"/>
                  </a:cubicBezTo>
                  <a:cubicBezTo>
                    <a:pt x="3695" y="371"/>
                    <a:pt x="3699" y="378"/>
                    <a:pt x="3709" y="378"/>
                  </a:cubicBezTo>
                  <a:cubicBezTo>
                    <a:pt x="3716" y="376"/>
                    <a:pt x="3716" y="376"/>
                    <a:pt x="3716" y="376"/>
                  </a:cubicBezTo>
                  <a:cubicBezTo>
                    <a:pt x="3721" y="369"/>
                    <a:pt x="3721" y="369"/>
                    <a:pt x="3721" y="369"/>
                  </a:cubicBezTo>
                  <a:cubicBezTo>
                    <a:pt x="3723" y="365"/>
                    <a:pt x="3724" y="361"/>
                    <a:pt x="3725" y="355"/>
                  </a:cubicBezTo>
                  <a:cubicBezTo>
                    <a:pt x="3725" y="348"/>
                    <a:pt x="3726" y="341"/>
                    <a:pt x="3726" y="331"/>
                  </a:cubicBezTo>
                  <a:cubicBezTo>
                    <a:pt x="3726" y="308"/>
                    <a:pt x="3726" y="308"/>
                    <a:pt x="3726" y="308"/>
                  </a:cubicBezTo>
                  <a:lnTo>
                    <a:pt x="3765" y="308"/>
                  </a:lnTo>
                  <a:close/>
                  <a:moveTo>
                    <a:pt x="3622" y="262"/>
                  </a:moveTo>
                  <a:cubicBezTo>
                    <a:pt x="3557" y="292"/>
                    <a:pt x="3557" y="292"/>
                    <a:pt x="3557" y="292"/>
                  </a:cubicBezTo>
                  <a:cubicBezTo>
                    <a:pt x="3548" y="296"/>
                    <a:pt x="3540" y="301"/>
                    <a:pt x="3532" y="308"/>
                  </a:cubicBezTo>
                  <a:cubicBezTo>
                    <a:pt x="3524" y="314"/>
                    <a:pt x="3520" y="325"/>
                    <a:pt x="3520" y="339"/>
                  </a:cubicBezTo>
                  <a:cubicBezTo>
                    <a:pt x="3520" y="365"/>
                    <a:pt x="3533" y="378"/>
                    <a:pt x="3557" y="378"/>
                  </a:cubicBezTo>
                  <a:cubicBezTo>
                    <a:pt x="3567" y="378"/>
                    <a:pt x="3576" y="376"/>
                    <a:pt x="3585" y="372"/>
                  </a:cubicBezTo>
                  <a:cubicBezTo>
                    <a:pt x="3593" y="368"/>
                    <a:pt x="3600" y="362"/>
                    <a:pt x="3605" y="355"/>
                  </a:cubicBezTo>
                  <a:cubicBezTo>
                    <a:pt x="3611" y="348"/>
                    <a:pt x="3615" y="340"/>
                    <a:pt x="3618" y="331"/>
                  </a:cubicBezTo>
                  <a:cubicBezTo>
                    <a:pt x="3621" y="322"/>
                    <a:pt x="3622" y="312"/>
                    <a:pt x="3622" y="303"/>
                  </a:cubicBezTo>
                  <a:lnTo>
                    <a:pt x="3622" y="262"/>
                  </a:lnTo>
                  <a:close/>
                  <a:moveTo>
                    <a:pt x="3909" y="127"/>
                  </a:moveTo>
                  <a:cubicBezTo>
                    <a:pt x="3777" y="127"/>
                    <a:pt x="3777" y="127"/>
                    <a:pt x="3777" y="127"/>
                  </a:cubicBezTo>
                  <a:cubicBezTo>
                    <a:pt x="3777" y="167"/>
                    <a:pt x="3777" y="167"/>
                    <a:pt x="3777" y="167"/>
                  </a:cubicBezTo>
                  <a:cubicBezTo>
                    <a:pt x="3797" y="167"/>
                    <a:pt x="3797" y="167"/>
                    <a:pt x="3797" y="167"/>
                  </a:cubicBezTo>
                  <a:cubicBezTo>
                    <a:pt x="3813" y="167"/>
                    <a:pt x="3823" y="170"/>
                    <a:pt x="3829" y="174"/>
                  </a:cubicBezTo>
                  <a:cubicBezTo>
                    <a:pt x="3834" y="179"/>
                    <a:pt x="3836" y="187"/>
                    <a:pt x="3836" y="200"/>
                  </a:cubicBezTo>
                  <a:cubicBezTo>
                    <a:pt x="3836" y="349"/>
                    <a:pt x="3836" y="349"/>
                    <a:pt x="3836" y="349"/>
                  </a:cubicBezTo>
                  <a:cubicBezTo>
                    <a:pt x="3836" y="358"/>
                    <a:pt x="3834" y="364"/>
                    <a:pt x="3830" y="368"/>
                  </a:cubicBezTo>
                  <a:cubicBezTo>
                    <a:pt x="3827" y="372"/>
                    <a:pt x="3820" y="374"/>
                    <a:pt x="3812" y="374"/>
                  </a:cubicBezTo>
                  <a:cubicBezTo>
                    <a:pt x="3777" y="374"/>
                    <a:pt x="3777" y="374"/>
                    <a:pt x="3777" y="374"/>
                  </a:cubicBezTo>
                  <a:cubicBezTo>
                    <a:pt x="3777" y="414"/>
                    <a:pt x="3777" y="414"/>
                    <a:pt x="3777" y="414"/>
                  </a:cubicBezTo>
                  <a:cubicBezTo>
                    <a:pt x="3957" y="414"/>
                    <a:pt x="3957" y="414"/>
                    <a:pt x="3957" y="414"/>
                  </a:cubicBezTo>
                  <a:cubicBezTo>
                    <a:pt x="3957" y="374"/>
                    <a:pt x="3957" y="374"/>
                    <a:pt x="3957" y="374"/>
                  </a:cubicBezTo>
                  <a:cubicBezTo>
                    <a:pt x="3933" y="374"/>
                    <a:pt x="3933" y="374"/>
                    <a:pt x="3933" y="374"/>
                  </a:cubicBezTo>
                  <a:cubicBezTo>
                    <a:pt x="3925" y="374"/>
                    <a:pt x="3918" y="372"/>
                    <a:pt x="3914" y="368"/>
                  </a:cubicBezTo>
                  <a:cubicBezTo>
                    <a:pt x="3911" y="364"/>
                    <a:pt x="3909" y="358"/>
                    <a:pt x="3909" y="349"/>
                  </a:cubicBezTo>
                  <a:cubicBezTo>
                    <a:pt x="3909" y="236"/>
                    <a:pt x="3909" y="236"/>
                    <a:pt x="3909" y="236"/>
                  </a:cubicBezTo>
                  <a:cubicBezTo>
                    <a:pt x="3909" y="226"/>
                    <a:pt x="3911" y="217"/>
                    <a:pt x="3915" y="208"/>
                  </a:cubicBezTo>
                  <a:cubicBezTo>
                    <a:pt x="3919" y="200"/>
                    <a:pt x="3925" y="192"/>
                    <a:pt x="3932" y="186"/>
                  </a:cubicBezTo>
                  <a:cubicBezTo>
                    <a:pt x="3938" y="180"/>
                    <a:pt x="3946" y="175"/>
                    <a:pt x="3954" y="171"/>
                  </a:cubicBezTo>
                  <a:cubicBezTo>
                    <a:pt x="3962" y="167"/>
                    <a:pt x="3970" y="166"/>
                    <a:pt x="3977" y="166"/>
                  </a:cubicBezTo>
                  <a:cubicBezTo>
                    <a:pt x="3985" y="166"/>
                    <a:pt x="3992" y="166"/>
                    <a:pt x="3998" y="168"/>
                  </a:cubicBezTo>
                  <a:cubicBezTo>
                    <a:pt x="4005" y="169"/>
                    <a:pt x="4011" y="172"/>
                    <a:pt x="4015" y="176"/>
                  </a:cubicBezTo>
                  <a:cubicBezTo>
                    <a:pt x="4020" y="180"/>
                    <a:pt x="4024" y="186"/>
                    <a:pt x="4027" y="193"/>
                  </a:cubicBezTo>
                  <a:cubicBezTo>
                    <a:pt x="4030" y="200"/>
                    <a:pt x="4031" y="210"/>
                    <a:pt x="4031" y="221"/>
                  </a:cubicBezTo>
                  <a:cubicBezTo>
                    <a:pt x="4031" y="349"/>
                    <a:pt x="4031" y="349"/>
                    <a:pt x="4031" y="349"/>
                  </a:cubicBezTo>
                  <a:cubicBezTo>
                    <a:pt x="4031" y="358"/>
                    <a:pt x="4029" y="364"/>
                    <a:pt x="4025" y="368"/>
                  </a:cubicBezTo>
                  <a:cubicBezTo>
                    <a:pt x="4020" y="372"/>
                    <a:pt x="4011" y="374"/>
                    <a:pt x="3998" y="374"/>
                  </a:cubicBezTo>
                  <a:cubicBezTo>
                    <a:pt x="3984" y="374"/>
                    <a:pt x="3984" y="374"/>
                    <a:pt x="3984" y="374"/>
                  </a:cubicBezTo>
                  <a:cubicBezTo>
                    <a:pt x="3984" y="414"/>
                    <a:pt x="3984" y="414"/>
                    <a:pt x="3984" y="414"/>
                  </a:cubicBezTo>
                  <a:cubicBezTo>
                    <a:pt x="4163" y="414"/>
                    <a:pt x="4163" y="414"/>
                    <a:pt x="4163" y="414"/>
                  </a:cubicBezTo>
                  <a:cubicBezTo>
                    <a:pt x="4163" y="374"/>
                    <a:pt x="4163" y="374"/>
                    <a:pt x="4163" y="374"/>
                  </a:cubicBezTo>
                  <a:cubicBezTo>
                    <a:pt x="4141" y="374"/>
                    <a:pt x="4141" y="374"/>
                    <a:pt x="4141" y="374"/>
                  </a:cubicBezTo>
                  <a:cubicBezTo>
                    <a:pt x="4126" y="374"/>
                    <a:pt x="4116" y="372"/>
                    <a:pt x="4111" y="368"/>
                  </a:cubicBezTo>
                  <a:cubicBezTo>
                    <a:pt x="4106" y="364"/>
                    <a:pt x="4104" y="358"/>
                    <a:pt x="4104" y="349"/>
                  </a:cubicBezTo>
                  <a:cubicBezTo>
                    <a:pt x="4104" y="216"/>
                    <a:pt x="4104" y="216"/>
                    <a:pt x="4104" y="216"/>
                  </a:cubicBezTo>
                  <a:cubicBezTo>
                    <a:pt x="4104" y="183"/>
                    <a:pt x="4096" y="159"/>
                    <a:pt x="4080" y="142"/>
                  </a:cubicBezTo>
                  <a:cubicBezTo>
                    <a:pt x="4065" y="126"/>
                    <a:pt x="4044" y="118"/>
                    <a:pt x="4017" y="118"/>
                  </a:cubicBezTo>
                  <a:cubicBezTo>
                    <a:pt x="3993" y="118"/>
                    <a:pt x="3972" y="123"/>
                    <a:pt x="3955" y="135"/>
                  </a:cubicBezTo>
                  <a:cubicBezTo>
                    <a:pt x="3938" y="146"/>
                    <a:pt x="3923" y="161"/>
                    <a:pt x="3910" y="180"/>
                  </a:cubicBezTo>
                  <a:cubicBezTo>
                    <a:pt x="3909" y="180"/>
                    <a:pt x="3909" y="180"/>
                    <a:pt x="3909" y="180"/>
                  </a:cubicBezTo>
                  <a:lnTo>
                    <a:pt x="3909" y="127"/>
                  </a:lnTo>
                  <a:close/>
                  <a:moveTo>
                    <a:pt x="4374" y="270"/>
                  </a:moveTo>
                  <a:cubicBezTo>
                    <a:pt x="4374" y="246"/>
                    <a:pt x="4378" y="224"/>
                    <a:pt x="4386" y="205"/>
                  </a:cubicBezTo>
                  <a:cubicBezTo>
                    <a:pt x="4394" y="187"/>
                    <a:pt x="4405" y="171"/>
                    <a:pt x="4419" y="158"/>
                  </a:cubicBezTo>
                  <a:cubicBezTo>
                    <a:pt x="4432" y="144"/>
                    <a:pt x="4449" y="135"/>
                    <a:pt x="4469" y="128"/>
                  </a:cubicBezTo>
                  <a:cubicBezTo>
                    <a:pt x="4488" y="121"/>
                    <a:pt x="4509" y="118"/>
                    <a:pt x="4532" y="118"/>
                  </a:cubicBezTo>
                  <a:cubicBezTo>
                    <a:pt x="4555" y="118"/>
                    <a:pt x="4576" y="121"/>
                    <a:pt x="4596" y="128"/>
                  </a:cubicBezTo>
                  <a:cubicBezTo>
                    <a:pt x="4615" y="135"/>
                    <a:pt x="4632" y="144"/>
                    <a:pt x="4646" y="158"/>
                  </a:cubicBezTo>
                  <a:cubicBezTo>
                    <a:pt x="4660" y="171"/>
                    <a:pt x="4670" y="187"/>
                    <a:pt x="4678" y="205"/>
                  </a:cubicBezTo>
                  <a:cubicBezTo>
                    <a:pt x="4686" y="224"/>
                    <a:pt x="4690" y="246"/>
                    <a:pt x="4690" y="270"/>
                  </a:cubicBezTo>
                  <a:cubicBezTo>
                    <a:pt x="4690" y="295"/>
                    <a:pt x="4686" y="317"/>
                    <a:pt x="4678" y="335"/>
                  </a:cubicBezTo>
                  <a:cubicBezTo>
                    <a:pt x="4670" y="354"/>
                    <a:pt x="4660" y="370"/>
                    <a:pt x="4646" y="383"/>
                  </a:cubicBezTo>
                  <a:cubicBezTo>
                    <a:pt x="4632" y="396"/>
                    <a:pt x="4615" y="406"/>
                    <a:pt x="4596" y="413"/>
                  </a:cubicBezTo>
                  <a:cubicBezTo>
                    <a:pt x="4576" y="420"/>
                    <a:pt x="4555" y="423"/>
                    <a:pt x="4532" y="423"/>
                  </a:cubicBezTo>
                  <a:cubicBezTo>
                    <a:pt x="4509" y="423"/>
                    <a:pt x="4488" y="420"/>
                    <a:pt x="4469" y="413"/>
                  </a:cubicBezTo>
                  <a:cubicBezTo>
                    <a:pt x="4449" y="406"/>
                    <a:pt x="4432" y="396"/>
                    <a:pt x="4419" y="383"/>
                  </a:cubicBezTo>
                  <a:cubicBezTo>
                    <a:pt x="4405" y="370"/>
                    <a:pt x="4394" y="354"/>
                    <a:pt x="4386" y="335"/>
                  </a:cubicBezTo>
                  <a:cubicBezTo>
                    <a:pt x="4378" y="317"/>
                    <a:pt x="4374" y="295"/>
                    <a:pt x="4374" y="270"/>
                  </a:cubicBezTo>
                  <a:moveTo>
                    <a:pt x="4457" y="270"/>
                  </a:moveTo>
                  <a:cubicBezTo>
                    <a:pt x="4457" y="308"/>
                    <a:pt x="4463" y="336"/>
                    <a:pt x="4476" y="355"/>
                  </a:cubicBezTo>
                  <a:cubicBezTo>
                    <a:pt x="4488" y="373"/>
                    <a:pt x="4507" y="383"/>
                    <a:pt x="4532" y="383"/>
                  </a:cubicBezTo>
                  <a:cubicBezTo>
                    <a:pt x="4557" y="383"/>
                    <a:pt x="4576" y="373"/>
                    <a:pt x="4589" y="355"/>
                  </a:cubicBezTo>
                  <a:cubicBezTo>
                    <a:pt x="4601" y="336"/>
                    <a:pt x="4608" y="308"/>
                    <a:pt x="4608" y="270"/>
                  </a:cubicBezTo>
                  <a:cubicBezTo>
                    <a:pt x="4608" y="233"/>
                    <a:pt x="4601" y="205"/>
                    <a:pt x="4589" y="186"/>
                  </a:cubicBezTo>
                  <a:cubicBezTo>
                    <a:pt x="4576" y="168"/>
                    <a:pt x="4557" y="158"/>
                    <a:pt x="4532" y="158"/>
                  </a:cubicBezTo>
                  <a:cubicBezTo>
                    <a:pt x="4507" y="158"/>
                    <a:pt x="4488" y="168"/>
                    <a:pt x="4476" y="186"/>
                  </a:cubicBezTo>
                  <a:cubicBezTo>
                    <a:pt x="4463" y="205"/>
                    <a:pt x="4457" y="233"/>
                    <a:pt x="4457" y="270"/>
                  </a:cubicBezTo>
                  <a:moveTo>
                    <a:pt x="4846" y="127"/>
                  </a:moveTo>
                  <a:cubicBezTo>
                    <a:pt x="4714" y="127"/>
                    <a:pt x="4714" y="127"/>
                    <a:pt x="4714" y="127"/>
                  </a:cubicBezTo>
                  <a:cubicBezTo>
                    <a:pt x="4714" y="167"/>
                    <a:pt x="4714" y="167"/>
                    <a:pt x="4714" y="167"/>
                  </a:cubicBezTo>
                  <a:cubicBezTo>
                    <a:pt x="4735" y="167"/>
                    <a:pt x="4735" y="167"/>
                    <a:pt x="4735" y="167"/>
                  </a:cubicBezTo>
                  <a:cubicBezTo>
                    <a:pt x="4751" y="167"/>
                    <a:pt x="4761" y="170"/>
                    <a:pt x="4766" y="174"/>
                  </a:cubicBezTo>
                  <a:cubicBezTo>
                    <a:pt x="4771" y="179"/>
                    <a:pt x="4774" y="187"/>
                    <a:pt x="4774" y="200"/>
                  </a:cubicBezTo>
                  <a:cubicBezTo>
                    <a:pt x="4774" y="349"/>
                    <a:pt x="4774" y="349"/>
                    <a:pt x="4774" y="349"/>
                  </a:cubicBezTo>
                  <a:cubicBezTo>
                    <a:pt x="4774" y="358"/>
                    <a:pt x="4772" y="364"/>
                    <a:pt x="4768" y="368"/>
                  </a:cubicBezTo>
                  <a:cubicBezTo>
                    <a:pt x="4764" y="372"/>
                    <a:pt x="4758" y="374"/>
                    <a:pt x="4749" y="374"/>
                  </a:cubicBezTo>
                  <a:cubicBezTo>
                    <a:pt x="4714" y="374"/>
                    <a:pt x="4714" y="374"/>
                    <a:pt x="4714" y="374"/>
                  </a:cubicBezTo>
                  <a:cubicBezTo>
                    <a:pt x="4714" y="414"/>
                    <a:pt x="4714" y="414"/>
                    <a:pt x="4714" y="414"/>
                  </a:cubicBezTo>
                  <a:cubicBezTo>
                    <a:pt x="4895" y="414"/>
                    <a:pt x="4895" y="414"/>
                    <a:pt x="4895" y="414"/>
                  </a:cubicBezTo>
                  <a:cubicBezTo>
                    <a:pt x="4895" y="374"/>
                    <a:pt x="4895" y="374"/>
                    <a:pt x="4895" y="374"/>
                  </a:cubicBezTo>
                  <a:cubicBezTo>
                    <a:pt x="4871" y="374"/>
                    <a:pt x="4871" y="374"/>
                    <a:pt x="4871" y="374"/>
                  </a:cubicBezTo>
                  <a:cubicBezTo>
                    <a:pt x="4862" y="374"/>
                    <a:pt x="4856" y="372"/>
                    <a:pt x="4852" y="368"/>
                  </a:cubicBezTo>
                  <a:cubicBezTo>
                    <a:pt x="4848" y="364"/>
                    <a:pt x="4846" y="358"/>
                    <a:pt x="4846" y="349"/>
                  </a:cubicBezTo>
                  <a:cubicBezTo>
                    <a:pt x="4846" y="236"/>
                    <a:pt x="4846" y="236"/>
                    <a:pt x="4846" y="236"/>
                  </a:cubicBezTo>
                  <a:cubicBezTo>
                    <a:pt x="4846" y="226"/>
                    <a:pt x="4848" y="217"/>
                    <a:pt x="4853" y="208"/>
                  </a:cubicBezTo>
                  <a:cubicBezTo>
                    <a:pt x="4857" y="200"/>
                    <a:pt x="4863" y="192"/>
                    <a:pt x="4869" y="186"/>
                  </a:cubicBezTo>
                  <a:cubicBezTo>
                    <a:pt x="4876" y="180"/>
                    <a:pt x="4884" y="175"/>
                    <a:pt x="4892" y="171"/>
                  </a:cubicBezTo>
                  <a:cubicBezTo>
                    <a:pt x="4900" y="167"/>
                    <a:pt x="4908" y="166"/>
                    <a:pt x="4915" y="166"/>
                  </a:cubicBezTo>
                  <a:cubicBezTo>
                    <a:pt x="4922" y="166"/>
                    <a:pt x="4929" y="166"/>
                    <a:pt x="4936" y="168"/>
                  </a:cubicBezTo>
                  <a:cubicBezTo>
                    <a:pt x="4942" y="169"/>
                    <a:pt x="4948" y="172"/>
                    <a:pt x="4953" y="176"/>
                  </a:cubicBezTo>
                  <a:cubicBezTo>
                    <a:pt x="4958" y="180"/>
                    <a:pt x="4962" y="186"/>
                    <a:pt x="4965" y="193"/>
                  </a:cubicBezTo>
                  <a:cubicBezTo>
                    <a:pt x="4968" y="200"/>
                    <a:pt x="4969" y="210"/>
                    <a:pt x="4969" y="221"/>
                  </a:cubicBezTo>
                  <a:cubicBezTo>
                    <a:pt x="4969" y="349"/>
                    <a:pt x="4969" y="349"/>
                    <a:pt x="4969" y="349"/>
                  </a:cubicBezTo>
                  <a:cubicBezTo>
                    <a:pt x="4969" y="358"/>
                    <a:pt x="4967" y="364"/>
                    <a:pt x="4962" y="368"/>
                  </a:cubicBezTo>
                  <a:cubicBezTo>
                    <a:pt x="4958" y="372"/>
                    <a:pt x="4949" y="374"/>
                    <a:pt x="4936" y="374"/>
                  </a:cubicBezTo>
                  <a:cubicBezTo>
                    <a:pt x="4921" y="374"/>
                    <a:pt x="4921" y="374"/>
                    <a:pt x="4921" y="374"/>
                  </a:cubicBezTo>
                  <a:cubicBezTo>
                    <a:pt x="4921" y="414"/>
                    <a:pt x="4921" y="414"/>
                    <a:pt x="4921" y="414"/>
                  </a:cubicBezTo>
                  <a:cubicBezTo>
                    <a:pt x="5100" y="414"/>
                    <a:pt x="5100" y="414"/>
                    <a:pt x="5100" y="414"/>
                  </a:cubicBezTo>
                  <a:cubicBezTo>
                    <a:pt x="5100" y="374"/>
                    <a:pt x="5100" y="374"/>
                    <a:pt x="5100" y="374"/>
                  </a:cubicBezTo>
                  <a:cubicBezTo>
                    <a:pt x="5078" y="374"/>
                    <a:pt x="5078" y="374"/>
                    <a:pt x="5078" y="374"/>
                  </a:cubicBezTo>
                  <a:cubicBezTo>
                    <a:pt x="5064" y="374"/>
                    <a:pt x="5054" y="372"/>
                    <a:pt x="5049" y="368"/>
                  </a:cubicBezTo>
                  <a:cubicBezTo>
                    <a:pt x="5044" y="364"/>
                    <a:pt x="5041" y="358"/>
                    <a:pt x="5041" y="349"/>
                  </a:cubicBezTo>
                  <a:cubicBezTo>
                    <a:pt x="5041" y="216"/>
                    <a:pt x="5041" y="216"/>
                    <a:pt x="5041" y="216"/>
                  </a:cubicBezTo>
                  <a:cubicBezTo>
                    <a:pt x="5041" y="183"/>
                    <a:pt x="5034" y="159"/>
                    <a:pt x="5018" y="142"/>
                  </a:cubicBezTo>
                  <a:cubicBezTo>
                    <a:pt x="5003" y="126"/>
                    <a:pt x="4981" y="118"/>
                    <a:pt x="4954" y="118"/>
                  </a:cubicBezTo>
                  <a:cubicBezTo>
                    <a:pt x="4930" y="118"/>
                    <a:pt x="4909" y="123"/>
                    <a:pt x="4892" y="135"/>
                  </a:cubicBezTo>
                  <a:cubicBezTo>
                    <a:pt x="4875" y="146"/>
                    <a:pt x="4860" y="161"/>
                    <a:pt x="4847" y="180"/>
                  </a:cubicBezTo>
                  <a:cubicBezTo>
                    <a:pt x="4846" y="180"/>
                    <a:pt x="4846" y="180"/>
                    <a:pt x="4846" y="180"/>
                  </a:cubicBezTo>
                  <a:lnTo>
                    <a:pt x="4846" y="127"/>
                  </a:lnTo>
                  <a:close/>
                  <a:moveTo>
                    <a:pt x="5135" y="302"/>
                  </a:moveTo>
                  <a:cubicBezTo>
                    <a:pt x="5135" y="414"/>
                    <a:pt x="5135" y="414"/>
                    <a:pt x="5135" y="414"/>
                  </a:cubicBezTo>
                  <a:cubicBezTo>
                    <a:pt x="5175" y="414"/>
                    <a:pt x="5175" y="414"/>
                    <a:pt x="5175" y="414"/>
                  </a:cubicBezTo>
                  <a:cubicBezTo>
                    <a:pt x="5187" y="392"/>
                    <a:pt x="5187" y="392"/>
                    <a:pt x="5187" y="392"/>
                  </a:cubicBezTo>
                  <a:cubicBezTo>
                    <a:pt x="5202" y="405"/>
                    <a:pt x="5218" y="413"/>
                    <a:pt x="5236" y="417"/>
                  </a:cubicBezTo>
                  <a:cubicBezTo>
                    <a:pt x="5253" y="421"/>
                    <a:pt x="5272" y="423"/>
                    <a:pt x="5290" y="423"/>
                  </a:cubicBezTo>
                  <a:cubicBezTo>
                    <a:pt x="5304" y="423"/>
                    <a:pt x="5318" y="422"/>
                    <a:pt x="5332" y="418"/>
                  </a:cubicBezTo>
                  <a:cubicBezTo>
                    <a:pt x="5345" y="415"/>
                    <a:pt x="5357" y="409"/>
                    <a:pt x="5368" y="402"/>
                  </a:cubicBezTo>
                  <a:cubicBezTo>
                    <a:pt x="5378" y="394"/>
                    <a:pt x="5386" y="385"/>
                    <a:pt x="5393" y="374"/>
                  </a:cubicBezTo>
                  <a:cubicBezTo>
                    <a:pt x="5399" y="362"/>
                    <a:pt x="5402" y="348"/>
                    <a:pt x="5402" y="332"/>
                  </a:cubicBezTo>
                  <a:cubicBezTo>
                    <a:pt x="5402" y="314"/>
                    <a:pt x="5397" y="298"/>
                    <a:pt x="5388" y="286"/>
                  </a:cubicBezTo>
                  <a:cubicBezTo>
                    <a:pt x="5378" y="275"/>
                    <a:pt x="5366" y="265"/>
                    <a:pt x="5352" y="258"/>
                  </a:cubicBezTo>
                  <a:cubicBezTo>
                    <a:pt x="5338" y="250"/>
                    <a:pt x="5322" y="244"/>
                    <a:pt x="5306" y="240"/>
                  </a:cubicBezTo>
                  <a:cubicBezTo>
                    <a:pt x="5289" y="235"/>
                    <a:pt x="5274" y="231"/>
                    <a:pt x="5259" y="227"/>
                  </a:cubicBezTo>
                  <a:cubicBezTo>
                    <a:pt x="5245" y="223"/>
                    <a:pt x="5233" y="219"/>
                    <a:pt x="5223" y="214"/>
                  </a:cubicBezTo>
                  <a:cubicBezTo>
                    <a:pt x="5214" y="210"/>
                    <a:pt x="5209" y="203"/>
                    <a:pt x="5209" y="195"/>
                  </a:cubicBezTo>
                  <a:cubicBezTo>
                    <a:pt x="5209" y="189"/>
                    <a:pt x="5210" y="184"/>
                    <a:pt x="5213" y="179"/>
                  </a:cubicBezTo>
                  <a:cubicBezTo>
                    <a:pt x="5216" y="175"/>
                    <a:pt x="5220" y="172"/>
                    <a:pt x="5225" y="169"/>
                  </a:cubicBezTo>
                  <a:cubicBezTo>
                    <a:pt x="5229" y="167"/>
                    <a:pt x="5234" y="165"/>
                    <a:pt x="5240" y="164"/>
                  </a:cubicBezTo>
                  <a:cubicBezTo>
                    <a:pt x="5245" y="162"/>
                    <a:pt x="5251" y="162"/>
                    <a:pt x="5256" y="162"/>
                  </a:cubicBezTo>
                  <a:cubicBezTo>
                    <a:pt x="5279" y="162"/>
                    <a:pt x="5298" y="167"/>
                    <a:pt x="5313" y="179"/>
                  </a:cubicBezTo>
                  <a:cubicBezTo>
                    <a:pt x="5328" y="190"/>
                    <a:pt x="5339" y="207"/>
                    <a:pt x="5346" y="229"/>
                  </a:cubicBezTo>
                  <a:cubicBezTo>
                    <a:pt x="5386" y="229"/>
                    <a:pt x="5386" y="229"/>
                    <a:pt x="5386" y="229"/>
                  </a:cubicBezTo>
                  <a:cubicBezTo>
                    <a:pt x="5386" y="127"/>
                    <a:pt x="5386" y="127"/>
                    <a:pt x="5386" y="127"/>
                  </a:cubicBezTo>
                  <a:cubicBezTo>
                    <a:pt x="5352" y="127"/>
                    <a:pt x="5352" y="127"/>
                    <a:pt x="5352" y="127"/>
                  </a:cubicBezTo>
                  <a:cubicBezTo>
                    <a:pt x="5340" y="148"/>
                    <a:pt x="5340" y="148"/>
                    <a:pt x="5340" y="148"/>
                  </a:cubicBezTo>
                  <a:cubicBezTo>
                    <a:pt x="5327" y="139"/>
                    <a:pt x="5313" y="131"/>
                    <a:pt x="5298" y="126"/>
                  </a:cubicBezTo>
                  <a:cubicBezTo>
                    <a:pt x="5282" y="120"/>
                    <a:pt x="5266" y="118"/>
                    <a:pt x="5250" y="118"/>
                  </a:cubicBezTo>
                  <a:cubicBezTo>
                    <a:pt x="5237" y="118"/>
                    <a:pt x="5223" y="120"/>
                    <a:pt x="5210" y="123"/>
                  </a:cubicBezTo>
                  <a:cubicBezTo>
                    <a:pt x="5197" y="127"/>
                    <a:pt x="5184" y="133"/>
                    <a:pt x="5174" y="141"/>
                  </a:cubicBezTo>
                  <a:cubicBezTo>
                    <a:pt x="5163" y="149"/>
                    <a:pt x="5154" y="158"/>
                    <a:pt x="5148" y="170"/>
                  </a:cubicBezTo>
                  <a:cubicBezTo>
                    <a:pt x="5141" y="181"/>
                    <a:pt x="5138" y="195"/>
                    <a:pt x="5138" y="210"/>
                  </a:cubicBezTo>
                  <a:cubicBezTo>
                    <a:pt x="5138" y="228"/>
                    <a:pt x="5143" y="243"/>
                    <a:pt x="5152" y="254"/>
                  </a:cubicBezTo>
                  <a:cubicBezTo>
                    <a:pt x="5162" y="265"/>
                    <a:pt x="5174" y="274"/>
                    <a:pt x="5188" y="281"/>
                  </a:cubicBezTo>
                  <a:cubicBezTo>
                    <a:pt x="5202" y="287"/>
                    <a:pt x="5218" y="292"/>
                    <a:pt x="5234" y="296"/>
                  </a:cubicBezTo>
                  <a:cubicBezTo>
                    <a:pt x="5251" y="300"/>
                    <a:pt x="5266" y="304"/>
                    <a:pt x="5281" y="308"/>
                  </a:cubicBezTo>
                  <a:cubicBezTo>
                    <a:pt x="5295" y="312"/>
                    <a:pt x="5307" y="317"/>
                    <a:pt x="5317" y="323"/>
                  </a:cubicBezTo>
                  <a:cubicBezTo>
                    <a:pt x="5326" y="328"/>
                    <a:pt x="5331" y="336"/>
                    <a:pt x="5331" y="346"/>
                  </a:cubicBezTo>
                  <a:cubicBezTo>
                    <a:pt x="5331" y="352"/>
                    <a:pt x="5329" y="357"/>
                    <a:pt x="5326" y="362"/>
                  </a:cubicBezTo>
                  <a:cubicBezTo>
                    <a:pt x="5323" y="367"/>
                    <a:pt x="5320" y="371"/>
                    <a:pt x="5315" y="374"/>
                  </a:cubicBezTo>
                  <a:cubicBezTo>
                    <a:pt x="5311" y="377"/>
                    <a:pt x="5305" y="379"/>
                    <a:pt x="5300" y="381"/>
                  </a:cubicBezTo>
                  <a:cubicBezTo>
                    <a:pt x="5294" y="382"/>
                    <a:pt x="5288" y="383"/>
                    <a:pt x="5283" y="383"/>
                  </a:cubicBezTo>
                  <a:cubicBezTo>
                    <a:pt x="5256" y="383"/>
                    <a:pt x="5234" y="376"/>
                    <a:pt x="5216" y="363"/>
                  </a:cubicBezTo>
                  <a:cubicBezTo>
                    <a:pt x="5198" y="350"/>
                    <a:pt x="5186" y="329"/>
                    <a:pt x="5179" y="302"/>
                  </a:cubicBezTo>
                  <a:lnTo>
                    <a:pt x="5135" y="302"/>
                  </a:lnTo>
                  <a:close/>
                  <a:moveTo>
                    <a:pt x="5947" y="308"/>
                  </a:moveTo>
                  <a:cubicBezTo>
                    <a:pt x="5947" y="326"/>
                    <a:pt x="5947" y="326"/>
                    <a:pt x="5947" y="326"/>
                  </a:cubicBezTo>
                  <a:cubicBezTo>
                    <a:pt x="5947" y="361"/>
                    <a:pt x="5940" y="386"/>
                    <a:pt x="5927" y="401"/>
                  </a:cubicBezTo>
                  <a:cubicBezTo>
                    <a:pt x="5913" y="416"/>
                    <a:pt x="5894" y="423"/>
                    <a:pt x="5868" y="423"/>
                  </a:cubicBezTo>
                  <a:cubicBezTo>
                    <a:pt x="5852" y="423"/>
                    <a:pt x="5839" y="420"/>
                    <a:pt x="5827" y="413"/>
                  </a:cubicBezTo>
                  <a:cubicBezTo>
                    <a:pt x="5815" y="406"/>
                    <a:pt x="5808" y="395"/>
                    <a:pt x="5806" y="378"/>
                  </a:cubicBezTo>
                  <a:cubicBezTo>
                    <a:pt x="5794" y="395"/>
                    <a:pt x="5780" y="407"/>
                    <a:pt x="5762" y="414"/>
                  </a:cubicBezTo>
                  <a:cubicBezTo>
                    <a:pt x="5744" y="420"/>
                    <a:pt x="5725" y="423"/>
                    <a:pt x="5705" y="423"/>
                  </a:cubicBezTo>
                  <a:cubicBezTo>
                    <a:pt x="5693" y="423"/>
                    <a:pt x="5682" y="422"/>
                    <a:pt x="5672" y="419"/>
                  </a:cubicBezTo>
                  <a:cubicBezTo>
                    <a:pt x="5661" y="416"/>
                    <a:pt x="5652" y="412"/>
                    <a:pt x="5645" y="405"/>
                  </a:cubicBezTo>
                  <a:cubicBezTo>
                    <a:pt x="5637" y="399"/>
                    <a:pt x="5631" y="391"/>
                    <a:pt x="5626" y="381"/>
                  </a:cubicBezTo>
                  <a:cubicBezTo>
                    <a:pt x="5622" y="371"/>
                    <a:pt x="5620" y="359"/>
                    <a:pt x="5620" y="345"/>
                  </a:cubicBezTo>
                  <a:cubicBezTo>
                    <a:pt x="5620" y="326"/>
                    <a:pt x="5625" y="310"/>
                    <a:pt x="5634" y="299"/>
                  </a:cubicBezTo>
                  <a:cubicBezTo>
                    <a:pt x="5643" y="288"/>
                    <a:pt x="5654" y="280"/>
                    <a:pt x="5668" y="274"/>
                  </a:cubicBezTo>
                  <a:cubicBezTo>
                    <a:pt x="5681" y="267"/>
                    <a:pt x="5696" y="263"/>
                    <a:pt x="5712" y="259"/>
                  </a:cubicBezTo>
                  <a:cubicBezTo>
                    <a:pt x="5728" y="256"/>
                    <a:pt x="5743" y="252"/>
                    <a:pt x="5757" y="248"/>
                  </a:cubicBezTo>
                  <a:cubicBezTo>
                    <a:pt x="5770" y="243"/>
                    <a:pt x="5782" y="237"/>
                    <a:pt x="5791" y="230"/>
                  </a:cubicBezTo>
                  <a:cubicBezTo>
                    <a:pt x="5800" y="223"/>
                    <a:pt x="5804" y="212"/>
                    <a:pt x="5804" y="197"/>
                  </a:cubicBezTo>
                  <a:cubicBezTo>
                    <a:pt x="5804" y="188"/>
                    <a:pt x="5802" y="180"/>
                    <a:pt x="5798" y="174"/>
                  </a:cubicBezTo>
                  <a:cubicBezTo>
                    <a:pt x="5794" y="167"/>
                    <a:pt x="5789" y="163"/>
                    <a:pt x="5783" y="159"/>
                  </a:cubicBezTo>
                  <a:cubicBezTo>
                    <a:pt x="5777" y="156"/>
                    <a:pt x="5770" y="154"/>
                    <a:pt x="5762" y="153"/>
                  </a:cubicBezTo>
                  <a:cubicBezTo>
                    <a:pt x="5755" y="151"/>
                    <a:pt x="5747" y="151"/>
                    <a:pt x="5738" y="151"/>
                  </a:cubicBezTo>
                  <a:cubicBezTo>
                    <a:pt x="5734" y="151"/>
                    <a:pt x="5729" y="151"/>
                    <a:pt x="5724" y="152"/>
                  </a:cubicBezTo>
                  <a:cubicBezTo>
                    <a:pt x="5718" y="153"/>
                    <a:pt x="5713" y="154"/>
                    <a:pt x="5708" y="155"/>
                  </a:cubicBezTo>
                  <a:cubicBezTo>
                    <a:pt x="5702" y="157"/>
                    <a:pt x="5697" y="159"/>
                    <a:pt x="5693" y="162"/>
                  </a:cubicBezTo>
                  <a:cubicBezTo>
                    <a:pt x="5688" y="164"/>
                    <a:pt x="5684" y="167"/>
                    <a:pt x="5681" y="171"/>
                  </a:cubicBezTo>
                  <a:cubicBezTo>
                    <a:pt x="5693" y="169"/>
                    <a:pt x="5702" y="171"/>
                    <a:pt x="5710" y="176"/>
                  </a:cubicBezTo>
                  <a:cubicBezTo>
                    <a:pt x="5718" y="181"/>
                    <a:pt x="5722" y="190"/>
                    <a:pt x="5722" y="203"/>
                  </a:cubicBezTo>
                  <a:cubicBezTo>
                    <a:pt x="5722" y="217"/>
                    <a:pt x="5718" y="226"/>
                    <a:pt x="5709" y="232"/>
                  </a:cubicBezTo>
                  <a:cubicBezTo>
                    <a:pt x="5701" y="237"/>
                    <a:pt x="5691" y="239"/>
                    <a:pt x="5679" y="239"/>
                  </a:cubicBezTo>
                  <a:cubicBezTo>
                    <a:pt x="5666" y="239"/>
                    <a:pt x="5655" y="235"/>
                    <a:pt x="5647" y="226"/>
                  </a:cubicBezTo>
                  <a:cubicBezTo>
                    <a:pt x="5639" y="217"/>
                    <a:pt x="5635" y="206"/>
                    <a:pt x="5635" y="194"/>
                  </a:cubicBezTo>
                  <a:cubicBezTo>
                    <a:pt x="5635" y="178"/>
                    <a:pt x="5639" y="165"/>
                    <a:pt x="5647" y="155"/>
                  </a:cubicBezTo>
                  <a:cubicBezTo>
                    <a:pt x="5656" y="145"/>
                    <a:pt x="5666" y="138"/>
                    <a:pt x="5678" y="132"/>
                  </a:cubicBezTo>
                  <a:cubicBezTo>
                    <a:pt x="5691" y="127"/>
                    <a:pt x="5704" y="123"/>
                    <a:pt x="5718" y="121"/>
                  </a:cubicBezTo>
                  <a:cubicBezTo>
                    <a:pt x="5733" y="119"/>
                    <a:pt x="5746" y="118"/>
                    <a:pt x="5758" y="118"/>
                  </a:cubicBezTo>
                  <a:cubicBezTo>
                    <a:pt x="5799" y="118"/>
                    <a:pt x="5829" y="126"/>
                    <a:pt x="5848" y="143"/>
                  </a:cubicBezTo>
                  <a:cubicBezTo>
                    <a:pt x="5867" y="160"/>
                    <a:pt x="5877" y="181"/>
                    <a:pt x="5877" y="207"/>
                  </a:cubicBezTo>
                  <a:cubicBezTo>
                    <a:pt x="5877" y="358"/>
                    <a:pt x="5877" y="358"/>
                    <a:pt x="5877" y="358"/>
                  </a:cubicBezTo>
                  <a:cubicBezTo>
                    <a:pt x="5877" y="371"/>
                    <a:pt x="5881" y="378"/>
                    <a:pt x="5891" y="378"/>
                  </a:cubicBezTo>
                  <a:cubicBezTo>
                    <a:pt x="5898" y="376"/>
                    <a:pt x="5898" y="376"/>
                    <a:pt x="5898" y="376"/>
                  </a:cubicBezTo>
                  <a:cubicBezTo>
                    <a:pt x="5903" y="369"/>
                    <a:pt x="5903" y="369"/>
                    <a:pt x="5903" y="369"/>
                  </a:cubicBezTo>
                  <a:cubicBezTo>
                    <a:pt x="5905" y="365"/>
                    <a:pt x="5906" y="361"/>
                    <a:pt x="5907" y="355"/>
                  </a:cubicBezTo>
                  <a:cubicBezTo>
                    <a:pt x="5907" y="348"/>
                    <a:pt x="5908" y="341"/>
                    <a:pt x="5908" y="331"/>
                  </a:cubicBezTo>
                  <a:cubicBezTo>
                    <a:pt x="5908" y="308"/>
                    <a:pt x="5908" y="308"/>
                    <a:pt x="5908" y="308"/>
                  </a:cubicBezTo>
                  <a:lnTo>
                    <a:pt x="5947" y="308"/>
                  </a:lnTo>
                  <a:close/>
                  <a:moveTo>
                    <a:pt x="5804" y="262"/>
                  </a:moveTo>
                  <a:cubicBezTo>
                    <a:pt x="5739" y="292"/>
                    <a:pt x="5739" y="292"/>
                    <a:pt x="5739" y="292"/>
                  </a:cubicBezTo>
                  <a:cubicBezTo>
                    <a:pt x="5730" y="296"/>
                    <a:pt x="5722" y="301"/>
                    <a:pt x="5714" y="308"/>
                  </a:cubicBezTo>
                  <a:cubicBezTo>
                    <a:pt x="5706" y="314"/>
                    <a:pt x="5702" y="325"/>
                    <a:pt x="5702" y="339"/>
                  </a:cubicBezTo>
                  <a:cubicBezTo>
                    <a:pt x="5702" y="365"/>
                    <a:pt x="5715" y="378"/>
                    <a:pt x="5739" y="378"/>
                  </a:cubicBezTo>
                  <a:cubicBezTo>
                    <a:pt x="5749" y="378"/>
                    <a:pt x="5759" y="376"/>
                    <a:pt x="5767" y="372"/>
                  </a:cubicBezTo>
                  <a:cubicBezTo>
                    <a:pt x="5775" y="368"/>
                    <a:pt x="5782" y="362"/>
                    <a:pt x="5787" y="355"/>
                  </a:cubicBezTo>
                  <a:cubicBezTo>
                    <a:pt x="5793" y="348"/>
                    <a:pt x="5797" y="340"/>
                    <a:pt x="5800" y="331"/>
                  </a:cubicBezTo>
                  <a:cubicBezTo>
                    <a:pt x="5803" y="322"/>
                    <a:pt x="5804" y="312"/>
                    <a:pt x="5804" y="303"/>
                  </a:cubicBezTo>
                  <a:lnTo>
                    <a:pt x="5804" y="262"/>
                  </a:lnTo>
                  <a:close/>
                  <a:moveTo>
                    <a:pt x="6142" y="414"/>
                  </a:moveTo>
                  <a:cubicBezTo>
                    <a:pt x="6142" y="374"/>
                    <a:pt x="6142" y="374"/>
                    <a:pt x="6142" y="374"/>
                  </a:cubicBezTo>
                  <a:cubicBezTo>
                    <a:pt x="6113" y="374"/>
                    <a:pt x="6113" y="374"/>
                    <a:pt x="6113" y="374"/>
                  </a:cubicBezTo>
                  <a:cubicBezTo>
                    <a:pt x="6104" y="374"/>
                    <a:pt x="6098" y="372"/>
                    <a:pt x="6094" y="368"/>
                  </a:cubicBezTo>
                  <a:cubicBezTo>
                    <a:pt x="6090" y="364"/>
                    <a:pt x="6088" y="358"/>
                    <a:pt x="6088" y="349"/>
                  </a:cubicBezTo>
                  <a:cubicBezTo>
                    <a:pt x="6088" y="7"/>
                    <a:pt x="6088" y="7"/>
                    <a:pt x="6088" y="7"/>
                  </a:cubicBezTo>
                  <a:cubicBezTo>
                    <a:pt x="5961" y="7"/>
                    <a:pt x="5961" y="7"/>
                    <a:pt x="5961" y="7"/>
                  </a:cubicBezTo>
                  <a:cubicBezTo>
                    <a:pt x="5961" y="48"/>
                    <a:pt x="5961" y="48"/>
                    <a:pt x="5961" y="48"/>
                  </a:cubicBezTo>
                  <a:cubicBezTo>
                    <a:pt x="5991" y="48"/>
                    <a:pt x="5991" y="48"/>
                    <a:pt x="5991" y="48"/>
                  </a:cubicBezTo>
                  <a:cubicBezTo>
                    <a:pt x="6000" y="48"/>
                    <a:pt x="6006" y="50"/>
                    <a:pt x="6010" y="53"/>
                  </a:cubicBezTo>
                  <a:cubicBezTo>
                    <a:pt x="6014" y="57"/>
                    <a:pt x="6016" y="63"/>
                    <a:pt x="6016" y="72"/>
                  </a:cubicBezTo>
                  <a:cubicBezTo>
                    <a:pt x="6016" y="349"/>
                    <a:pt x="6016" y="349"/>
                    <a:pt x="6016" y="349"/>
                  </a:cubicBezTo>
                  <a:cubicBezTo>
                    <a:pt x="6016" y="358"/>
                    <a:pt x="6014" y="364"/>
                    <a:pt x="6010" y="368"/>
                  </a:cubicBezTo>
                  <a:cubicBezTo>
                    <a:pt x="6006" y="372"/>
                    <a:pt x="6000" y="374"/>
                    <a:pt x="5991" y="374"/>
                  </a:cubicBezTo>
                  <a:cubicBezTo>
                    <a:pt x="5961" y="374"/>
                    <a:pt x="5961" y="374"/>
                    <a:pt x="5961" y="374"/>
                  </a:cubicBezTo>
                  <a:cubicBezTo>
                    <a:pt x="5961" y="414"/>
                    <a:pt x="5961" y="414"/>
                    <a:pt x="5961" y="414"/>
                  </a:cubicBezTo>
                  <a:lnTo>
                    <a:pt x="6142" y="414"/>
                  </a:lnTo>
                  <a:close/>
                  <a:moveTo>
                    <a:pt x="6346" y="414"/>
                  </a:moveTo>
                  <a:cubicBezTo>
                    <a:pt x="6346" y="374"/>
                    <a:pt x="6346" y="374"/>
                    <a:pt x="6346" y="374"/>
                  </a:cubicBezTo>
                  <a:cubicBezTo>
                    <a:pt x="6317" y="374"/>
                    <a:pt x="6317" y="374"/>
                    <a:pt x="6317" y="374"/>
                  </a:cubicBezTo>
                  <a:cubicBezTo>
                    <a:pt x="6309" y="374"/>
                    <a:pt x="6302" y="372"/>
                    <a:pt x="6298" y="368"/>
                  </a:cubicBezTo>
                  <a:cubicBezTo>
                    <a:pt x="6294" y="364"/>
                    <a:pt x="6293" y="358"/>
                    <a:pt x="6293" y="349"/>
                  </a:cubicBezTo>
                  <a:cubicBezTo>
                    <a:pt x="6293" y="7"/>
                    <a:pt x="6293" y="7"/>
                    <a:pt x="6293" y="7"/>
                  </a:cubicBezTo>
                  <a:cubicBezTo>
                    <a:pt x="6166" y="7"/>
                    <a:pt x="6166" y="7"/>
                    <a:pt x="6166" y="7"/>
                  </a:cubicBezTo>
                  <a:cubicBezTo>
                    <a:pt x="6166" y="48"/>
                    <a:pt x="6166" y="48"/>
                    <a:pt x="6166" y="48"/>
                  </a:cubicBezTo>
                  <a:cubicBezTo>
                    <a:pt x="6196" y="48"/>
                    <a:pt x="6196" y="48"/>
                    <a:pt x="6196" y="48"/>
                  </a:cubicBezTo>
                  <a:cubicBezTo>
                    <a:pt x="6204" y="48"/>
                    <a:pt x="6210" y="50"/>
                    <a:pt x="6214" y="53"/>
                  </a:cubicBezTo>
                  <a:cubicBezTo>
                    <a:pt x="6218" y="57"/>
                    <a:pt x="6220" y="63"/>
                    <a:pt x="6220" y="72"/>
                  </a:cubicBezTo>
                  <a:cubicBezTo>
                    <a:pt x="6220" y="349"/>
                    <a:pt x="6220" y="349"/>
                    <a:pt x="6220" y="349"/>
                  </a:cubicBezTo>
                  <a:cubicBezTo>
                    <a:pt x="6220" y="358"/>
                    <a:pt x="6218" y="364"/>
                    <a:pt x="6214" y="368"/>
                  </a:cubicBezTo>
                  <a:cubicBezTo>
                    <a:pt x="6210" y="372"/>
                    <a:pt x="6204" y="374"/>
                    <a:pt x="6196" y="374"/>
                  </a:cubicBezTo>
                  <a:cubicBezTo>
                    <a:pt x="6166" y="374"/>
                    <a:pt x="6166" y="374"/>
                    <a:pt x="6166" y="374"/>
                  </a:cubicBezTo>
                  <a:cubicBezTo>
                    <a:pt x="6166" y="414"/>
                    <a:pt x="6166" y="414"/>
                    <a:pt x="6166" y="414"/>
                  </a:cubicBezTo>
                  <a:lnTo>
                    <a:pt x="6346" y="414"/>
                  </a:lnTo>
                  <a:close/>
                  <a:moveTo>
                    <a:pt x="6452" y="278"/>
                  </a:moveTo>
                  <a:cubicBezTo>
                    <a:pt x="6452" y="290"/>
                    <a:pt x="6452" y="302"/>
                    <a:pt x="6454" y="314"/>
                  </a:cubicBezTo>
                  <a:cubicBezTo>
                    <a:pt x="6456" y="326"/>
                    <a:pt x="6460" y="336"/>
                    <a:pt x="6465" y="346"/>
                  </a:cubicBezTo>
                  <a:cubicBezTo>
                    <a:pt x="6470" y="355"/>
                    <a:pt x="6478" y="363"/>
                    <a:pt x="6487" y="369"/>
                  </a:cubicBezTo>
                  <a:cubicBezTo>
                    <a:pt x="6496" y="375"/>
                    <a:pt x="6508" y="378"/>
                    <a:pt x="6522" y="378"/>
                  </a:cubicBezTo>
                  <a:cubicBezTo>
                    <a:pt x="6544" y="378"/>
                    <a:pt x="6561" y="372"/>
                    <a:pt x="6573" y="361"/>
                  </a:cubicBezTo>
                  <a:cubicBezTo>
                    <a:pt x="6584" y="350"/>
                    <a:pt x="6592" y="334"/>
                    <a:pt x="6596" y="313"/>
                  </a:cubicBezTo>
                  <a:cubicBezTo>
                    <a:pt x="6647" y="313"/>
                    <a:pt x="6647" y="313"/>
                    <a:pt x="6647" y="313"/>
                  </a:cubicBezTo>
                  <a:cubicBezTo>
                    <a:pt x="6643" y="348"/>
                    <a:pt x="6630" y="375"/>
                    <a:pt x="6609" y="394"/>
                  </a:cubicBezTo>
                  <a:cubicBezTo>
                    <a:pt x="6587" y="414"/>
                    <a:pt x="6556" y="423"/>
                    <a:pt x="6515" y="423"/>
                  </a:cubicBezTo>
                  <a:cubicBezTo>
                    <a:pt x="6467" y="423"/>
                    <a:pt x="6431" y="410"/>
                    <a:pt x="6407" y="384"/>
                  </a:cubicBezTo>
                  <a:cubicBezTo>
                    <a:pt x="6382" y="358"/>
                    <a:pt x="6370" y="320"/>
                    <a:pt x="6370" y="270"/>
                  </a:cubicBezTo>
                  <a:cubicBezTo>
                    <a:pt x="6370" y="248"/>
                    <a:pt x="6373" y="227"/>
                    <a:pt x="6380" y="209"/>
                  </a:cubicBezTo>
                  <a:cubicBezTo>
                    <a:pt x="6387" y="190"/>
                    <a:pt x="6397" y="174"/>
                    <a:pt x="6409" y="161"/>
                  </a:cubicBezTo>
                  <a:cubicBezTo>
                    <a:pt x="6422" y="147"/>
                    <a:pt x="6437" y="137"/>
                    <a:pt x="6454" y="129"/>
                  </a:cubicBezTo>
                  <a:cubicBezTo>
                    <a:pt x="6472" y="121"/>
                    <a:pt x="6491" y="118"/>
                    <a:pt x="6512" y="118"/>
                  </a:cubicBezTo>
                  <a:cubicBezTo>
                    <a:pt x="6537" y="118"/>
                    <a:pt x="6559" y="123"/>
                    <a:pt x="6577" y="133"/>
                  </a:cubicBezTo>
                  <a:cubicBezTo>
                    <a:pt x="6595" y="143"/>
                    <a:pt x="6609" y="156"/>
                    <a:pt x="6621" y="172"/>
                  </a:cubicBezTo>
                  <a:cubicBezTo>
                    <a:pt x="6632" y="187"/>
                    <a:pt x="6640" y="204"/>
                    <a:pt x="6644" y="223"/>
                  </a:cubicBezTo>
                  <a:cubicBezTo>
                    <a:pt x="6649" y="242"/>
                    <a:pt x="6650" y="260"/>
                    <a:pt x="6648" y="278"/>
                  </a:cubicBezTo>
                  <a:lnTo>
                    <a:pt x="6452" y="278"/>
                  </a:lnTo>
                  <a:close/>
                  <a:moveTo>
                    <a:pt x="6566" y="237"/>
                  </a:moveTo>
                  <a:cubicBezTo>
                    <a:pt x="6566" y="228"/>
                    <a:pt x="6565" y="218"/>
                    <a:pt x="6564" y="209"/>
                  </a:cubicBezTo>
                  <a:cubicBezTo>
                    <a:pt x="6562" y="200"/>
                    <a:pt x="6559" y="191"/>
                    <a:pt x="6555" y="184"/>
                  </a:cubicBezTo>
                  <a:cubicBezTo>
                    <a:pt x="6551" y="177"/>
                    <a:pt x="6545" y="171"/>
                    <a:pt x="6538" y="167"/>
                  </a:cubicBezTo>
                  <a:cubicBezTo>
                    <a:pt x="6531" y="163"/>
                    <a:pt x="6522" y="161"/>
                    <a:pt x="6511" y="161"/>
                  </a:cubicBezTo>
                  <a:cubicBezTo>
                    <a:pt x="6500" y="161"/>
                    <a:pt x="6491" y="163"/>
                    <a:pt x="6484" y="167"/>
                  </a:cubicBezTo>
                  <a:cubicBezTo>
                    <a:pt x="6477" y="171"/>
                    <a:pt x="6471" y="177"/>
                    <a:pt x="6467" y="184"/>
                  </a:cubicBezTo>
                  <a:cubicBezTo>
                    <a:pt x="6462" y="191"/>
                    <a:pt x="6458" y="200"/>
                    <a:pt x="6456" y="209"/>
                  </a:cubicBezTo>
                  <a:cubicBezTo>
                    <a:pt x="6454" y="218"/>
                    <a:pt x="6452" y="228"/>
                    <a:pt x="6452" y="237"/>
                  </a:cubicBezTo>
                  <a:lnTo>
                    <a:pt x="6566" y="237"/>
                  </a:lnTo>
                  <a:close/>
                  <a:moveTo>
                    <a:pt x="6809" y="127"/>
                  </a:moveTo>
                  <a:cubicBezTo>
                    <a:pt x="6677" y="127"/>
                    <a:pt x="6677" y="127"/>
                    <a:pt x="6677" y="127"/>
                  </a:cubicBezTo>
                  <a:cubicBezTo>
                    <a:pt x="6677" y="167"/>
                    <a:pt x="6677" y="167"/>
                    <a:pt x="6677" y="167"/>
                  </a:cubicBezTo>
                  <a:cubicBezTo>
                    <a:pt x="6712" y="167"/>
                    <a:pt x="6712" y="167"/>
                    <a:pt x="6712" y="167"/>
                  </a:cubicBezTo>
                  <a:cubicBezTo>
                    <a:pt x="6720" y="167"/>
                    <a:pt x="6726" y="169"/>
                    <a:pt x="6730" y="173"/>
                  </a:cubicBezTo>
                  <a:cubicBezTo>
                    <a:pt x="6734" y="177"/>
                    <a:pt x="6736" y="183"/>
                    <a:pt x="6736" y="192"/>
                  </a:cubicBezTo>
                  <a:cubicBezTo>
                    <a:pt x="6736" y="349"/>
                    <a:pt x="6736" y="349"/>
                    <a:pt x="6736" y="349"/>
                  </a:cubicBezTo>
                  <a:cubicBezTo>
                    <a:pt x="6736" y="358"/>
                    <a:pt x="6734" y="364"/>
                    <a:pt x="6730" y="368"/>
                  </a:cubicBezTo>
                  <a:cubicBezTo>
                    <a:pt x="6726" y="372"/>
                    <a:pt x="6720" y="374"/>
                    <a:pt x="6712" y="374"/>
                  </a:cubicBezTo>
                  <a:cubicBezTo>
                    <a:pt x="6677" y="374"/>
                    <a:pt x="6677" y="374"/>
                    <a:pt x="6677" y="374"/>
                  </a:cubicBezTo>
                  <a:cubicBezTo>
                    <a:pt x="6677" y="414"/>
                    <a:pt x="6677" y="414"/>
                    <a:pt x="6677" y="414"/>
                  </a:cubicBezTo>
                  <a:cubicBezTo>
                    <a:pt x="6852" y="414"/>
                    <a:pt x="6852" y="414"/>
                    <a:pt x="6852" y="414"/>
                  </a:cubicBezTo>
                  <a:cubicBezTo>
                    <a:pt x="6852" y="374"/>
                    <a:pt x="6852" y="374"/>
                    <a:pt x="6852" y="374"/>
                  </a:cubicBezTo>
                  <a:cubicBezTo>
                    <a:pt x="6833" y="374"/>
                    <a:pt x="6833" y="374"/>
                    <a:pt x="6833" y="374"/>
                  </a:cubicBezTo>
                  <a:cubicBezTo>
                    <a:pt x="6825" y="374"/>
                    <a:pt x="6818" y="372"/>
                    <a:pt x="6814" y="368"/>
                  </a:cubicBezTo>
                  <a:cubicBezTo>
                    <a:pt x="6810" y="364"/>
                    <a:pt x="6809" y="358"/>
                    <a:pt x="6809" y="349"/>
                  </a:cubicBezTo>
                  <a:cubicBezTo>
                    <a:pt x="6809" y="239"/>
                    <a:pt x="6809" y="239"/>
                    <a:pt x="6809" y="239"/>
                  </a:cubicBezTo>
                  <a:cubicBezTo>
                    <a:pt x="6809" y="230"/>
                    <a:pt x="6810" y="221"/>
                    <a:pt x="6814" y="212"/>
                  </a:cubicBezTo>
                  <a:cubicBezTo>
                    <a:pt x="6818" y="203"/>
                    <a:pt x="6823" y="195"/>
                    <a:pt x="6829" y="188"/>
                  </a:cubicBezTo>
                  <a:cubicBezTo>
                    <a:pt x="6835" y="181"/>
                    <a:pt x="6842" y="176"/>
                    <a:pt x="6851" y="172"/>
                  </a:cubicBezTo>
                  <a:cubicBezTo>
                    <a:pt x="6859" y="168"/>
                    <a:pt x="6868" y="166"/>
                    <a:pt x="6877" y="166"/>
                  </a:cubicBezTo>
                  <a:cubicBezTo>
                    <a:pt x="6886" y="166"/>
                    <a:pt x="6894" y="167"/>
                    <a:pt x="6899" y="170"/>
                  </a:cubicBezTo>
                  <a:cubicBezTo>
                    <a:pt x="6905" y="172"/>
                    <a:pt x="6910" y="176"/>
                    <a:pt x="6913" y="181"/>
                  </a:cubicBezTo>
                  <a:cubicBezTo>
                    <a:pt x="6916" y="186"/>
                    <a:pt x="6918" y="192"/>
                    <a:pt x="6919" y="198"/>
                  </a:cubicBezTo>
                  <a:cubicBezTo>
                    <a:pt x="6920" y="205"/>
                    <a:pt x="6920" y="212"/>
                    <a:pt x="6920" y="220"/>
                  </a:cubicBezTo>
                  <a:cubicBezTo>
                    <a:pt x="6920" y="349"/>
                    <a:pt x="6920" y="349"/>
                    <a:pt x="6920" y="349"/>
                  </a:cubicBezTo>
                  <a:cubicBezTo>
                    <a:pt x="6920" y="358"/>
                    <a:pt x="6918" y="364"/>
                    <a:pt x="6914" y="368"/>
                  </a:cubicBezTo>
                  <a:cubicBezTo>
                    <a:pt x="6911" y="372"/>
                    <a:pt x="6904" y="374"/>
                    <a:pt x="6896" y="374"/>
                  </a:cubicBezTo>
                  <a:cubicBezTo>
                    <a:pt x="6877" y="374"/>
                    <a:pt x="6877" y="374"/>
                    <a:pt x="6877" y="374"/>
                  </a:cubicBezTo>
                  <a:cubicBezTo>
                    <a:pt x="6877" y="414"/>
                    <a:pt x="6877" y="414"/>
                    <a:pt x="6877" y="414"/>
                  </a:cubicBezTo>
                  <a:cubicBezTo>
                    <a:pt x="7034" y="414"/>
                    <a:pt x="7034" y="414"/>
                    <a:pt x="7034" y="414"/>
                  </a:cubicBezTo>
                  <a:cubicBezTo>
                    <a:pt x="7034" y="374"/>
                    <a:pt x="7034" y="374"/>
                    <a:pt x="7034" y="374"/>
                  </a:cubicBezTo>
                  <a:cubicBezTo>
                    <a:pt x="7017" y="374"/>
                    <a:pt x="7017" y="374"/>
                    <a:pt x="7017" y="374"/>
                  </a:cubicBezTo>
                  <a:cubicBezTo>
                    <a:pt x="7009" y="374"/>
                    <a:pt x="7002" y="372"/>
                    <a:pt x="6998" y="368"/>
                  </a:cubicBezTo>
                  <a:cubicBezTo>
                    <a:pt x="6995" y="364"/>
                    <a:pt x="6993" y="358"/>
                    <a:pt x="6993" y="349"/>
                  </a:cubicBezTo>
                  <a:cubicBezTo>
                    <a:pt x="6993" y="239"/>
                    <a:pt x="6993" y="239"/>
                    <a:pt x="6993" y="239"/>
                  </a:cubicBezTo>
                  <a:cubicBezTo>
                    <a:pt x="6993" y="228"/>
                    <a:pt x="6994" y="219"/>
                    <a:pt x="6998" y="210"/>
                  </a:cubicBezTo>
                  <a:cubicBezTo>
                    <a:pt x="7002" y="201"/>
                    <a:pt x="7007" y="194"/>
                    <a:pt x="7013" y="187"/>
                  </a:cubicBezTo>
                  <a:cubicBezTo>
                    <a:pt x="7020" y="180"/>
                    <a:pt x="7027" y="175"/>
                    <a:pt x="7035" y="171"/>
                  </a:cubicBezTo>
                  <a:cubicBezTo>
                    <a:pt x="7043" y="167"/>
                    <a:pt x="7052" y="166"/>
                    <a:pt x="7061" y="166"/>
                  </a:cubicBezTo>
                  <a:cubicBezTo>
                    <a:pt x="7073" y="166"/>
                    <a:pt x="7083" y="169"/>
                    <a:pt x="7091" y="176"/>
                  </a:cubicBezTo>
                  <a:cubicBezTo>
                    <a:pt x="7100" y="182"/>
                    <a:pt x="7104" y="192"/>
                    <a:pt x="7104" y="204"/>
                  </a:cubicBezTo>
                  <a:cubicBezTo>
                    <a:pt x="7104" y="349"/>
                    <a:pt x="7104" y="349"/>
                    <a:pt x="7104" y="349"/>
                  </a:cubicBezTo>
                  <a:cubicBezTo>
                    <a:pt x="7104" y="358"/>
                    <a:pt x="7102" y="364"/>
                    <a:pt x="7099" y="368"/>
                  </a:cubicBezTo>
                  <a:cubicBezTo>
                    <a:pt x="7095" y="372"/>
                    <a:pt x="7088" y="374"/>
                    <a:pt x="7080" y="374"/>
                  </a:cubicBezTo>
                  <a:cubicBezTo>
                    <a:pt x="7062" y="374"/>
                    <a:pt x="7062" y="374"/>
                    <a:pt x="7062" y="374"/>
                  </a:cubicBezTo>
                  <a:cubicBezTo>
                    <a:pt x="7062" y="414"/>
                    <a:pt x="7062" y="414"/>
                    <a:pt x="7062" y="414"/>
                  </a:cubicBezTo>
                  <a:cubicBezTo>
                    <a:pt x="7234" y="414"/>
                    <a:pt x="7234" y="414"/>
                    <a:pt x="7234" y="414"/>
                  </a:cubicBezTo>
                  <a:cubicBezTo>
                    <a:pt x="7234" y="374"/>
                    <a:pt x="7234" y="374"/>
                    <a:pt x="7234" y="374"/>
                  </a:cubicBezTo>
                  <a:cubicBezTo>
                    <a:pt x="7201" y="374"/>
                    <a:pt x="7201" y="374"/>
                    <a:pt x="7201" y="374"/>
                  </a:cubicBezTo>
                  <a:cubicBezTo>
                    <a:pt x="7193" y="374"/>
                    <a:pt x="7186" y="372"/>
                    <a:pt x="7183" y="368"/>
                  </a:cubicBezTo>
                  <a:cubicBezTo>
                    <a:pt x="7179" y="364"/>
                    <a:pt x="7177" y="358"/>
                    <a:pt x="7177" y="349"/>
                  </a:cubicBezTo>
                  <a:cubicBezTo>
                    <a:pt x="7177" y="204"/>
                    <a:pt x="7177" y="204"/>
                    <a:pt x="7177" y="204"/>
                  </a:cubicBezTo>
                  <a:cubicBezTo>
                    <a:pt x="7177" y="190"/>
                    <a:pt x="7174" y="178"/>
                    <a:pt x="7170" y="167"/>
                  </a:cubicBezTo>
                  <a:cubicBezTo>
                    <a:pt x="7165" y="157"/>
                    <a:pt x="7159" y="148"/>
                    <a:pt x="7152" y="140"/>
                  </a:cubicBezTo>
                  <a:cubicBezTo>
                    <a:pt x="7144" y="133"/>
                    <a:pt x="7135" y="127"/>
                    <a:pt x="7124" y="123"/>
                  </a:cubicBezTo>
                  <a:cubicBezTo>
                    <a:pt x="7114" y="120"/>
                    <a:pt x="7103" y="118"/>
                    <a:pt x="7091" y="118"/>
                  </a:cubicBezTo>
                  <a:cubicBezTo>
                    <a:pt x="7068" y="118"/>
                    <a:pt x="7049" y="123"/>
                    <a:pt x="7033" y="133"/>
                  </a:cubicBezTo>
                  <a:cubicBezTo>
                    <a:pt x="7018" y="143"/>
                    <a:pt x="7003" y="158"/>
                    <a:pt x="6990" y="176"/>
                  </a:cubicBezTo>
                  <a:cubicBezTo>
                    <a:pt x="6984" y="156"/>
                    <a:pt x="6974" y="141"/>
                    <a:pt x="6960" y="132"/>
                  </a:cubicBezTo>
                  <a:cubicBezTo>
                    <a:pt x="6946" y="122"/>
                    <a:pt x="6928" y="118"/>
                    <a:pt x="6908" y="118"/>
                  </a:cubicBezTo>
                  <a:cubicBezTo>
                    <a:pt x="6896" y="118"/>
                    <a:pt x="6885" y="119"/>
                    <a:pt x="6876" y="122"/>
                  </a:cubicBezTo>
                  <a:cubicBezTo>
                    <a:pt x="6867" y="125"/>
                    <a:pt x="6858" y="129"/>
                    <a:pt x="6850" y="134"/>
                  </a:cubicBezTo>
                  <a:cubicBezTo>
                    <a:pt x="6843" y="139"/>
                    <a:pt x="6835" y="145"/>
                    <a:pt x="6829" y="153"/>
                  </a:cubicBezTo>
                  <a:cubicBezTo>
                    <a:pt x="6823" y="161"/>
                    <a:pt x="6817" y="169"/>
                    <a:pt x="6810" y="179"/>
                  </a:cubicBezTo>
                  <a:cubicBezTo>
                    <a:pt x="6809" y="179"/>
                    <a:pt x="6809" y="179"/>
                    <a:pt x="6809" y="179"/>
                  </a:cubicBezTo>
                  <a:lnTo>
                    <a:pt x="6809" y="127"/>
                  </a:lnTo>
                  <a:close/>
                  <a:moveTo>
                    <a:pt x="7583" y="308"/>
                  </a:moveTo>
                  <a:cubicBezTo>
                    <a:pt x="7583" y="326"/>
                    <a:pt x="7583" y="326"/>
                    <a:pt x="7583" y="326"/>
                  </a:cubicBezTo>
                  <a:cubicBezTo>
                    <a:pt x="7583" y="361"/>
                    <a:pt x="7576" y="386"/>
                    <a:pt x="7563" y="401"/>
                  </a:cubicBezTo>
                  <a:cubicBezTo>
                    <a:pt x="7549" y="416"/>
                    <a:pt x="7530" y="423"/>
                    <a:pt x="7504" y="423"/>
                  </a:cubicBezTo>
                  <a:cubicBezTo>
                    <a:pt x="7488" y="423"/>
                    <a:pt x="7475" y="420"/>
                    <a:pt x="7463" y="413"/>
                  </a:cubicBezTo>
                  <a:cubicBezTo>
                    <a:pt x="7451" y="406"/>
                    <a:pt x="7444" y="395"/>
                    <a:pt x="7442" y="378"/>
                  </a:cubicBezTo>
                  <a:cubicBezTo>
                    <a:pt x="7430" y="395"/>
                    <a:pt x="7416" y="407"/>
                    <a:pt x="7398" y="414"/>
                  </a:cubicBezTo>
                  <a:cubicBezTo>
                    <a:pt x="7380" y="420"/>
                    <a:pt x="7361" y="423"/>
                    <a:pt x="7341" y="423"/>
                  </a:cubicBezTo>
                  <a:cubicBezTo>
                    <a:pt x="7329" y="423"/>
                    <a:pt x="7318" y="422"/>
                    <a:pt x="7308" y="419"/>
                  </a:cubicBezTo>
                  <a:cubicBezTo>
                    <a:pt x="7297" y="416"/>
                    <a:pt x="7288" y="412"/>
                    <a:pt x="7280" y="405"/>
                  </a:cubicBezTo>
                  <a:cubicBezTo>
                    <a:pt x="7273" y="399"/>
                    <a:pt x="7267" y="391"/>
                    <a:pt x="7262" y="381"/>
                  </a:cubicBezTo>
                  <a:cubicBezTo>
                    <a:pt x="7258" y="371"/>
                    <a:pt x="7256" y="359"/>
                    <a:pt x="7256" y="345"/>
                  </a:cubicBezTo>
                  <a:cubicBezTo>
                    <a:pt x="7256" y="326"/>
                    <a:pt x="7260" y="310"/>
                    <a:pt x="7269" y="299"/>
                  </a:cubicBezTo>
                  <a:cubicBezTo>
                    <a:pt x="7278" y="288"/>
                    <a:pt x="7290" y="280"/>
                    <a:pt x="7303" y="274"/>
                  </a:cubicBezTo>
                  <a:cubicBezTo>
                    <a:pt x="7317" y="267"/>
                    <a:pt x="7332" y="263"/>
                    <a:pt x="7348" y="259"/>
                  </a:cubicBezTo>
                  <a:cubicBezTo>
                    <a:pt x="7364" y="256"/>
                    <a:pt x="7379" y="252"/>
                    <a:pt x="7392" y="248"/>
                  </a:cubicBezTo>
                  <a:cubicBezTo>
                    <a:pt x="7406" y="243"/>
                    <a:pt x="7417" y="237"/>
                    <a:pt x="7426" y="230"/>
                  </a:cubicBezTo>
                  <a:cubicBezTo>
                    <a:pt x="7435" y="223"/>
                    <a:pt x="7440" y="212"/>
                    <a:pt x="7440" y="197"/>
                  </a:cubicBezTo>
                  <a:cubicBezTo>
                    <a:pt x="7440" y="188"/>
                    <a:pt x="7438" y="180"/>
                    <a:pt x="7434" y="174"/>
                  </a:cubicBezTo>
                  <a:cubicBezTo>
                    <a:pt x="7430" y="167"/>
                    <a:pt x="7425" y="163"/>
                    <a:pt x="7419" y="159"/>
                  </a:cubicBezTo>
                  <a:cubicBezTo>
                    <a:pt x="7413" y="156"/>
                    <a:pt x="7406" y="154"/>
                    <a:pt x="7398" y="153"/>
                  </a:cubicBezTo>
                  <a:cubicBezTo>
                    <a:pt x="7390" y="151"/>
                    <a:pt x="7383" y="151"/>
                    <a:pt x="7374" y="151"/>
                  </a:cubicBezTo>
                  <a:cubicBezTo>
                    <a:pt x="7370" y="151"/>
                    <a:pt x="7365" y="151"/>
                    <a:pt x="7360" y="152"/>
                  </a:cubicBezTo>
                  <a:cubicBezTo>
                    <a:pt x="7354" y="153"/>
                    <a:pt x="7349" y="154"/>
                    <a:pt x="7344" y="155"/>
                  </a:cubicBezTo>
                  <a:cubicBezTo>
                    <a:pt x="7338" y="157"/>
                    <a:pt x="7333" y="159"/>
                    <a:pt x="7329" y="162"/>
                  </a:cubicBezTo>
                  <a:cubicBezTo>
                    <a:pt x="7324" y="164"/>
                    <a:pt x="7320" y="167"/>
                    <a:pt x="7317" y="171"/>
                  </a:cubicBezTo>
                  <a:cubicBezTo>
                    <a:pt x="7329" y="169"/>
                    <a:pt x="7338" y="171"/>
                    <a:pt x="7346" y="176"/>
                  </a:cubicBezTo>
                  <a:cubicBezTo>
                    <a:pt x="7354" y="181"/>
                    <a:pt x="7358" y="190"/>
                    <a:pt x="7358" y="203"/>
                  </a:cubicBezTo>
                  <a:cubicBezTo>
                    <a:pt x="7358" y="217"/>
                    <a:pt x="7354" y="226"/>
                    <a:pt x="7345" y="232"/>
                  </a:cubicBezTo>
                  <a:cubicBezTo>
                    <a:pt x="7337" y="237"/>
                    <a:pt x="7327" y="239"/>
                    <a:pt x="7315" y="239"/>
                  </a:cubicBezTo>
                  <a:cubicBezTo>
                    <a:pt x="7302" y="239"/>
                    <a:pt x="7291" y="235"/>
                    <a:pt x="7283" y="226"/>
                  </a:cubicBezTo>
                  <a:cubicBezTo>
                    <a:pt x="7275" y="217"/>
                    <a:pt x="7271" y="206"/>
                    <a:pt x="7271" y="194"/>
                  </a:cubicBezTo>
                  <a:cubicBezTo>
                    <a:pt x="7271" y="178"/>
                    <a:pt x="7275" y="165"/>
                    <a:pt x="7283" y="155"/>
                  </a:cubicBezTo>
                  <a:cubicBezTo>
                    <a:pt x="7292" y="145"/>
                    <a:pt x="7302" y="138"/>
                    <a:pt x="7314" y="132"/>
                  </a:cubicBezTo>
                  <a:cubicBezTo>
                    <a:pt x="7326" y="127"/>
                    <a:pt x="7340" y="123"/>
                    <a:pt x="7354" y="121"/>
                  </a:cubicBezTo>
                  <a:cubicBezTo>
                    <a:pt x="7368" y="119"/>
                    <a:pt x="7382" y="118"/>
                    <a:pt x="7394" y="118"/>
                  </a:cubicBezTo>
                  <a:cubicBezTo>
                    <a:pt x="7435" y="118"/>
                    <a:pt x="7465" y="126"/>
                    <a:pt x="7484" y="143"/>
                  </a:cubicBezTo>
                  <a:cubicBezTo>
                    <a:pt x="7503" y="160"/>
                    <a:pt x="7512" y="181"/>
                    <a:pt x="7512" y="207"/>
                  </a:cubicBezTo>
                  <a:cubicBezTo>
                    <a:pt x="7512" y="358"/>
                    <a:pt x="7512" y="358"/>
                    <a:pt x="7512" y="358"/>
                  </a:cubicBezTo>
                  <a:cubicBezTo>
                    <a:pt x="7512" y="371"/>
                    <a:pt x="7517" y="378"/>
                    <a:pt x="7527" y="378"/>
                  </a:cubicBezTo>
                  <a:cubicBezTo>
                    <a:pt x="7534" y="376"/>
                    <a:pt x="7534" y="376"/>
                    <a:pt x="7534" y="376"/>
                  </a:cubicBezTo>
                  <a:cubicBezTo>
                    <a:pt x="7539" y="369"/>
                    <a:pt x="7539" y="369"/>
                    <a:pt x="7539" y="369"/>
                  </a:cubicBezTo>
                  <a:cubicBezTo>
                    <a:pt x="7540" y="365"/>
                    <a:pt x="7542" y="361"/>
                    <a:pt x="7542" y="355"/>
                  </a:cubicBezTo>
                  <a:cubicBezTo>
                    <a:pt x="7543" y="348"/>
                    <a:pt x="7544" y="341"/>
                    <a:pt x="7544" y="331"/>
                  </a:cubicBezTo>
                  <a:cubicBezTo>
                    <a:pt x="7544" y="308"/>
                    <a:pt x="7544" y="308"/>
                    <a:pt x="7544" y="308"/>
                  </a:cubicBezTo>
                  <a:lnTo>
                    <a:pt x="7583" y="308"/>
                  </a:lnTo>
                  <a:close/>
                  <a:moveTo>
                    <a:pt x="7440" y="262"/>
                  </a:moveTo>
                  <a:cubicBezTo>
                    <a:pt x="7375" y="292"/>
                    <a:pt x="7375" y="292"/>
                    <a:pt x="7375" y="292"/>
                  </a:cubicBezTo>
                  <a:cubicBezTo>
                    <a:pt x="7366" y="296"/>
                    <a:pt x="7358" y="301"/>
                    <a:pt x="7350" y="308"/>
                  </a:cubicBezTo>
                  <a:cubicBezTo>
                    <a:pt x="7342" y="314"/>
                    <a:pt x="7338" y="325"/>
                    <a:pt x="7338" y="339"/>
                  </a:cubicBezTo>
                  <a:cubicBezTo>
                    <a:pt x="7338" y="365"/>
                    <a:pt x="7350" y="378"/>
                    <a:pt x="7375" y="378"/>
                  </a:cubicBezTo>
                  <a:cubicBezTo>
                    <a:pt x="7385" y="378"/>
                    <a:pt x="7394" y="376"/>
                    <a:pt x="7403" y="372"/>
                  </a:cubicBezTo>
                  <a:cubicBezTo>
                    <a:pt x="7411" y="368"/>
                    <a:pt x="7418" y="362"/>
                    <a:pt x="7423" y="355"/>
                  </a:cubicBezTo>
                  <a:cubicBezTo>
                    <a:pt x="7429" y="348"/>
                    <a:pt x="7433" y="340"/>
                    <a:pt x="7436" y="331"/>
                  </a:cubicBezTo>
                  <a:cubicBezTo>
                    <a:pt x="7439" y="322"/>
                    <a:pt x="7440" y="312"/>
                    <a:pt x="7440" y="303"/>
                  </a:cubicBezTo>
                  <a:lnTo>
                    <a:pt x="7440" y="262"/>
                  </a:lnTo>
                  <a:close/>
                  <a:moveTo>
                    <a:pt x="7924" y="308"/>
                  </a:moveTo>
                  <a:cubicBezTo>
                    <a:pt x="7924" y="326"/>
                    <a:pt x="7924" y="326"/>
                    <a:pt x="7924" y="326"/>
                  </a:cubicBezTo>
                  <a:cubicBezTo>
                    <a:pt x="7924" y="361"/>
                    <a:pt x="7917" y="386"/>
                    <a:pt x="7904" y="401"/>
                  </a:cubicBezTo>
                  <a:cubicBezTo>
                    <a:pt x="7890" y="416"/>
                    <a:pt x="7871" y="423"/>
                    <a:pt x="7845" y="423"/>
                  </a:cubicBezTo>
                  <a:cubicBezTo>
                    <a:pt x="7829" y="423"/>
                    <a:pt x="7816" y="420"/>
                    <a:pt x="7804" y="413"/>
                  </a:cubicBezTo>
                  <a:cubicBezTo>
                    <a:pt x="7793" y="406"/>
                    <a:pt x="7785" y="395"/>
                    <a:pt x="7783" y="378"/>
                  </a:cubicBezTo>
                  <a:cubicBezTo>
                    <a:pt x="7772" y="395"/>
                    <a:pt x="7757" y="407"/>
                    <a:pt x="7739" y="414"/>
                  </a:cubicBezTo>
                  <a:cubicBezTo>
                    <a:pt x="7721" y="420"/>
                    <a:pt x="7702" y="423"/>
                    <a:pt x="7682" y="423"/>
                  </a:cubicBezTo>
                  <a:cubicBezTo>
                    <a:pt x="7670" y="423"/>
                    <a:pt x="7659" y="422"/>
                    <a:pt x="7649" y="419"/>
                  </a:cubicBezTo>
                  <a:cubicBezTo>
                    <a:pt x="7639" y="416"/>
                    <a:pt x="7629" y="412"/>
                    <a:pt x="7622" y="405"/>
                  </a:cubicBezTo>
                  <a:cubicBezTo>
                    <a:pt x="7614" y="399"/>
                    <a:pt x="7608" y="391"/>
                    <a:pt x="7604" y="381"/>
                  </a:cubicBezTo>
                  <a:cubicBezTo>
                    <a:pt x="7599" y="371"/>
                    <a:pt x="7597" y="359"/>
                    <a:pt x="7597" y="345"/>
                  </a:cubicBezTo>
                  <a:cubicBezTo>
                    <a:pt x="7597" y="326"/>
                    <a:pt x="7602" y="310"/>
                    <a:pt x="7611" y="299"/>
                  </a:cubicBezTo>
                  <a:cubicBezTo>
                    <a:pt x="7620" y="288"/>
                    <a:pt x="7631" y="280"/>
                    <a:pt x="7645" y="274"/>
                  </a:cubicBezTo>
                  <a:cubicBezTo>
                    <a:pt x="7658" y="267"/>
                    <a:pt x="7673" y="263"/>
                    <a:pt x="7689" y="259"/>
                  </a:cubicBezTo>
                  <a:cubicBezTo>
                    <a:pt x="7705" y="256"/>
                    <a:pt x="7720" y="252"/>
                    <a:pt x="7734" y="248"/>
                  </a:cubicBezTo>
                  <a:cubicBezTo>
                    <a:pt x="7747" y="243"/>
                    <a:pt x="7759" y="237"/>
                    <a:pt x="7768" y="230"/>
                  </a:cubicBezTo>
                  <a:cubicBezTo>
                    <a:pt x="7777" y="223"/>
                    <a:pt x="7781" y="212"/>
                    <a:pt x="7781" y="197"/>
                  </a:cubicBezTo>
                  <a:cubicBezTo>
                    <a:pt x="7781" y="188"/>
                    <a:pt x="7779" y="180"/>
                    <a:pt x="7775" y="174"/>
                  </a:cubicBezTo>
                  <a:cubicBezTo>
                    <a:pt x="7771" y="167"/>
                    <a:pt x="7766" y="163"/>
                    <a:pt x="7760" y="159"/>
                  </a:cubicBezTo>
                  <a:cubicBezTo>
                    <a:pt x="7754" y="156"/>
                    <a:pt x="7747" y="154"/>
                    <a:pt x="7739" y="153"/>
                  </a:cubicBezTo>
                  <a:cubicBezTo>
                    <a:pt x="7732" y="151"/>
                    <a:pt x="7724" y="151"/>
                    <a:pt x="7715" y="151"/>
                  </a:cubicBezTo>
                  <a:cubicBezTo>
                    <a:pt x="7711" y="151"/>
                    <a:pt x="7706" y="151"/>
                    <a:pt x="7701" y="152"/>
                  </a:cubicBezTo>
                  <a:cubicBezTo>
                    <a:pt x="7695" y="153"/>
                    <a:pt x="7690" y="154"/>
                    <a:pt x="7685" y="155"/>
                  </a:cubicBezTo>
                  <a:cubicBezTo>
                    <a:pt x="7679" y="157"/>
                    <a:pt x="7674" y="159"/>
                    <a:pt x="7670" y="162"/>
                  </a:cubicBezTo>
                  <a:cubicBezTo>
                    <a:pt x="7665" y="164"/>
                    <a:pt x="7661" y="167"/>
                    <a:pt x="7658" y="171"/>
                  </a:cubicBezTo>
                  <a:cubicBezTo>
                    <a:pt x="7670" y="169"/>
                    <a:pt x="7679" y="171"/>
                    <a:pt x="7687" y="176"/>
                  </a:cubicBezTo>
                  <a:cubicBezTo>
                    <a:pt x="7695" y="181"/>
                    <a:pt x="7699" y="190"/>
                    <a:pt x="7699" y="203"/>
                  </a:cubicBezTo>
                  <a:cubicBezTo>
                    <a:pt x="7699" y="217"/>
                    <a:pt x="7695" y="226"/>
                    <a:pt x="7686" y="232"/>
                  </a:cubicBezTo>
                  <a:cubicBezTo>
                    <a:pt x="7678" y="237"/>
                    <a:pt x="7668" y="239"/>
                    <a:pt x="7656" y="239"/>
                  </a:cubicBezTo>
                  <a:cubicBezTo>
                    <a:pt x="7643" y="239"/>
                    <a:pt x="7632" y="235"/>
                    <a:pt x="7624" y="226"/>
                  </a:cubicBezTo>
                  <a:cubicBezTo>
                    <a:pt x="7616" y="217"/>
                    <a:pt x="7612" y="206"/>
                    <a:pt x="7612" y="194"/>
                  </a:cubicBezTo>
                  <a:cubicBezTo>
                    <a:pt x="7612" y="178"/>
                    <a:pt x="7616" y="165"/>
                    <a:pt x="7624" y="155"/>
                  </a:cubicBezTo>
                  <a:cubicBezTo>
                    <a:pt x="7633" y="145"/>
                    <a:pt x="7643" y="138"/>
                    <a:pt x="7655" y="132"/>
                  </a:cubicBezTo>
                  <a:cubicBezTo>
                    <a:pt x="7668" y="127"/>
                    <a:pt x="7681" y="123"/>
                    <a:pt x="7695" y="121"/>
                  </a:cubicBezTo>
                  <a:cubicBezTo>
                    <a:pt x="7710" y="119"/>
                    <a:pt x="7723" y="118"/>
                    <a:pt x="7735" y="118"/>
                  </a:cubicBezTo>
                  <a:cubicBezTo>
                    <a:pt x="7776" y="118"/>
                    <a:pt x="7807" y="126"/>
                    <a:pt x="7825" y="143"/>
                  </a:cubicBezTo>
                  <a:cubicBezTo>
                    <a:pt x="7844" y="160"/>
                    <a:pt x="7854" y="181"/>
                    <a:pt x="7854" y="207"/>
                  </a:cubicBezTo>
                  <a:cubicBezTo>
                    <a:pt x="7854" y="358"/>
                    <a:pt x="7854" y="358"/>
                    <a:pt x="7854" y="358"/>
                  </a:cubicBezTo>
                  <a:cubicBezTo>
                    <a:pt x="7854" y="371"/>
                    <a:pt x="7858" y="378"/>
                    <a:pt x="7868" y="378"/>
                  </a:cubicBezTo>
                  <a:cubicBezTo>
                    <a:pt x="7875" y="376"/>
                    <a:pt x="7875" y="376"/>
                    <a:pt x="7875" y="376"/>
                  </a:cubicBezTo>
                  <a:cubicBezTo>
                    <a:pt x="7880" y="369"/>
                    <a:pt x="7880" y="369"/>
                    <a:pt x="7880" y="369"/>
                  </a:cubicBezTo>
                  <a:cubicBezTo>
                    <a:pt x="7882" y="365"/>
                    <a:pt x="7883" y="361"/>
                    <a:pt x="7884" y="355"/>
                  </a:cubicBezTo>
                  <a:cubicBezTo>
                    <a:pt x="7884" y="348"/>
                    <a:pt x="7885" y="341"/>
                    <a:pt x="7885" y="331"/>
                  </a:cubicBezTo>
                  <a:cubicBezTo>
                    <a:pt x="7885" y="308"/>
                    <a:pt x="7885" y="308"/>
                    <a:pt x="7885" y="308"/>
                  </a:cubicBezTo>
                  <a:lnTo>
                    <a:pt x="7924" y="308"/>
                  </a:lnTo>
                  <a:close/>
                  <a:moveTo>
                    <a:pt x="7781" y="262"/>
                  </a:moveTo>
                  <a:cubicBezTo>
                    <a:pt x="7716" y="292"/>
                    <a:pt x="7716" y="292"/>
                    <a:pt x="7716" y="292"/>
                  </a:cubicBezTo>
                  <a:cubicBezTo>
                    <a:pt x="7707" y="296"/>
                    <a:pt x="7699" y="301"/>
                    <a:pt x="7691" y="308"/>
                  </a:cubicBezTo>
                  <a:cubicBezTo>
                    <a:pt x="7683" y="314"/>
                    <a:pt x="7679" y="325"/>
                    <a:pt x="7679" y="339"/>
                  </a:cubicBezTo>
                  <a:cubicBezTo>
                    <a:pt x="7679" y="365"/>
                    <a:pt x="7692" y="378"/>
                    <a:pt x="7716" y="378"/>
                  </a:cubicBezTo>
                  <a:cubicBezTo>
                    <a:pt x="7726" y="378"/>
                    <a:pt x="7736" y="376"/>
                    <a:pt x="7744" y="372"/>
                  </a:cubicBezTo>
                  <a:cubicBezTo>
                    <a:pt x="7752" y="368"/>
                    <a:pt x="7759" y="362"/>
                    <a:pt x="7764" y="355"/>
                  </a:cubicBezTo>
                  <a:cubicBezTo>
                    <a:pt x="7770" y="348"/>
                    <a:pt x="7774" y="340"/>
                    <a:pt x="7777" y="331"/>
                  </a:cubicBezTo>
                  <a:cubicBezTo>
                    <a:pt x="7780" y="322"/>
                    <a:pt x="7781" y="312"/>
                    <a:pt x="7781" y="303"/>
                  </a:cubicBezTo>
                  <a:lnTo>
                    <a:pt x="7781" y="262"/>
                  </a:lnTo>
                  <a:close/>
                  <a:moveTo>
                    <a:pt x="8119" y="414"/>
                  </a:moveTo>
                  <a:cubicBezTo>
                    <a:pt x="8119" y="374"/>
                    <a:pt x="8119" y="374"/>
                    <a:pt x="8119" y="374"/>
                  </a:cubicBezTo>
                  <a:cubicBezTo>
                    <a:pt x="8090" y="374"/>
                    <a:pt x="8090" y="374"/>
                    <a:pt x="8090" y="374"/>
                  </a:cubicBezTo>
                  <a:cubicBezTo>
                    <a:pt x="8081" y="374"/>
                    <a:pt x="8075" y="372"/>
                    <a:pt x="8071" y="368"/>
                  </a:cubicBezTo>
                  <a:cubicBezTo>
                    <a:pt x="8067" y="364"/>
                    <a:pt x="8065" y="358"/>
                    <a:pt x="8065" y="349"/>
                  </a:cubicBezTo>
                  <a:cubicBezTo>
                    <a:pt x="8065" y="7"/>
                    <a:pt x="8065" y="7"/>
                    <a:pt x="8065" y="7"/>
                  </a:cubicBezTo>
                  <a:cubicBezTo>
                    <a:pt x="7938" y="7"/>
                    <a:pt x="7938" y="7"/>
                    <a:pt x="7938" y="7"/>
                  </a:cubicBezTo>
                  <a:cubicBezTo>
                    <a:pt x="7938" y="48"/>
                    <a:pt x="7938" y="48"/>
                    <a:pt x="7938" y="48"/>
                  </a:cubicBezTo>
                  <a:cubicBezTo>
                    <a:pt x="7968" y="48"/>
                    <a:pt x="7968" y="48"/>
                    <a:pt x="7968" y="48"/>
                  </a:cubicBezTo>
                  <a:cubicBezTo>
                    <a:pt x="7977" y="48"/>
                    <a:pt x="7983" y="50"/>
                    <a:pt x="7987" y="53"/>
                  </a:cubicBezTo>
                  <a:cubicBezTo>
                    <a:pt x="7991" y="57"/>
                    <a:pt x="7993" y="63"/>
                    <a:pt x="7993" y="72"/>
                  </a:cubicBezTo>
                  <a:cubicBezTo>
                    <a:pt x="7993" y="349"/>
                    <a:pt x="7993" y="349"/>
                    <a:pt x="7993" y="349"/>
                  </a:cubicBezTo>
                  <a:cubicBezTo>
                    <a:pt x="7993" y="358"/>
                    <a:pt x="7991" y="364"/>
                    <a:pt x="7987" y="368"/>
                  </a:cubicBezTo>
                  <a:cubicBezTo>
                    <a:pt x="7983" y="372"/>
                    <a:pt x="7977" y="374"/>
                    <a:pt x="7968" y="374"/>
                  </a:cubicBezTo>
                  <a:cubicBezTo>
                    <a:pt x="7938" y="374"/>
                    <a:pt x="7938" y="374"/>
                    <a:pt x="7938" y="374"/>
                  </a:cubicBezTo>
                  <a:cubicBezTo>
                    <a:pt x="7938" y="414"/>
                    <a:pt x="7938" y="414"/>
                    <a:pt x="7938" y="414"/>
                  </a:cubicBezTo>
                  <a:lnTo>
                    <a:pt x="8119" y="414"/>
                  </a:lnTo>
                  <a:close/>
                </a:path>
              </a:pathLst>
            </a:cu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 name="Tijdelijke aanduiding voor tekst 5"/>
          <p:cNvSpPr>
            <a:spLocks noGrp="1" noSelect="1"/>
          </p:cNvSpPr>
          <p:nvPr>
            <p:ph type="body" sz="quarter" idx="12" hasCustomPrompt="1"/>
          </p:nvPr>
        </p:nvSpPr>
        <p:spPr>
          <a:xfrm>
            <a:off x="780187" y="4351393"/>
            <a:ext cx="10558625" cy="360083"/>
          </a:xfrm>
        </p:spPr>
        <p:txBody>
          <a:bodyPr/>
          <a:lstStyle>
            <a:lvl1pPr algn="ctr">
              <a:defRPr sz="2050" b="0">
                <a:solidFill>
                  <a:schemeClr val="bg1"/>
                </a:solidFill>
                <a:latin typeface="+mj-lt"/>
              </a:defRPr>
            </a:lvl1pPr>
          </a:lstStyle>
          <a:p>
            <a:pPr lvl="0"/>
            <a:r>
              <a:rPr lang="en-GB" noProof="1"/>
              <a:t>Name</a:t>
            </a:r>
          </a:p>
        </p:txBody>
      </p:sp>
      <p:sp>
        <p:nvSpPr>
          <p:cNvPr id="9" name="Tijdelijke aanduiding voor tekst 5"/>
          <p:cNvSpPr>
            <a:spLocks noGrp="1" noSelect="1"/>
          </p:cNvSpPr>
          <p:nvPr>
            <p:ph type="body" sz="quarter" idx="13" hasCustomPrompt="1"/>
          </p:nvPr>
        </p:nvSpPr>
        <p:spPr>
          <a:xfrm>
            <a:off x="780187" y="4697548"/>
            <a:ext cx="10558625" cy="252058"/>
          </a:xfrm>
        </p:spPr>
        <p:txBody>
          <a:bodyPr/>
          <a:lstStyle>
            <a:lvl1pPr algn="ctr">
              <a:defRPr sz="1300" b="0" baseline="0">
                <a:solidFill>
                  <a:schemeClr val="bg1"/>
                </a:solidFill>
                <a:latin typeface="+mn-lt"/>
              </a:defRPr>
            </a:lvl1pPr>
          </a:lstStyle>
          <a:p>
            <a:pPr lvl="0"/>
            <a:r>
              <a:rPr lang="en-GB" noProof="1"/>
              <a:t>Job title| Department</a:t>
            </a:r>
          </a:p>
        </p:txBody>
      </p:sp>
      <p:sp>
        <p:nvSpPr>
          <p:cNvPr id="10" name="Tijdelijke aanduiding voor tekst 5"/>
          <p:cNvSpPr>
            <a:spLocks noGrp="1" noSelect="1"/>
          </p:cNvSpPr>
          <p:nvPr>
            <p:ph type="body" sz="quarter" idx="14" hasCustomPrompt="1"/>
          </p:nvPr>
        </p:nvSpPr>
        <p:spPr>
          <a:xfrm>
            <a:off x="780187" y="4941444"/>
            <a:ext cx="10558625" cy="252058"/>
          </a:xfrm>
        </p:spPr>
        <p:txBody>
          <a:bodyPr/>
          <a:lstStyle>
            <a:lvl1pPr algn="ctr">
              <a:defRPr sz="1300" b="0" baseline="0">
                <a:solidFill>
                  <a:schemeClr val="bg1"/>
                </a:solidFill>
                <a:latin typeface="+mn-lt"/>
              </a:defRPr>
            </a:lvl1pPr>
          </a:lstStyle>
          <a:p>
            <a:pPr lvl="0"/>
            <a:r>
              <a:rPr lang="en-GB" noProof="1"/>
              <a:t>E-mailaddress</a:t>
            </a:r>
          </a:p>
        </p:txBody>
      </p:sp>
      <p:sp>
        <p:nvSpPr>
          <p:cNvPr id="12" name="Tijdelijke aanduiding voor afbeelding 8"/>
          <p:cNvSpPr>
            <a:spLocks noGrp="1" noSelect="1"/>
          </p:cNvSpPr>
          <p:nvPr>
            <p:ph type="pic" sz="quarter" idx="15" hasCustomPrompt="1"/>
          </p:nvPr>
        </p:nvSpPr>
        <p:spPr>
          <a:xfrm>
            <a:off x="5597018" y="3262983"/>
            <a:ext cx="972000" cy="972225"/>
          </a:xfrm>
          <a:solidFill>
            <a:schemeClr val="bg2"/>
          </a:solidFill>
        </p:spPr>
        <p:txBody>
          <a:bodyPr/>
          <a:lstStyle>
            <a:lvl1pPr algn="ctr">
              <a:defRPr sz="900" b="0">
                <a:latin typeface="+mn-lt"/>
              </a:defRPr>
            </a:lvl1pPr>
          </a:lstStyle>
          <a:p>
            <a:r>
              <a:rPr lang="en-GB" dirty="0"/>
              <a:t>Picture</a:t>
            </a:r>
          </a:p>
        </p:txBody>
      </p:sp>
    </p:spTree>
    <p:extLst>
      <p:ext uri="{BB962C8B-B14F-4D97-AF65-F5344CB8AC3E}">
        <p14:creationId xmlns:p14="http://schemas.microsoft.com/office/powerpoint/2010/main" val="195306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grpSp>
        <p:nvGrpSpPr>
          <p:cNvPr id="22" name="logo center"/>
          <p:cNvGrpSpPr>
            <a:grpSpLocks noSelect="1" noChangeAspect="1"/>
          </p:cNvGrpSpPr>
          <p:nvPr userDrawn="1"/>
        </p:nvGrpSpPr>
        <p:grpSpPr bwMode="auto">
          <a:xfrm>
            <a:off x="5135564" y="6311909"/>
            <a:ext cx="1812925" cy="411163"/>
            <a:chOff x="2275" y="3976"/>
            <a:chExt cx="1142" cy="259"/>
          </a:xfrm>
        </p:grpSpPr>
        <p:sp>
          <p:nvSpPr>
            <p:cNvPr id="23" name="Oval 5"/>
            <p:cNvSpPr>
              <a:spLocks noSelect="1" noChangeArrowheads="1"/>
            </p:cNvSpPr>
            <p:nvPr/>
          </p:nvSpPr>
          <p:spPr bwMode="auto">
            <a:xfrm>
              <a:off x="3120" y="3978"/>
              <a:ext cx="93" cy="93"/>
            </a:xfrm>
            <a:prstGeom prst="ellipse">
              <a:avLst/>
            </a:pr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6"/>
            <p:cNvSpPr>
              <a:spLocks noSelect="1"/>
            </p:cNvSpPr>
            <p:nvPr/>
          </p:nvSpPr>
          <p:spPr bwMode="auto">
            <a:xfrm>
              <a:off x="3119" y="3976"/>
              <a:ext cx="95" cy="96"/>
            </a:xfrm>
            <a:custGeom>
              <a:avLst/>
              <a:gdLst/>
              <a:ahLst/>
              <a:cxnLst>
                <a:cxn ang="0">
                  <a:pos x="341" y="20"/>
                </a:cxn>
                <a:cxn ang="0">
                  <a:pos x="209" y="131"/>
                </a:cxn>
                <a:cxn ang="0">
                  <a:pos x="122" y="221"/>
                </a:cxn>
                <a:cxn ang="0">
                  <a:pos x="99" y="293"/>
                </a:cxn>
                <a:cxn ang="0">
                  <a:pos x="149" y="360"/>
                </a:cxn>
                <a:cxn ang="0">
                  <a:pos x="205" y="368"/>
                </a:cxn>
                <a:cxn ang="0">
                  <a:pos x="248" y="355"/>
                </a:cxn>
                <a:cxn ang="0">
                  <a:pos x="312" y="315"/>
                </a:cxn>
                <a:cxn ang="0">
                  <a:pos x="348" y="251"/>
                </a:cxn>
                <a:cxn ang="0">
                  <a:pos x="312" y="192"/>
                </a:cxn>
                <a:cxn ang="0">
                  <a:pos x="216" y="203"/>
                </a:cxn>
                <a:cxn ang="0">
                  <a:pos x="169" y="281"/>
                </a:cxn>
                <a:cxn ang="0">
                  <a:pos x="175" y="288"/>
                </a:cxn>
                <a:cxn ang="0">
                  <a:pos x="179" y="289"/>
                </a:cxn>
                <a:cxn ang="0">
                  <a:pos x="190" y="271"/>
                </a:cxn>
                <a:cxn ang="0">
                  <a:pos x="236" y="223"/>
                </a:cxn>
                <a:cxn ang="0">
                  <a:pos x="295" y="209"/>
                </a:cxn>
                <a:cxn ang="0">
                  <a:pos x="323" y="264"/>
                </a:cxn>
                <a:cxn ang="0">
                  <a:pos x="266" y="314"/>
                </a:cxn>
                <a:cxn ang="0">
                  <a:pos x="218" y="338"/>
                </a:cxn>
                <a:cxn ang="0">
                  <a:pos x="136" y="339"/>
                </a:cxn>
                <a:cxn ang="0">
                  <a:pos x="126" y="273"/>
                </a:cxn>
                <a:cxn ang="0">
                  <a:pos x="163" y="214"/>
                </a:cxn>
                <a:cxn ang="0">
                  <a:pos x="228" y="153"/>
                </a:cxn>
                <a:cxn ang="0">
                  <a:pos x="269" y="116"/>
                </a:cxn>
                <a:cxn ang="0">
                  <a:pos x="462" y="179"/>
                </a:cxn>
                <a:cxn ang="0">
                  <a:pos x="380" y="228"/>
                </a:cxn>
                <a:cxn ang="0">
                  <a:pos x="382" y="268"/>
                </a:cxn>
                <a:cxn ang="0">
                  <a:pos x="431" y="224"/>
                </a:cxn>
                <a:cxn ang="0">
                  <a:pos x="476" y="204"/>
                </a:cxn>
                <a:cxn ang="0">
                  <a:pos x="527" y="200"/>
                </a:cxn>
                <a:cxn ang="0">
                  <a:pos x="557" y="255"/>
                </a:cxn>
                <a:cxn ang="0">
                  <a:pos x="494" y="332"/>
                </a:cxn>
                <a:cxn ang="0">
                  <a:pos x="431" y="352"/>
                </a:cxn>
                <a:cxn ang="0">
                  <a:pos x="392" y="309"/>
                </a:cxn>
                <a:cxn ang="0">
                  <a:pos x="404" y="288"/>
                </a:cxn>
                <a:cxn ang="0">
                  <a:pos x="392" y="288"/>
                </a:cxn>
                <a:cxn ang="0">
                  <a:pos x="382" y="289"/>
                </a:cxn>
                <a:cxn ang="0">
                  <a:pos x="392" y="357"/>
                </a:cxn>
                <a:cxn ang="0">
                  <a:pos x="461" y="370"/>
                </a:cxn>
                <a:cxn ang="0">
                  <a:pos x="519" y="351"/>
                </a:cxn>
                <a:cxn ang="0">
                  <a:pos x="565" y="301"/>
                </a:cxn>
                <a:cxn ang="0">
                  <a:pos x="578" y="250"/>
                </a:cxn>
                <a:cxn ang="0">
                  <a:pos x="534" y="183"/>
                </a:cxn>
                <a:cxn ang="0">
                  <a:pos x="298" y="285"/>
                </a:cxn>
                <a:cxn ang="0">
                  <a:pos x="285" y="374"/>
                </a:cxn>
                <a:cxn ang="0">
                  <a:pos x="233" y="427"/>
                </a:cxn>
                <a:cxn ang="0">
                  <a:pos x="202" y="482"/>
                </a:cxn>
                <a:cxn ang="0">
                  <a:pos x="207" y="549"/>
                </a:cxn>
                <a:cxn ang="0">
                  <a:pos x="279" y="585"/>
                </a:cxn>
                <a:cxn ang="0">
                  <a:pos x="341" y="581"/>
                </a:cxn>
                <a:cxn ang="0">
                  <a:pos x="395" y="559"/>
                </a:cxn>
                <a:cxn ang="0">
                  <a:pos x="406" y="545"/>
                </a:cxn>
                <a:cxn ang="0">
                  <a:pos x="395" y="538"/>
                </a:cxn>
                <a:cxn ang="0">
                  <a:pos x="390" y="534"/>
                </a:cxn>
                <a:cxn ang="0">
                  <a:pos x="332" y="553"/>
                </a:cxn>
                <a:cxn ang="0">
                  <a:pos x="281" y="562"/>
                </a:cxn>
                <a:cxn ang="0">
                  <a:pos x="224" y="552"/>
                </a:cxn>
                <a:cxn ang="0">
                  <a:pos x="217" y="510"/>
                </a:cxn>
                <a:cxn ang="0">
                  <a:pos x="245" y="458"/>
                </a:cxn>
                <a:cxn ang="0">
                  <a:pos x="284" y="416"/>
                </a:cxn>
                <a:cxn ang="0">
                  <a:pos x="332" y="367"/>
                </a:cxn>
              </a:cxnLst>
              <a:rect l="0" t="0" r="r" b="b"/>
              <a:pathLst>
                <a:path w="681" h="681">
                  <a:moveTo>
                    <a:pt x="341" y="681"/>
                  </a:moveTo>
                  <a:cubicBezTo>
                    <a:pt x="153" y="681"/>
                    <a:pt x="0" y="528"/>
                    <a:pt x="0" y="341"/>
                  </a:cubicBezTo>
                  <a:cubicBezTo>
                    <a:pt x="0" y="153"/>
                    <a:pt x="153" y="0"/>
                    <a:pt x="341" y="0"/>
                  </a:cubicBezTo>
                  <a:cubicBezTo>
                    <a:pt x="528" y="0"/>
                    <a:pt x="681" y="153"/>
                    <a:pt x="681" y="341"/>
                  </a:cubicBezTo>
                  <a:cubicBezTo>
                    <a:pt x="681" y="528"/>
                    <a:pt x="528" y="681"/>
                    <a:pt x="341" y="681"/>
                  </a:cubicBezTo>
                  <a:moveTo>
                    <a:pt x="341" y="20"/>
                  </a:moveTo>
                  <a:cubicBezTo>
                    <a:pt x="164" y="20"/>
                    <a:pt x="20" y="164"/>
                    <a:pt x="20" y="341"/>
                  </a:cubicBezTo>
                  <a:cubicBezTo>
                    <a:pt x="20" y="517"/>
                    <a:pt x="164" y="661"/>
                    <a:pt x="341" y="661"/>
                  </a:cubicBezTo>
                  <a:cubicBezTo>
                    <a:pt x="517" y="661"/>
                    <a:pt x="661" y="517"/>
                    <a:pt x="661" y="341"/>
                  </a:cubicBezTo>
                  <a:cubicBezTo>
                    <a:pt x="661" y="164"/>
                    <a:pt x="517" y="20"/>
                    <a:pt x="341" y="20"/>
                  </a:cubicBezTo>
                  <a:moveTo>
                    <a:pt x="261" y="106"/>
                  </a:moveTo>
                  <a:cubicBezTo>
                    <a:pt x="255" y="103"/>
                    <a:pt x="255" y="103"/>
                    <a:pt x="255" y="103"/>
                  </a:cubicBezTo>
                  <a:cubicBezTo>
                    <a:pt x="250" y="105"/>
                    <a:pt x="250" y="105"/>
                    <a:pt x="250" y="105"/>
                  </a:cubicBezTo>
                  <a:cubicBezTo>
                    <a:pt x="243" y="110"/>
                    <a:pt x="243" y="110"/>
                    <a:pt x="243" y="110"/>
                  </a:cubicBezTo>
                  <a:cubicBezTo>
                    <a:pt x="234" y="114"/>
                    <a:pt x="234" y="114"/>
                    <a:pt x="234" y="114"/>
                  </a:cubicBezTo>
                  <a:cubicBezTo>
                    <a:pt x="232" y="116"/>
                    <a:pt x="232" y="116"/>
                    <a:pt x="232" y="116"/>
                  </a:cubicBezTo>
                  <a:cubicBezTo>
                    <a:pt x="225" y="119"/>
                    <a:pt x="225" y="119"/>
                    <a:pt x="225" y="119"/>
                  </a:cubicBezTo>
                  <a:cubicBezTo>
                    <a:pt x="220" y="124"/>
                    <a:pt x="220" y="124"/>
                    <a:pt x="220" y="124"/>
                  </a:cubicBezTo>
                  <a:cubicBezTo>
                    <a:pt x="212" y="128"/>
                    <a:pt x="212" y="128"/>
                    <a:pt x="212" y="128"/>
                  </a:cubicBezTo>
                  <a:cubicBezTo>
                    <a:pt x="209" y="131"/>
                    <a:pt x="209" y="131"/>
                    <a:pt x="209" y="131"/>
                  </a:cubicBezTo>
                  <a:cubicBezTo>
                    <a:pt x="206" y="133"/>
                    <a:pt x="206" y="133"/>
                    <a:pt x="206" y="133"/>
                  </a:cubicBezTo>
                  <a:cubicBezTo>
                    <a:pt x="196" y="141"/>
                    <a:pt x="196" y="141"/>
                    <a:pt x="196" y="141"/>
                  </a:cubicBezTo>
                  <a:cubicBezTo>
                    <a:pt x="193" y="145"/>
                    <a:pt x="189" y="146"/>
                    <a:pt x="186" y="149"/>
                  </a:cubicBezTo>
                  <a:cubicBezTo>
                    <a:pt x="183" y="152"/>
                    <a:pt x="183" y="152"/>
                    <a:pt x="183" y="152"/>
                  </a:cubicBezTo>
                  <a:cubicBezTo>
                    <a:pt x="174" y="161"/>
                    <a:pt x="165" y="169"/>
                    <a:pt x="156" y="178"/>
                  </a:cubicBezTo>
                  <a:cubicBezTo>
                    <a:pt x="154" y="182"/>
                    <a:pt x="150" y="184"/>
                    <a:pt x="147" y="189"/>
                  </a:cubicBezTo>
                  <a:cubicBezTo>
                    <a:pt x="147" y="189"/>
                    <a:pt x="147" y="189"/>
                    <a:pt x="147" y="189"/>
                  </a:cubicBezTo>
                  <a:cubicBezTo>
                    <a:pt x="142" y="194"/>
                    <a:pt x="142" y="194"/>
                    <a:pt x="142" y="194"/>
                  </a:cubicBezTo>
                  <a:cubicBezTo>
                    <a:pt x="138" y="198"/>
                    <a:pt x="135" y="202"/>
                    <a:pt x="132" y="206"/>
                  </a:cubicBezTo>
                  <a:cubicBezTo>
                    <a:pt x="129" y="211"/>
                    <a:pt x="125" y="216"/>
                    <a:pt x="122" y="221"/>
                  </a:cubicBezTo>
                  <a:cubicBezTo>
                    <a:pt x="119" y="228"/>
                    <a:pt x="119" y="228"/>
                    <a:pt x="119" y="228"/>
                  </a:cubicBezTo>
                  <a:cubicBezTo>
                    <a:pt x="115" y="232"/>
                    <a:pt x="113" y="237"/>
                    <a:pt x="111" y="242"/>
                  </a:cubicBezTo>
                  <a:cubicBezTo>
                    <a:pt x="111" y="242"/>
                    <a:pt x="111" y="242"/>
                    <a:pt x="111" y="242"/>
                  </a:cubicBezTo>
                  <a:cubicBezTo>
                    <a:pt x="107" y="249"/>
                    <a:pt x="107" y="249"/>
                    <a:pt x="107" y="249"/>
                  </a:cubicBezTo>
                  <a:cubicBezTo>
                    <a:pt x="106" y="254"/>
                    <a:pt x="106" y="254"/>
                    <a:pt x="106" y="254"/>
                  </a:cubicBezTo>
                  <a:cubicBezTo>
                    <a:pt x="104" y="262"/>
                    <a:pt x="104" y="262"/>
                    <a:pt x="104" y="262"/>
                  </a:cubicBezTo>
                  <a:cubicBezTo>
                    <a:pt x="103" y="266"/>
                    <a:pt x="102" y="270"/>
                    <a:pt x="101" y="274"/>
                  </a:cubicBezTo>
                  <a:cubicBezTo>
                    <a:pt x="100" y="282"/>
                    <a:pt x="100" y="282"/>
                    <a:pt x="100" y="282"/>
                  </a:cubicBezTo>
                  <a:cubicBezTo>
                    <a:pt x="100" y="288"/>
                    <a:pt x="100" y="288"/>
                    <a:pt x="100" y="288"/>
                  </a:cubicBezTo>
                  <a:cubicBezTo>
                    <a:pt x="99" y="293"/>
                    <a:pt x="99" y="293"/>
                    <a:pt x="99" y="293"/>
                  </a:cubicBezTo>
                  <a:cubicBezTo>
                    <a:pt x="100" y="296"/>
                    <a:pt x="99" y="300"/>
                    <a:pt x="100" y="304"/>
                  </a:cubicBezTo>
                  <a:cubicBezTo>
                    <a:pt x="101" y="311"/>
                    <a:pt x="101" y="311"/>
                    <a:pt x="101" y="311"/>
                  </a:cubicBezTo>
                  <a:cubicBezTo>
                    <a:pt x="103" y="317"/>
                    <a:pt x="103" y="317"/>
                    <a:pt x="103" y="317"/>
                  </a:cubicBezTo>
                  <a:cubicBezTo>
                    <a:pt x="104" y="321"/>
                    <a:pt x="104" y="321"/>
                    <a:pt x="104" y="321"/>
                  </a:cubicBezTo>
                  <a:cubicBezTo>
                    <a:pt x="112" y="332"/>
                    <a:pt x="112" y="332"/>
                    <a:pt x="112" y="332"/>
                  </a:cubicBezTo>
                  <a:cubicBezTo>
                    <a:pt x="116" y="336"/>
                    <a:pt x="116" y="336"/>
                    <a:pt x="116" y="336"/>
                  </a:cubicBezTo>
                  <a:cubicBezTo>
                    <a:pt x="120" y="341"/>
                    <a:pt x="125" y="347"/>
                    <a:pt x="130" y="350"/>
                  </a:cubicBezTo>
                  <a:cubicBezTo>
                    <a:pt x="134" y="352"/>
                    <a:pt x="137" y="355"/>
                    <a:pt x="141" y="357"/>
                  </a:cubicBezTo>
                  <a:cubicBezTo>
                    <a:pt x="145" y="360"/>
                    <a:pt x="145" y="360"/>
                    <a:pt x="145" y="360"/>
                  </a:cubicBezTo>
                  <a:cubicBezTo>
                    <a:pt x="149" y="360"/>
                    <a:pt x="149" y="360"/>
                    <a:pt x="149" y="360"/>
                  </a:cubicBezTo>
                  <a:cubicBezTo>
                    <a:pt x="154" y="363"/>
                    <a:pt x="154" y="363"/>
                    <a:pt x="154" y="363"/>
                  </a:cubicBezTo>
                  <a:cubicBezTo>
                    <a:pt x="160" y="365"/>
                    <a:pt x="160" y="365"/>
                    <a:pt x="160" y="365"/>
                  </a:cubicBezTo>
                  <a:cubicBezTo>
                    <a:pt x="165" y="366"/>
                    <a:pt x="165" y="366"/>
                    <a:pt x="165" y="366"/>
                  </a:cubicBezTo>
                  <a:cubicBezTo>
                    <a:pt x="167" y="366"/>
                    <a:pt x="167" y="366"/>
                    <a:pt x="167" y="366"/>
                  </a:cubicBezTo>
                  <a:cubicBezTo>
                    <a:pt x="173" y="368"/>
                    <a:pt x="173" y="368"/>
                    <a:pt x="173" y="368"/>
                  </a:cubicBezTo>
                  <a:cubicBezTo>
                    <a:pt x="177" y="368"/>
                    <a:pt x="180" y="369"/>
                    <a:pt x="184" y="369"/>
                  </a:cubicBezTo>
                  <a:cubicBezTo>
                    <a:pt x="189" y="368"/>
                    <a:pt x="189" y="368"/>
                    <a:pt x="189" y="368"/>
                  </a:cubicBezTo>
                  <a:cubicBezTo>
                    <a:pt x="195" y="369"/>
                    <a:pt x="195" y="369"/>
                    <a:pt x="195" y="369"/>
                  </a:cubicBezTo>
                  <a:cubicBezTo>
                    <a:pt x="200" y="368"/>
                    <a:pt x="200" y="368"/>
                    <a:pt x="200" y="368"/>
                  </a:cubicBezTo>
                  <a:cubicBezTo>
                    <a:pt x="205" y="368"/>
                    <a:pt x="205" y="368"/>
                    <a:pt x="205" y="368"/>
                  </a:cubicBezTo>
                  <a:cubicBezTo>
                    <a:pt x="209" y="367"/>
                    <a:pt x="209" y="367"/>
                    <a:pt x="209" y="367"/>
                  </a:cubicBezTo>
                  <a:cubicBezTo>
                    <a:pt x="213" y="366"/>
                    <a:pt x="213" y="366"/>
                    <a:pt x="213" y="366"/>
                  </a:cubicBezTo>
                  <a:cubicBezTo>
                    <a:pt x="218" y="365"/>
                    <a:pt x="218" y="365"/>
                    <a:pt x="218" y="365"/>
                  </a:cubicBezTo>
                  <a:cubicBezTo>
                    <a:pt x="222" y="364"/>
                    <a:pt x="222" y="364"/>
                    <a:pt x="222" y="364"/>
                  </a:cubicBezTo>
                  <a:cubicBezTo>
                    <a:pt x="226" y="363"/>
                    <a:pt x="226" y="363"/>
                    <a:pt x="226" y="363"/>
                  </a:cubicBezTo>
                  <a:cubicBezTo>
                    <a:pt x="231" y="361"/>
                    <a:pt x="231" y="361"/>
                    <a:pt x="231" y="361"/>
                  </a:cubicBezTo>
                  <a:cubicBezTo>
                    <a:pt x="238" y="359"/>
                    <a:pt x="238" y="359"/>
                    <a:pt x="238" y="359"/>
                  </a:cubicBezTo>
                  <a:cubicBezTo>
                    <a:pt x="241" y="358"/>
                    <a:pt x="241" y="358"/>
                    <a:pt x="241" y="358"/>
                  </a:cubicBezTo>
                  <a:cubicBezTo>
                    <a:pt x="244" y="356"/>
                    <a:pt x="244" y="356"/>
                    <a:pt x="244" y="356"/>
                  </a:cubicBezTo>
                  <a:cubicBezTo>
                    <a:pt x="248" y="355"/>
                    <a:pt x="248" y="355"/>
                    <a:pt x="248" y="355"/>
                  </a:cubicBezTo>
                  <a:cubicBezTo>
                    <a:pt x="252" y="355"/>
                    <a:pt x="255" y="351"/>
                    <a:pt x="259" y="351"/>
                  </a:cubicBezTo>
                  <a:cubicBezTo>
                    <a:pt x="264" y="348"/>
                    <a:pt x="264" y="348"/>
                    <a:pt x="264" y="348"/>
                  </a:cubicBezTo>
                  <a:cubicBezTo>
                    <a:pt x="274" y="342"/>
                    <a:pt x="274" y="342"/>
                    <a:pt x="274" y="342"/>
                  </a:cubicBezTo>
                  <a:cubicBezTo>
                    <a:pt x="278" y="340"/>
                    <a:pt x="282" y="337"/>
                    <a:pt x="286" y="335"/>
                  </a:cubicBezTo>
                  <a:cubicBezTo>
                    <a:pt x="291" y="332"/>
                    <a:pt x="291" y="332"/>
                    <a:pt x="291" y="332"/>
                  </a:cubicBezTo>
                  <a:cubicBezTo>
                    <a:pt x="292" y="331"/>
                    <a:pt x="292" y="331"/>
                    <a:pt x="292" y="331"/>
                  </a:cubicBezTo>
                  <a:cubicBezTo>
                    <a:pt x="298" y="326"/>
                    <a:pt x="298" y="326"/>
                    <a:pt x="298" y="326"/>
                  </a:cubicBezTo>
                  <a:cubicBezTo>
                    <a:pt x="300" y="325"/>
                    <a:pt x="300" y="325"/>
                    <a:pt x="300" y="325"/>
                  </a:cubicBezTo>
                  <a:cubicBezTo>
                    <a:pt x="307" y="319"/>
                    <a:pt x="307" y="319"/>
                    <a:pt x="307" y="319"/>
                  </a:cubicBezTo>
                  <a:cubicBezTo>
                    <a:pt x="312" y="315"/>
                    <a:pt x="312" y="315"/>
                    <a:pt x="312" y="315"/>
                  </a:cubicBezTo>
                  <a:cubicBezTo>
                    <a:pt x="321" y="305"/>
                    <a:pt x="321" y="305"/>
                    <a:pt x="321" y="305"/>
                  </a:cubicBezTo>
                  <a:cubicBezTo>
                    <a:pt x="325" y="303"/>
                    <a:pt x="326" y="300"/>
                    <a:pt x="329" y="297"/>
                  </a:cubicBezTo>
                  <a:cubicBezTo>
                    <a:pt x="334" y="290"/>
                    <a:pt x="334" y="290"/>
                    <a:pt x="334" y="290"/>
                  </a:cubicBezTo>
                  <a:cubicBezTo>
                    <a:pt x="338" y="283"/>
                    <a:pt x="338" y="283"/>
                    <a:pt x="338" y="283"/>
                  </a:cubicBezTo>
                  <a:cubicBezTo>
                    <a:pt x="339" y="280"/>
                    <a:pt x="339" y="280"/>
                    <a:pt x="339" y="280"/>
                  </a:cubicBezTo>
                  <a:cubicBezTo>
                    <a:pt x="339" y="277"/>
                    <a:pt x="343" y="275"/>
                    <a:pt x="342" y="271"/>
                  </a:cubicBezTo>
                  <a:cubicBezTo>
                    <a:pt x="344" y="267"/>
                    <a:pt x="344" y="267"/>
                    <a:pt x="344" y="267"/>
                  </a:cubicBezTo>
                  <a:cubicBezTo>
                    <a:pt x="345" y="264"/>
                    <a:pt x="345" y="264"/>
                    <a:pt x="345" y="264"/>
                  </a:cubicBezTo>
                  <a:cubicBezTo>
                    <a:pt x="346" y="259"/>
                    <a:pt x="346" y="259"/>
                    <a:pt x="346" y="259"/>
                  </a:cubicBezTo>
                  <a:cubicBezTo>
                    <a:pt x="348" y="251"/>
                    <a:pt x="348" y="251"/>
                    <a:pt x="348" y="251"/>
                  </a:cubicBezTo>
                  <a:cubicBezTo>
                    <a:pt x="348" y="247"/>
                    <a:pt x="348" y="247"/>
                    <a:pt x="348" y="247"/>
                  </a:cubicBezTo>
                  <a:cubicBezTo>
                    <a:pt x="348" y="241"/>
                    <a:pt x="348" y="241"/>
                    <a:pt x="348" y="241"/>
                  </a:cubicBezTo>
                  <a:cubicBezTo>
                    <a:pt x="346" y="232"/>
                    <a:pt x="346" y="232"/>
                    <a:pt x="346" y="232"/>
                  </a:cubicBezTo>
                  <a:cubicBezTo>
                    <a:pt x="344" y="226"/>
                    <a:pt x="344" y="226"/>
                    <a:pt x="344" y="226"/>
                  </a:cubicBezTo>
                  <a:cubicBezTo>
                    <a:pt x="340" y="217"/>
                    <a:pt x="340" y="217"/>
                    <a:pt x="340" y="217"/>
                  </a:cubicBezTo>
                  <a:cubicBezTo>
                    <a:pt x="335" y="210"/>
                    <a:pt x="335" y="210"/>
                    <a:pt x="335" y="210"/>
                  </a:cubicBezTo>
                  <a:cubicBezTo>
                    <a:pt x="331" y="205"/>
                    <a:pt x="331" y="205"/>
                    <a:pt x="331" y="205"/>
                  </a:cubicBezTo>
                  <a:cubicBezTo>
                    <a:pt x="328" y="201"/>
                    <a:pt x="328" y="201"/>
                    <a:pt x="328" y="201"/>
                  </a:cubicBezTo>
                  <a:cubicBezTo>
                    <a:pt x="321" y="195"/>
                    <a:pt x="321" y="195"/>
                    <a:pt x="321" y="195"/>
                  </a:cubicBezTo>
                  <a:cubicBezTo>
                    <a:pt x="312" y="192"/>
                    <a:pt x="312" y="192"/>
                    <a:pt x="312" y="192"/>
                  </a:cubicBezTo>
                  <a:cubicBezTo>
                    <a:pt x="302" y="187"/>
                    <a:pt x="302" y="187"/>
                    <a:pt x="302" y="187"/>
                  </a:cubicBezTo>
                  <a:cubicBezTo>
                    <a:pt x="295" y="186"/>
                    <a:pt x="295" y="186"/>
                    <a:pt x="295" y="186"/>
                  </a:cubicBezTo>
                  <a:cubicBezTo>
                    <a:pt x="290" y="183"/>
                    <a:pt x="284" y="183"/>
                    <a:pt x="277" y="183"/>
                  </a:cubicBezTo>
                  <a:cubicBezTo>
                    <a:pt x="267" y="183"/>
                    <a:pt x="267" y="183"/>
                    <a:pt x="267" y="183"/>
                  </a:cubicBezTo>
                  <a:cubicBezTo>
                    <a:pt x="259" y="184"/>
                    <a:pt x="259" y="184"/>
                    <a:pt x="259" y="184"/>
                  </a:cubicBezTo>
                  <a:cubicBezTo>
                    <a:pt x="248" y="187"/>
                    <a:pt x="248" y="187"/>
                    <a:pt x="248" y="187"/>
                  </a:cubicBezTo>
                  <a:cubicBezTo>
                    <a:pt x="239" y="191"/>
                    <a:pt x="239" y="191"/>
                    <a:pt x="239" y="191"/>
                  </a:cubicBezTo>
                  <a:cubicBezTo>
                    <a:pt x="234" y="193"/>
                    <a:pt x="234" y="193"/>
                    <a:pt x="234" y="193"/>
                  </a:cubicBezTo>
                  <a:cubicBezTo>
                    <a:pt x="229" y="195"/>
                    <a:pt x="224" y="198"/>
                    <a:pt x="220" y="202"/>
                  </a:cubicBezTo>
                  <a:cubicBezTo>
                    <a:pt x="216" y="203"/>
                    <a:pt x="216" y="203"/>
                    <a:pt x="216" y="203"/>
                  </a:cubicBezTo>
                  <a:cubicBezTo>
                    <a:pt x="212" y="206"/>
                    <a:pt x="208" y="210"/>
                    <a:pt x="205" y="213"/>
                  </a:cubicBezTo>
                  <a:cubicBezTo>
                    <a:pt x="201" y="215"/>
                    <a:pt x="200" y="220"/>
                    <a:pt x="196" y="222"/>
                  </a:cubicBezTo>
                  <a:cubicBezTo>
                    <a:pt x="191" y="229"/>
                    <a:pt x="191" y="229"/>
                    <a:pt x="191" y="229"/>
                  </a:cubicBezTo>
                  <a:cubicBezTo>
                    <a:pt x="188" y="234"/>
                    <a:pt x="185" y="237"/>
                    <a:pt x="183" y="241"/>
                  </a:cubicBezTo>
                  <a:cubicBezTo>
                    <a:pt x="181" y="246"/>
                    <a:pt x="181" y="246"/>
                    <a:pt x="181" y="246"/>
                  </a:cubicBezTo>
                  <a:cubicBezTo>
                    <a:pt x="177" y="249"/>
                    <a:pt x="177" y="255"/>
                    <a:pt x="175" y="259"/>
                  </a:cubicBezTo>
                  <a:cubicBezTo>
                    <a:pt x="173" y="264"/>
                    <a:pt x="173" y="264"/>
                    <a:pt x="173" y="264"/>
                  </a:cubicBezTo>
                  <a:cubicBezTo>
                    <a:pt x="172" y="267"/>
                    <a:pt x="172" y="267"/>
                    <a:pt x="172" y="267"/>
                  </a:cubicBezTo>
                  <a:cubicBezTo>
                    <a:pt x="172" y="270"/>
                    <a:pt x="171" y="273"/>
                    <a:pt x="170" y="277"/>
                  </a:cubicBezTo>
                  <a:cubicBezTo>
                    <a:pt x="169" y="281"/>
                    <a:pt x="169" y="281"/>
                    <a:pt x="169" y="281"/>
                  </a:cubicBezTo>
                  <a:cubicBezTo>
                    <a:pt x="171" y="284"/>
                    <a:pt x="171" y="284"/>
                    <a:pt x="171" y="284"/>
                  </a:cubicBezTo>
                  <a:cubicBezTo>
                    <a:pt x="172" y="283"/>
                    <a:pt x="172" y="283"/>
                    <a:pt x="172" y="283"/>
                  </a:cubicBezTo>
                  <a:cubicBezTo>
                    <a:pt x="171" y="281"/>
                    <a:pt x="171" y="281"/>
                    <a:pt x="171" y="281"/>
                  </a:cubicBezTo>
                  <a:cubicBezTo>
                    <a:pt x="175" y="274"/>
                    <a:pt x="175" y="274"/>
                    <a:pt x="175" y="274"/>
                  </a:cubicBezTo>
                  <a:cubicBezTo>
                    <a:pt x="176" y="275"/>
                    <a:pt x="176" y="275"/>
                    <a:pt x="176" y="275"/>
                  </a:cubicBezTo>
                  <a:cubicBezTo>
                    <a:pt x="175" y="283"/>
                    <a:pt x="175" y="283"/>
                    <a:pt x="175" y="283"/>
                  </a:cubicBezTo>
                  <a:cubicBezTo>
                    <a:pt x="173" y="287"/>
                    <a:pt x="173" y="287"/>
                    <a:pt x="173" y="287"/>
                  </a:cubicBezTo>
                  <a:cubicBezTo>
                    <a:pt x="172" y="289"/>
                    <a:pt x="172" y="289"/>
                    <a:pt x="172" y="289"/>
                  </a:cubicBezTo>
                  <a:cubicBezTo>
                    <a:pt x="174" y="291"/>
                    <a:pt x="174" y="291"/>
                    <a:pt x="174" y="291"/>
                  </a:cubicBezTo>
                  <a:cubicBezTo>
                    <a:pt x="175" y="288"/>
                    <a:pt x="175" y="288"/>
                    <a:pt x="175" y="288"/>
                  </a:cubicBezTo>
                  <a:cubicBezTo>
                    <a:pt x="176" y="284"/>
                    <a:pt x="176" y="284"/>
                    <a:pt x="176" y="284"/>
                  </a:cubicBezTo>
                  <a:cubicBezTo>
                    <a:pt x="177" y="284"/>
                    <a:pt x="177" y="284"/>
                    <a:pt x="177" y="284"/>
                  </a:cubicBezTo>
                  <a:cubicBezTo>
                    <a:pt x="176" y="288"/>
                    <a:pt x="176" y="288"/>
                    <a:pt x="176" y="288"/>
                  </a:cubicBezTo>
                  <a:cubicBezTo>
                    <a:pt x="177" y="290"/>
                    <a:pt x="177" y="290"/>
                    <a:pt x="177" y="290"/>
                  </a:cubicBezTo>
                  <a:cubicBezTo>
                    <a:pt x="178" y="290"/>
                    <a:pt x="178" y="290"/>
                    <a:pt x="178" y="290"/>
                  </a:cubicBezTo>
                  <a:cubicBezTo>
                    <a:pt x="178" y="289"/>
                    <a:pt x="178" y="289"/>
                    <a:pt x="178" y="289"/>
                  </a:cubicBezTo>
                  <a:cubicBezTo>
                    <a:pt x="179" y="287"/>
                    <a:pt x="179" y="287"/>
                    <a:pt x="179" y="287"/>
                  </a:cubicBezTo>
                  <a:cubicBezTo>
                    <a:pt x="179" y="286"/>
                    <a:pt x="179" y="286"/>
                    <a:pt x="179" y="286"/>
                  </a:cubicBezTo>
                  <a:cubicBezTo>
                    <a:pt x="181" y="286"/>
                    <a:pt x="181" y="286"/>
                    <a:pt x="181" y="286"/>
                  </a:cubicBezTo>
                  <a:cubicBezTo>
                    <a:pt x="179" y="289"/>
                    <a:pt x="179" y="289"/>
                    <a:pt x="179" y="289"/>
                  </a:cubicBezTo>
                  <a:cubicBezTo>
                    <a:pt x="179" y="294"/>
                    <a:pt x="179" y="294"/>
                    <a:pt x="179" y="294"/>
                  </a:cubicBezTo>
                  <a:cubicBezTo>
                    <a:pt x="181" y="294"/>
                    <a:pt x="181" y="294"/>
                    <a:pt x="181" y="294"/>
                  </a:cubicBezTo>
                  <a:cubicBezTo>
                    <a:pt x="182" y="292"/>
                    <a:pt x="182" y="292"/>
                    <a:pt x="182" y="292"/>
                  </a:cubicBezTo>
                  <a:cubicBezTo>
                    <a:pt x="182" y="290"/>
                    <a:pt x="182" y="290"/>
                    <a:pt x="182" y="290"/>
                  </a:cubicBezTo>
                  <a:cubicBezTo>
                    <a:pt x="183" y="288"/>
                    <a:pt x="183" y="288"/>
                    <a:pt x="183" y="288"/>
                  </a:cubicBezTo>
                  <a:cubicBezTo>
                    <a:pt x="184" y="286"/>
                    <a:pt x="184" y="286"/>
                    <a:pt x="184" y="286"/>
                  </a:cubicBezTo>
                  <a:cubicBezTo>
                    <a:pt x="185" y="283"/>
                    <a:pt x="185" y="283"/>
                    <a:pt x="185" y="283"/>
                  </a:cubicBezTo>
                  <a:cubicBezTo>
                    <a:pt x="186" y="280"/>
                    <a:pt x="186" y="280"/>
                    <a:pt x="186" y="280"/>
                  </a:cubicBezTo>
                  <a:cubicBezTo>
                    <a:pt x="188" y="275"/>
                    <a:pt x="188" y="275"/>
                    <a:pt x="188" y="275"/>
                  </a:cubicBezTo>
                  <a:cubicBezTo>
                    <a:pt x="190" y="271"/>
                    <a:pt x="190" y="271"/>
                    <a:pt x="190" y="271"/>
                  </a:cubicBezTo>
                  <a:cubicBezTo>
                    <a:pt x="191" y="269"/>
                    <a:pt x="191" y="269"/>
                    <a:pt x="191" y="269"/>
                  </a:cubicBezTo>
                  <a:cubicBezTo>
                    <a:pt x="194" y="263"/>
                    <a:pt x="194" y="263"/>
                    <a:pt x="194" y="263"/>
                  </a:cubicBezTo>
                  <a:cubicBezTo>
                    <a:pt x="196" y="258"/>
                    <a:pt x="196" y="258"/>
                    <a:pt x="196" y="258"/>
                  </a:cubicBezTo>
                  <a:cubicBezTo>
                    <a:pt x="199" y="255"/>
                    <a:pt x="201" y="251"/>
                    <a:pt x="205" y="248"/>
                  </a:cubicBezTo>
                  <a:cubicBezTo>
                    <a:pt x="207" y="244"/>
                    <a:pt x="207" y="244"/>
                    <a:pt x="207" y="244"/>
                  </a:cubicBezTo>
                  <a:cubicBezTo>
                    <a:pt x="208" y="243"/>
                    <a:pt x="208" y="243"/>
                    <a:pt x="208" y="243"/>
                  </a:cubicBezTo>
                  <a:cubicBezTo>
                    <a:pt x="213" y="238"/>
                    <a:pt x="213" y="238"/>
                    <a:pt x="213" y="238"/>
                  </a:cubicBezTo>
                  <a:cubicBezTo>
                    <a:pt x="222" y="232"/>
                    <a:pt x="222" y="232"/>
                    <a:pt x="222" y="232"/>
                  </a:cubicBezTo>
                  <a:cubicBezTo>
                    <a:pt x="229" y="228"/>
                    <a:pt x="229" y="228"/>
                    <a:pt x="229" y="228"/>
                  </a:cubicBezTo>
                  <a:cubicBezTo>
                    <a:pt x="236" y="223"/>
                    <a:pt x="236" y="223"/>
                    <a:pt x="236" y="223"/>
                  </a:cubicBezTo>
                  <a:cubicBezTo>
                    <a:pt x="240" y="220"/>
                    <a:pt x="245" y="219"/>
                    <a:pt x="248" y="217"/>
                  </a:cubicBezTo>
                  <a:cubicBezTo>
                    <a:pt x="251" y="216"/>
                    <a:pt x="251" y="216"/>
                    <a:pt x="251" y="216"/>
                  </a:cubicBezTo>
                  <a:cubicBezTo>
                    <a:pt x="257" y="214"/>
                    <a:pt x="257" y="214"/>
                    <a:pt x="257" y="214"/>
                  </a:cubicBezTo>
                  <a:cubicBezTo>
                    <a:pt x="265" y="211"/>
                    <a:pt x="265" y="211"/>
                    <a:pt x="265" y="211"/>
                  </a:cubicBezTo>
                  <a:cubicBezTo>
                    <a:pt x="269" y="210"/>
                    <a:pt x="269" y="210"/>
                    <a:pt x="269" y="210"/>
                  </a:cubicBezTo>
                  <a:cubicBezTo>
                    <a:pt x="272" y="209"/>
                    <a:pt x="272" y="209"/>
                    <a:pt x="272" y="209"/>
                  </a:cubicBezTo>
                  <a:cubicBezTo>
                    <a:pt x="273" y="210"/>
                    <a:pt x="273" y="210"/>
                    <a:pt x="273" y="210"/>
                  </a:cubicBezTo>
                  <a:cubicBezTo>
                    <a:pt x="277" y="208"/>
                    <a:pt x="281" y="209"/>
                    <a:pt x="285" y="209"/>
                  </a:cubicBezTo>
                  <a:cubicBezTo>
                    <a:pt x="290" y="208"/>
                    <a:pt x="290" y="208"/>
                    <a:pt x="290" y="208"/>
                  </a:cubicBezTo>
                  <a:cubicBezTo>
                    <a:pt x="295" y="209"/>
                    <a:pt x="295" y="209"/>
                    <a:pt x="295" y="209"/>
                  </a:cubicBezTo>
                  <a:cubicBezTo>
                    <a:pt x="305" y="209"/>
                    <a:pt x="305" y="209"/>
                    <a:pt x="305" y="209"/>
                  </a:cubicBezTo>
                  <a:cubicBezTo>
                    <a:pt x="313" y="211"/>
                    <a:pt x="313" y="211"/>
                    <a:pt x="313" y="211"/>
                  </a:cubicBezTo>
                  <a:cubicBezTo>
                    <a:pt x="318" y="213"/>
                    <a:pt x="318" y="213"/>
                    <a:pt x="318" y="213"/>
                  </a:cubicBezTo>
                  <a:cubicBezTo>
                    <a:pt x="325" y="217"/>
                    <a:pt x="325" y="217"/>
                    <a:pt x="325" y="217"/>
                  </a:cubicBezTo>
                  <a:cubicBezTo>
                    <a:pt x="329" y="224"/>
                    <a:pt x="329" y="224"/>
                    <a:pt x="329" y="224"/>
                  </a:cubicBezTo>
                  <a:cubicBezTo>
                    <a:pt x="332" y="228"/>
                    <a:pt x="334" y="233"/>
                    <a:pt x="333" y="239"/>
                  </a:cubicBezTo>
                  <a:cubicBezTo>
                    <a:pt x="332" y="243"/>
                    <a:pt x="332" y="243"/>
                    <a:pt x="332" y="243"/>
                  </a:cubicBezTo>
                  <a:cubicBezTo>
                    <a:pt x="330" y="250"/>
                    <a:pt x="330" y="250"/>
                    <a:pt x="330" y="250"/>
                  </a:cubicBezTo>
                  <a:cubicBezTo>
                    <a:pt x="326" y="257"/>
                    <a:pt x="326" y="257"/>
                    <a:pt x="326" y="257"/>
                  </a:cubicBezTo>
                  <a:cubicBezTo>
                    <a:pt x="323" y="264"/>
                    <a:pt x="323" y="264"/>
                    <a:pt x="323" y="264"/>
                  </a:cubicBezTo>
                  <a:cubicBezTo>
                    <a:pt x="318" y="269"/>
                    <a:pt x="318" y="269"/>
                    <a:pt x="318" y="269"/>
                  </a:cubicBezTo>
                  <a:cubicBezTo>
                    <a:pt x="313" y="275"/>
                    <a:pt x="313" y="275"/>
                    <a:pt x="313" y="275"/>
                  </a:cubicBezTo>
                  <a:cubicBezTo>
                    <a:pt x="309" y="279"/>
                    <a:pt x="309" y="279"/>
                    <a:pt x="309" y="279"/>
                  </a:cubicBezTo>
                  <a:cubicBezTo>
                    <a:pt x="305" y="283"/>
                    <a:pt x="301" y="288"/>
                    <a:pt x="297" y="291"/>
                  </a:cubicBezTo>
                  <a:cubicBezTo>
                    <a:pt x="292" y="296"/>
                    <a:pt x="292" y="296"/>
                    <a:pt x="292" y="296"/>
                  </a:cubicBezTo>
                  <a:cubicBezTo>
                    <a:pt x="289" y="298"/>
                    <a:pt x="289" y="298"/>
                    <a:pt x="289" y="298"/>
                  </a:cubicBezTo>
                  <a:cubicBezTo>
                    <a:pt x="283" y="303"/>
                    <a:pt x="283" y="303"/>
                    <a:pt x="283" y="303"/>
                  </a:cubicBezTo>
                  <a:cubicBezTo>
                    <a:pt x="281" y="305"/>
                    <a:pt x="281" y="305"/>
                    <a:pt x="281" y="305"/>
                  </a:cubicBezTo>
                  <a:cubicBezTo>
                    <a:pt x="277" y="305"/>
                    <a:pt x="275" y="310"/>
                    <a:pt x="271" y="310"/>
                  </a:cubicBezTo>
                  <a:cubicBezTo>
                    <a:pt x="266" y="314"/>
                    <a:pt x="266" y="314"/>
                    <a:pt x="266" y="314"/>
                  </a:cubicBezTo>
                  <a:cubicBezTo>
                    <a:pt x="265" y="314"/>
                    <a:pt x="265" y="314"/>
                    <a:pt x="265" y="314"/>
                  </a:cubicBezTo>
                  <a:cubicBezTo>
                    <a:pt x="257" y="318"/>
                    <a:pt x="257" y="318"/>
                    <a:pt x="257" y="318"/>
                  </a:cubicBezTo>
                  <a:cubicBezTo>
                    <a:pt x="255" y="320"/>
                    <a:pt x="255" y="320"/>
                    <a:pt x="255" y="320"/>
                  </a:cubicBezTo>
                  <a:cubicBezTo>
                    <a:pt x="252" y="321"/>
                    <a:pt x="252" y="321"/>
                    <a:pt x="252" y="321"/>
                  </a:cubicBezTo>
                  <a:cubicBezTo>
                    <a:pt x="247" y="324"/>
                    <a:pt x="247" y="324"/>
                    <a:pt x="247" y="324"/>
                  </a:cubicBezTo>
                  <a:cubicBezTo>
                    <a:pt x="243" y="327"/>
                    <a:pt x="243" y="327"/>
                    <a:pt x="243" y="327"/>
                  </a:cubicBezTo>
                  <a:cubicBezTo>
                    <a:pt x="239" y="329"/>
                    <a:pt x="239" y="329"/>
                    <a:pt x="239" y="329"/>
                  </a:cubicBezTo>
                  <a:cubicBezTo>
                    <a:pt x="235" y="329"/>
                    <a:pt x="232" y="333"/>
                    <a:pt x="228" y="334"/>
                  </a:cubicBezTo>
                  <a:cubicBezTo>
                    <a:pt x="225" y="335"/>
                    <a:pt x="225" y="335"/>
                    <a:pt x="225" y="335"/>
                  </a:cubicBezTo>
                  <a:cubicBezTo>
                    <a:pt x="218" y="338"/>
                    <a:pt x="218" y="338"/>
                    <a:pt x="218" y="338"/>
                  </a:cubicBezTo>
                  <a:cubicBezTo>
                    <a:pt x="215" y="340"/>
                    <a:pt x="215" y="340"/>
                    <a:pt x="215" y="340"/>
                  </a:cubicBezTo>
                  <a:cubicBezTo>
                    <a:pt x="210" y="342"/>
                    <a:pt x="205" y="343"/>
                    <a:pt x="200" y="345"/>
                  </a:cubicBezTo>
                  <a:cubicBezTo>
                    <a:pt x="194" y="346"/>
                    <a:pt x="194" y="346"/>
                    <a:pt x="194" y="346"/>
                  </a:cubicBezTo>
                  <a:cubicBezTo>
                    <a:pt x="185" y="347"/>
                    <a:pt x="185" y="347"/>
                    <a:pt x="185" y="347"/>
                  </a:cubicBezTo>
                  <a:cubicBezTo>
                    <a:pt x="183" y="348"/>
                    <a:pt x="183" y="348"/>
                    <a:pt x="183" y="348"/>
                  </a:cubicBezTo>
                  <a:cubicBezTo>
                    <a:pt x="175" y="348"/>
                    <a:pt x="167" y="348"/>
                    <a:pt x="158" y="346"/>
                  </a:cubicBezTo>
                  <a:cubicBezTo>
                    <a:pt x="151" y="345"/>
                    <a:pt x="151" y="345"/>
                    <a:pt x="151" y="345"/>
                  </a:cubicBezTo>
                  <a:cubicBezTo>
                    <a:pt x="145" y="343"/>
                    <a:pt x="145" y="343"/>
                    <a:pt x="145" y="343"/>
                  </a:cubicBezTo>
                  <a:cubicBezTo>
                    <a:pt x="140" y="341"/>
                    <a:pt x="140" y="341"/>
                    <a:pt x="140" y="341"/>
                  </a:cubicBezTo>
                  <a:cubicBezTo>
                    <a:pt x="136" y="339"/>
                    <a:pt x="136" y="339"/>
                    <a:pt x="136" y="339"/>
                  </a:cubicBezTo>
                  <a:cubicBezTo>
                    <a:pt x="130" y="335"/>
                    <a:pt x="130" y="335"/>
                    <a:pt x="130" y="335"/>
                  </a:cubicBezTo>
                  <a:cubicBezTo>
                    <a:pt x="125" y="329"/>
                    <a:pt x="125" y="329"/>
                    <a:pt x="125" y="329"/>
                  </a:cubicBezTo>
                  <a:cubicBezTo>
                    <a:pt x="125" y="327"/>
                    <a:pt x="125" y="327"/>
                    <a:pt x="125" y="327"/>
                  </a:cubicBezTo>
                  <a:cubicBezTo>
                    <a:pt x="123" y="322"/>
                    <a:pt x="123" y="322"/>
                    <a:pt x="123" y="322"/>
                  </a:cubicBezTo>
                  <a:cubicBezTo>
                    <a:pt x="123" y="317"/>
                    <a:pt x="123" y="317"/>
                    <a:pt x="123" y="317"/>
                  </a:cubicBezTo>
                  <a:cubicBezTo>
                    <a:pt x="122" y="313"/>
                    <a:pt x="122" y="313"/>
                    <a:pt x="122" y="313"/>
                  </a:cubicBezTo>
                  <a:cubicBezTo>
                    <a:pt x="122" y="309"/>
                    <a:pt x="121" y="306"/>
                    <a:pt x="122" y="301"/>
                  </a:cubicBezTo>
                  <a:cubicBezTo>
                    <a:pt x="121" y="296"/>
                    <a:pt x="123" y="292"/>
                    <a:pt x="122" y="286"/>
                  </a:cubicBezTo>
                  <a:cubicBezTo>
                    <a:pt x="125" y="280"/>
                    <a:pt x="125" y="280"/>
                    <a:pt x="125" y="280"/>
                  </a:cubicBezTo>
                  <a:cubicBezTo>
                    <a:pt x="126" y="273"/>
                    <a:pt x="126" y="273"/>
                    <a:pt x="126" y="273"/>
                  </a:cubicBezTo>
                  <a:cubicBezTo>
                    <a:pt x="127" y="271"/>
                    <a:pt x="127" y="271"/>
                    <a:pt x="127" y="271"/>
                  </a:cubicBezTo>
                  <a:cubicBezTo>
                    <a:pt x="129" y="266"/>
                    <a:pt x="129" y="266"/>
                    <a:pt x="129" y="266"/>
                  </a:cubicBezTo>
                  <a:cubicBezTo>
                    <a:pt x="132" y="259"/>
                    <a:pt x="132" y="259"/>
                    <a:pt x="132" y="259"/>
                  </a:cubicBezTo>
                  <a:cubicBezTo>
                    <a:pt x="133" y="255"/>
                    <a:pt x="133" y="255"/>
                    <a:pt x="133" y="255"/>
                  </a:cubicBezTo>
                  <a:cubicBezTo>
                    <a:pt x="138" y="248"/>
                    <a:pt x="138" y="248"/>
                    <a:pt x="138" y="248"/>
                  </a:cubicBezTo>
                  <a:cubicBezTo>
                    <a:pt x="138" y="247"/>
                    <a:pt x="138" y="247"/>
                    <a:pt x="138" y="247"/>
                  </a:cubicBezTo>
                  <a:cubicBezTo>
                    <a:pt x="143" y="240"/>
                    <a:pt x="143" y="240"/>
                    <a:pt x="143" y="240"/>
                  </a:cubicBezTo>
                  <a:cubicBezTo>
                    <a:pt x="147" y="233"/>
                    <a:pt x="147" y="233"/>
                    <a:pt x="147" y="233"/>
                  </a:cubicBezTo>
                  <a:cubicBezTo>
                    <a:pt x="153" y="226"/>
                    <a:pt x="153" y="226"/>
                    <a:pt x="153" y="226"/>
                  </a:cubicBezTo>
                  <a:cubicBezTo>
                    <a:pt x="156" y="221"/>
                    <a:pt x="160" y="218"/>
                    <a:pt x="163" y="214"/>
                  </a:cubicBezTo>
                  <a:cubicBezTo>
                    <a:pt x="165" y="212"/>
                    <a:pt x="165" y="212"/>
                    <a:pt x="165" y="212"/>
                  </a:cubicBezTo>
                  <a:cubicBezTo>
                    <a:pt x="171" y="204"/>
                    <a:pt x="171" y="204"/>
                    <a:pt x="171" y="204"/>
                  </a:cubicBezTo>
                  <a:cubicBezTo>
                    <a:pt x="172" y="200"/>
                    <a:pt x="177" y="200"/>
                    <a:pt x="178" y="196"/>
                  </a:cubicBezTo>
                  <a:cubicBezTo>
                    <a:pt x="184" y="190"/>
                    <a:pt x="184" y="190"/>
                    <a:pt x="184" y="190"/>
                  </a:cubicBezTo>
                  <a:cubicBezTo>
                    <a:pt x="192" y="182"/>
                    <a:pt x="192" y="182"/>
                    <a:pt x="192" y="182"/>
                  </a:cubicBezTo>
                  <a:cubicBezTo>
                    <a:pt x="197" y="178"/>
                    <a:pt x="197" y="178"/>
                    <a:pt x="197" y="178"/>
                  </a:cubicBezTo>
                  <a:cubicBezTo>
                    <a:pt x="202" y="173"/>
                    <a:pt x="202" y="173"/>
                    <a:pt x="202" y="173"/>
                  </a:cubicBezTo>
                  <a:cubicBezTo>
                    <a:pt x="207" y="170"/>
                    <a:pt x="210" y="165"/>
                    <a:pt x="215" y="163"/>
                  </a:cubicBezTo>
                  <a:cubicBezTo>
                    <a:pt x="218" y="159"/>
                    <a:pt x="223" y="159"/>
                    <a:pt x="226" y="155"/>
                  </a:cubicBezTo>
                  <a:cubicBezTo>
                    <a:pt x="228" y="153"/>
                    <a:pt x="228" y="153"/>
                    <a:pt x="228" y="153"/>
                  </a:cubicBezTo>
                  <a:cubicBezTo>
                    <a:pt x="235" y="149"/>
                    <a:pt x="235" y="149"/>
                    <a:pt x="235" y="149"/>
                  </a:cubicBezTo>
                  <a:cubicBezTo>
                    <a:pt x="241" y="145"/>
                    <a:pt x="241" y="145"/>
                    <a:pt x="241" y="145"/>
                  </a:cubicBezTo>
                  <a:cubicBezTo>
                    <a:pt x="249" y="141"/>
                    <a:pt x="249" y="141"/>
                    <a:pt x="249" y="141"/>
                  </a:cubicBezTo>
                  <a:cubicBezTo>
                    <a:pt x="255" y="136"/>
                    <a:pt x="255" y="136"/>
                    <a:pt x="255" y="136"/>
                  </a:cubicBezTo>
                  <a:cubicBezTo>
                    <a:pt x="259" y="135"/>
                    <a:pt x="262" y="132"/>
                    <a:pt x="265" y="130"/>
                  </a:cubicBezTo>
                  <a:cubicBezTo>
                    <a:pt x="268" y="129"/>
                    <a:pt x="268" y="129"/>
                    <a:pt x="268" y="129"/>
                  </a:cubicBezTo>
                  <a:cubicBezTo>
                    <a:pt x="274" y="126"/>
                    <a:pt x="274" y="126"/>
                    <a:pt x="274" y="126"/>
                  </a:cubicBezTo>
                  <a:cubicBezTo>
                    <a:pt x="273" y="121"/>
                    <a:pt x="273" y="121"/>
                    <a:pt x="273" y="121"/>
                  </a:cubicBezTo>
                  <a:cubicBezTo>
                    <a:pt x="272" y="119"/>
                    <a:pt x="272" y="119"/>
                    <a:pt x="272" y="119"/>
                  </a:cubicBezTo>
                  <a:cubicBezTo>
                    <a:pt x="269" y="116"/>
                    <a:pt x="269" y="116"/>
                    <a:pt x="269" y="116"/>
                  </a:cubicBezTo>
                  <a:cubicBezTo>
                    <a:pt x="268" y="113"/>
                    <a:pt x="268" y="113"/>
                    <a:pt x="268" y="113"/>
                  </a:cubicBezTo>
                  <a:cubicBezTo>
                    <a:pt x="266" y="111"/>
                    <a:pt x="266" y="111"/>
                    <a:pt x="266" y="111"/>
                  </a:cubicBezTo>
                  <a:cubicBezTo>
                    <a:pt x="263" y="110"/>
                    <a:pt x="263" y="110"/>
                    <a:pt x="263" y="110"/>
                  </a:cubicBezTo>
                  <a:cubicBezTo>
                    <a:pt x="261" y="106"/>
                    <a:pt x="261" y="106"/>
                    <a:pt x="261" y="106"/>
                  </a:cubicBezTo>
                  <a:moveTo>
                    <a:pt x="498" y="173"/>
                  </a:moveTo>
                  <a:cubicBezTo>
                    <a:pt x="496" y="174"/>
                    <a:pt x="496" y="174"/>
                    <a:pt x="496" y="174"/>
                  </a:cubicBezTo>
                  <a:cubicBezTo>
                    <a:pt x="489" y="174"/>
                    <a:pt x="489" y="174"/>
                    <a:pt x="489" y="174"/>
                  </a:cubicBezTo>
                  <a:cubicBezTo>
                    <a:pt x="485" y="174"/>
                    <a:pt x="481" y="175"/>
                    <a:pt x="477" y="174"/>
                  </a:cubicBezTo>
                  <a:cubicBezTo>
                    <a:pt x="476" y="175"/>
                    <a:pt x="476" y="175"/>
                    <a:pt x="476" y="175"/>
                  </a:cubicBezTo>
                  <a:cubicBezTo>
                    <a:pt x="471" y="175"/>
                    <a:pt x="467" y="178"/>
                    <a:pt x="462" y="179"/>
                  </a:cubicBezTo>
                  <a:cubicBezTo>
                    <a:pt x="457" y="180"/>
                    <a:pt x="457" y="180"/>
                    <a:pt x="457" y="180"/>
                  </a:cubicBezTo>
                  <a:cubicBezTo>
                    <a:pt x="453" y="182"/>
                    <a:pt x="453" y="182"/>
                    <a:pt x="453" y="182"/>
                  </a:cubicBezTo>
                  <a:cubicBezTo>
                    <a:pt x="447" y="183"/>
                    <a:pt x="447" y="183"/>
                    <a:pt x="447" y="183"/>
                  </a:cubicBezTo>
                  <a:cubicBezTo>
                    <a:pt x="438" y="188"/>
                    <a:pt x="438" y="188"/>
                    <a:pt x="438" y="188"/>
                  </a:cubicBezTo>
                  <a:cubicBezTo>
                    <a:pt x="433" y="191"/>
                    <a:pt x="426" y="191"/>
                    <a:pt x="422" y="197"/>
                  </a:cubicBezTo>
                  <a:cubicBezTo>
                    <a:pt x="414" y="201"/>
                    <a:pt x="414" y="201"/>
                    <a:pt x="414" y="201"/>
                  </a:cubicBezTo>
                  <a:cubicBezTo>
                    <a:pt x="409" y="206"/>
                    <a:pt x="404" y="207"/>
                    <a:pt x="400" y="212"/>
                  </a:cubicBezTo>
                  <a:cubicBezTo>
                    <a:pt x="391" y="219"/>
                    <a:pt x="391" y="219"/>
                    <a:pt x="391" y="219"/>
                  </a:cubicBezTo>
                  <a:cubicBezTo>
                    <a:pt x="384" y="224"/>
                    <a:pt x="384" y="224"/>
                    <a:pt x="384" y="224"/>
                  </a:cubicBezTo>
                  <a:cubicBezTo>
                    <a:pt x="380" y="228"/>
                    <a:pt x="380" y="228"/>
                    <a:pt x="380" y="228"/>
                  </a:cubicBezTo>
                  <a:cubicBezTo>
                    <a:pt x="377" y="233"/>
                    <a:pt x="372" y="236"/>
                    <a:pt x="368" y="241"/>
                  </a:cubicBezTo>
                  <a:cubicBezTo>
                    <a:pt x="368" y="242"/>
                    <a:pt x="368" y="242"/>
                    <a:pt x="368" y="242"/>
                  </a:cubicBezTo>
                  <a:cubicBezTo>
                    <a:pt x="363" y="248"/>
                    <a:pt x="363" y="248"/>
                    <a:pt x="363" y="248"/>
                  </a:cubicBezTo>
                  <a:cubicBezTo>
                    <a:pt x="361" y="253"/>
                    <a:pt x="361" y="253"/>
                    <a:pt x="361" y="253"/>
                  </a:cubicBezTo>
                  <a:cubicBezTo>
                    <a:pt x="362" y="257"/>
                    <a:pt x="362" y="262"/>
                    <a:pt x="365" y="265"/>
                  </a:cubicBezTo>
                  <a:cubicBezTo>
                    <a:pt x="370" y="267"/>
                    <a:pt x="370" y="267"/>
                    <a:pt x="370" y="267"/>
                  </a:cubicBezTo>
                  <a:cubicBezTo>
                    <a:pt x="371" y="271"/>
                    <a:pt x="371" y="271"/>
                    <a:pt x="371" y="271"/>
                  </a:cubicBezTo>
                  <a:cubicBezTo>
                    <a:pt x="373" y="272"/>
                    <a:pt x="373" y="272"/>
                    <a:pt x="373" y="272"/>
                  </a:cubicBezTo>
                  <a:cubicBezTo>
                    <a:pt x="378" y="273"/>
                    <a:pt x="378" y="273"/>
                    <a:pt x="378" y="273"/>
                  </a:cubicBezTo>
                  <a:cubicBezTo>
                    <a:pt x="382" y="268"/>
                    <a:pt x="382" y="268"/>
                    <a:pt x="382" y="268"/>
                  </a:cubicBezTo>
                  <a:cubicBezTo>
                    <a:pt x="385" y="264"/>
                    <a:pt x="385" y="264"/>
                    <a:pt x="385" y="264"/>
                  </a:cubicBezTo>
                  <a:cubicBezTo>
                    <a:pt x="389" y="260"/>
                    <a:pt x="389" y="260"/>
                    <a:pt x="389" y="260"/>
                  </a:cubicBezTo>
                  <a:cubicBezTo>
                    <a:pt x="393" y="255"/>
                    <a:pt x="393" y="255"/>
                    <a:pt x="393" y="255"/>
                  </a:cubicBezTo>
                  <a:cubicBezTo>
                    <a:pt x="394" y="254"/>
                    <a:pt x="394" y="254"/>
                    <a:pt x="394" y="254"/>
                  </a:cubicBezTo>
                  <a:cubicBezTo>
                    <a:pt x="400" y="250"/>
                    <a:pt x="404" y="245"/>
                    <a:pt x="409" y="241"/>
                  </a:cubicBezTo>
                  <a:cubicBezTo>
                    <a:pt x="417" y="235"/>
                    <a:pt x="417" y="235"/>
                    <a:pt x="417" y="235"/>
                  </a:cubicBezTo>
                  <a:cubicBezTo>
                    <a:pt x="419" y="234"/>
                    <a:pt x="419" y="234"/>
                    <a:pt x="419" y="234"/>
                  </a:cubicBezTo>
                  <a:cubicBezTo>
                    <a:pt x="429" y="226"/>
                    <a:pt x="429" y="226"/>
                    <a:pt x="429" y="226"/>
                  </a:cubicBezTo>
                  <a:cubicBezTo>
                    <a:pt x="430" y="225"/>
                    <a:pt x="430" y="225"/>
                    <a:pt x="430" y="225"/>
                  </a:cubicBezTo>
                  <a:cubicBezTo>
                    <a:pt x="431" y="224"/>
                    <a:pt x="431" y="224"/>
                    <a:pt x="431" y="224"/>
                  </a:cubicBezTo>
                  <a:cubicBezTo>
                    <a:pt x="434" y="223"/>
                    <a:pt x="434" y="223"/>
                    <a:pt x="434" y="223"/>
                  </a:cubicBezTo>
                  <a:cubicBezTo>
                    <a:pt x="439" y="221"/>
                    <a:pt x="439" y="221"/>
                    <a:pt x="439" y="221"/>
                  </a:cubicBezTo>
                  <a:cubicBezTo>
                    <a:pt x="444" y="217"/>
                    <a:pt x="444" y="217"/>
                    <a:pt x="444" y="217"/>
                  </a:cubicBezTo>
                  <a:cubicBezTo>
                    <a:pt x="446" y="216"/>
                    <a:pt x="446" y="216"/>
                    <a:pt x="446" y="216"/>
                  </a:cubicBezTo>
                  <a:cubicBezTo>
                    <a:pt x="452" y="214"/>
                    <a:pt x="452" y="214"/>
                    <a:pt x="452" y="214"/>
                  </a:cubicBezTo>
                  <a:cubicBezTo>
                    <a:pt x="455" y="212"/>
                    <a:pt x="455" y="212"/>
                    <a:pt x="455" y="212"/>
                  </a:cubicBezTo>
                  <a:cubicBezTo>
                    <a:pt x="460" y="210"/>
                    <a:pt x="460" y="210"/>
                    <a:pt x="460" y="210"/>
                  </a:cubicBezTo>
                  <a:cubicBezTo>
                    <a:pt x="464" y="209"/>
                    <a:pt x="464" y="209"/>
                    <a:pt x="464" y="209"/>
                  </a:cubicBezTo>
                  <a:cubicBezTo>
                    <a:pt x="470" y="207"/>
                    <a:pt x="470" y="207"/>
                    <a:pt x="470" y="207"/>
                  </a:cubicBezTo>
                  <a:cubicBezTo>
                    <a:pt x="476" y="204"/>
                    <a:pt x="476" y="204"/>
                    <a:pt x="476" y="204"/>
                  </a:cubicBezTo>
                  <a:cubicBezTo>
                    <a:pt x="482" y="204"/>
                    <a:pt x="482" y="204"/>
                    <a:pt x="482" y="204"/>
                  </a:cubicBezTo>
                  <a:cubicBezTo>
                    <a:pt x="485" y="203"/>
                    <a:pt x="485" y="203"/>
                    <a:pt x="485" y="203"/>
                  </a:cubicBezTo>
                  <a:cubicBezTo>
                    <a:pt x="490" y="201"/>
                    <a:pt x="490" y="201"/>
                    <a:pt x="490" y="201"/>
                  </a:cubicBezTo>
                  <a:cubicBezTo>
                    <a:pt x="494" y="200"/>
                    <a:pt x="494" y="200"/>
                    <a:pt x="494" y="200"/>
                  </a:cubicBezTo>
                  <a:cubicBezTo>
                    <a:pt x="495" y="200"/>
                    <a:pt x="495" y="200"/>
                    <a:pt x="495" y="200"/>
                  </a:cubicBezTo>
                  <a:cubicBezTo>
                    <a:pt x="499" y="200"/>
                    <a:pt x="499" y="200"/>
                    <a:pt x="499" y="200"/>
                  </a:cubicBezTo>
                  <a:cubicBezTo>
                    <a:pt x="500" y="199"/>
                    <a:pt x="500" y="199"/>
                    <a:pt x="500" y="199"/>
                  </a:cubicBezTo>
                  <a:cubicBezTo>
                    <a:pt x="506" y="199"/>
                    <a:pt x="506" y="199"/>
                    <a:pt x="506" y="199"/>
                  </a:cubicBezTo>
                  <a:cubicBezTo>
                    <a:pt x="511" y="197"/>
                    <a:pt x="517" y="199"/>
                    <a:pt x="523" y="199"/>
                  </a:cubicBezTo>
                  <a:cubicBezTo>
                    <a:pt x="527" y="200"/>
                    <a:pt x="527" y="200"/>
                    <a:pt x="527" y="200"/>
                  </a:cubicBezTo>
                  <a:cubicBezTo>
                    <a:pt x="529" y="201"/>
                    <a:pt x="529" y="201"/>
                    <a:pt x="529" y="201"/>
                  </a:cubicBezTo>
                  <a:cubicBezTo>
                    <a:pt x="533" y="202"/>
                    <a:pt x="533" y="202"/>
                    <a:pt x="533" y="202"/>
                  </a:cubicBezTo>
                  <a:cubicBezTo>
                    <a:pt x="539" y="204"/>
                    <a:pt x="539" y="204"/>
                    <a:pt x="539" y="204"/>
                  </a:cubicBezTo>
                  <a:cubicBezTo>
                    <a:pt x="546" y="207"/>
                    <a:pt x="546" y="207"/>
                    <a:pt x="546" y="207"/>
                  </a:cubicBezTo>
                  <a:cubicBezTo>
                    <a:pt x="548" y="211"/>
                    <a:pt x="553" y="211"/>
                    <a:pt x="554" y="215"/>
                  </a:cubicBezTo>
                  <a:cubicBezTo>
                    <a:pt x="556" y="219"/>
                    <a:pt x="556" y="219"/>
                    <a:pt x="556" y="219"/>
                  </a:cubicBezTo>
                  <a:cubicBezTo>
                    <a:pt x="557" y="222"/>
                    <a:pt x="560" y="225"/>
                    <a:pt x="560" y="229"/>
                  </a:cubicBezTo>
                  <a:cubicBezTo>
                    <a:pt x="561" y="233"/>
                    <a:pt x="561" y="238"/>
                    <a:pt x="560" y="242"/>
                  </a:cubicBezTo>
                  <a:cubicBezTo>
                    <a:pt x="559" y="248"/>
                    <a:pt x="559" y="248"/>
                    <a:pt x="559" y="248"/>
                  </a:cubicBezTo>
                  <a:cubicBezTo>
                    <a:pt x="557" y="255"/>
                    <a:pt x="557" y="255"/>
                    <a:pt x="557" y="255"/>
                  </a:cubicBezTo>
                  <a:cubicBezTo>
                    <a:pt x="557" y="259"/>
                    <a:pt x="555" y="262"/>
                    <a:pt x="555" y="266"/>
                  </a:cubicBezTo>
                  <a:cubicBezTo>
                    <a:pt x="552" y="269"/>
                    <a:pt x="552" y="274"/>
                    <a:pt x="548" y="277"/>
                  </a:cubicBezTo>
                  <a:cubicBezTo>
                    <a:pt x="546" y="281"/>
                    <a:pt x="546" y="281"/>
                    <a:pt x="546" y="281"/>
                  </a:cubicBezTo>
                  <a:cubicBezTo>
                    <a:pt x="544" y="285"/>
                    <a:pt x="542" y="289"/>
                    <a:pt x="538" y="292"/>
                  </a:cubicBezTo>
                  <a:cubicBezTo>
                    <a:pt x="535" y="297"/>
                    <a:pt x="535" y="297"/>
                    <a:pt x="535" y="297"/>
                  </a:cubicBezTo>
                  <a:cubicBezTo>
                    <a:pt x="526" y="307"/>
                    <a:pt x="526" y="307"/>
                    <a:pt x="526" y="307"/>
                  </a:cubicBezTo>
                  <a:cubicBezTo>
                    <a:pt x="522" y="311"/>
                    <a:pt x="522" y="311"/>
                    <a:pt x="522" y="311"/>
                  </a:cubicBezTo>
                  <a:cubicBezTo>
                    <a:pt x="517" y="315"/>
                    <a:pt x="513" y="319"/>
                    <a:pt x="508" y="323"/>
                  </a:cubicBezTo>
                  <a:cubicBezTo>
                    <a:pt x="506" y="324"/>
                    <a:pt x="506" y="324"/>
                    <a:pt x="506" y="324"/>
                  </a:cubicBezTo>
                  <a:cubicBezTo>
                    <a:pt x="502" y="328"/>
                    <a:pt x="498" y="330"/>
                    <a:pt x="494" y="332"/>
                  </a:cubicBezTo>
                  <a:cubicBezTo>
                    <a:pt x="490" y="333"/>
                    <a:pt x="487" y="336"/>
                    <a:pt x="484" y="338"/>
                  </a:cubicBezTo>
                  <a:cubicBezTo>
                    <a:pt x="479" y="340"/>
                    <a:pt x="479" y="340"/>
                    <a:pt x="479" y="340"/>
                  </a:cubicBezTo>
                  <a:cubicBezTo>
                    <a:pt x="474" y="342"/>
                    <a:pt x="474" y="342"/>
                    <a:pt x="474" y="342"/>
                  </a:cubicBezTo>
                  <a:cubicBezTo>
                    <a:pt x="468" y="345"/>
                    <a:pt x="468" y="345"/>
                    <a:pt x="468" y="345"/>
                  </a:cubicBezTo>
                  <a:cubicBezTo>
                    <a:pt x="460" y="347"/>
                    <a:pt x="460" y="347"/>
                    <a:pt x="460" y="347"/>
                  </a:cubicBezTo>
                  <a:cubicBezTo>
                    <a:pt x="457" y="348"/>
                    <a:pt x="457" y="348"/>
                    <a:pt x="457" y="348"/>
                  </a:cubicBezTo>
                  <a:cubicBezTo>
                    <a:pt x="452" y="348"/>
                    <a:pt x="452" y="348"/>
                    <a:pt x="452" y="348"/>
                  </a:cubicBezTo>
                  <a:cubicBezTo>
                    <a:pt x="447" y="350"/>
                    <a:pt x="447" y="350"/>
                    <a:pt x="447" y="350"/>
                  </a:cubicBezTo>
                  <a:cubicBezTo>
                    <a:pt x="441" y="351"/>
                    <a:pt x="441" y="351"/>
                    <a:pt x="441" y="351"/>
                  </a:cubicBezTo>
                  <a:cubicBezTo>
                    <a:pt x="431" y="352"/>
                    <a:pt x="431" y="352"/>
                    <a:pt x="431" y="352"/>
                  </a:cubicBezTo>
                  <a:cubicBezTo>
                    <a:pt x="426" y="352"/>
                    <a:pt x="421" y="351"/>
                    <a:pt x="416" y="352"/>
                  </a:cubicBezTo>
                  <a:cubicBezTo>
                    <a:pt x="411" y="351"/>
                    <a:pt x="411" y="351"/>
                    <a:pt x="411" y="351"/>
                  </a:cubicBezTo>
                  <a:cubicBezTo>
                    <a:pt x="402" y="349"/>
                    <a:pt x="402" y="349"/>
                    <a:pt x="402" y="349"/>
                  </a:cubicBezTo>
                  <a:cubicBezTo>
                    <a:pt x="394" y="344"/>
                    <a:pt x="394" y="344"/>
                    <a:pt x="394" y="344"/>
                  </a:cubicBezTo>
                  <a:cubicBezTo>
                    <a:pt x="388" y="339"/>
                    <a:pt x="388" y="339"/>
                    <a:pt x="388" y="339"/>
                  </a:cubicBezTo>
                  <a:cubicBezTo>
                    <a:pt x="387" y="335"/>
                    <a:pt x="387" y="335"/>
                    <a:pt x="387" y="335"/>
                  </a:cubicBezTo>
                  <a:cubicBezTo>
                    <a:pt x="385" y="329"/>
                    <a:pt x="385" y="329"/>
                    <a:pt x="385" y="329"/>
                  </a:cubicBezTo>
                  <a:cubicBezTo>
                    <a:pt x="387" y="319"/>
                    <a:pt x="387" y="319"/>
                    <a:pt x="387" y="319"/>
                  </a:cubicBezTo>
                  <a:cubicBezTo>
                    <a:pt x="389" y="315"/>
                    <a:pt x="389" y="315"/>
                    <a:pt x="389" y="315"/>
                  </a:cubicBezTo>
                  <a:cubicBezTo>
                    <a:pt x="392" y="309"/>
                    <a:pt x="392" y="309"/>
                    <a:pt x="392" y="309"/>
                  </a:cubicBezTo>
                  <a:cubicBezTo>
                    <a:pt x="400" y="300"/>
                    <a:pt x="400" y="300"/>
                    <a:pt x="400" y="300"/>
                  </a:cubicBezTo>
                  <a:cubicBezTo>
                    <a:pt x="403" y="297"/>
                    <a:pt x="403" y="297"/>
                    <a:pt x="403" y="297"/>
                  </a:cubicBezTo>
                  <a:cubicBezTo>
                    <a:pt x="408" y="295"/>
                    <a:pt x="408" y="295"/>
                    <a:pt x="408" y="295"/>
                  </a:cubicBezTo>
                  <a:cubicBezTo>
                    <a:pt x="407" y="294"/>
                    <a:pt x="407" y="294"/>
                    <a:pt x="407" y="294"/>
                  </a:cubicBezTo>
                  <a:cubicBezTo>
                    <a:pt x="403" y="295"/>
                    <a:pt x="403" y="295"/>
                    <a:pt x="403" y="295"/>
                  </a:cubicBezTo>
                  <a:cubicBezTo>
                    <a:pt x="400" y="296"/>
                    <a:pt x="400" y="296"/>
                    <a:pt x="400" y="296"/>
                  </a:cubicBezTo>
                  <a:cubicBezTo>
                    <a:pt x="399" y="296"/>
                    <a:pt x="399" y="296"/>
                    <a:pt x="399" y="296"/>
                  </a:cubicBezTo>
                  <a:cubicBezTo>
                    <a:pt x="401" y="293"/>
                    <a:pt x="401" y="293"/>
                    <a:pt x="401" y="293"/>
                  </a:cubicBezTo>
                  <a:cubicBezTo>
                    <a:pt x="405" y="289"/>
                    <a:pt x="405" y="289"/>
                    <a:pt x="405" y="289"/>
                  </a:cubicBezTo>
                  <a:cubicBezTo>
                    <a:pt x="404" y="288"/>
                    <a:pt x="404" y="288"/>
                    <a:pt x="404" y="288"/>
                  </a:cubicBezTo>
                  <a:cubicBezTo>
                    <a:pt x="403" y="288"/>
                    <a:pt x="403" y="288"/>
                    <a:pt x="403" y="288"/>
                  </a:cubicBezTo>
                  <a:cubicBezTo>
                    <a:pt x="402" y="287"/>
                    <a:pt x="402" y="287"/>
                    <a:pt x="402" y="287"/>
                  </a:cubicBezTo>
                  <a:cubicBezTo>
                    <a:pt x="403" y="286"/>
                    <a:pt x="403" y="286"/>
                    <a:pt x="403" y="286"/>
                  </a:cubicBezTo>
                  <a:cubicBezTo>
                    <a:pt x="404" y="285"/>
                    <a:pt x="404" y="285"/>
                    <a:pt x="404" y="285"/>
                  </a:cubicBezTo>
                  <a:cubicBezTo>
                    <a:pt x="402" y="285"/>
                    <a:pt x="402" y="285"/>
                    <a:pt x="402" y="285"/>
                  </a:cubicBezTo>
                  <a:cubicBezTo>
                    <a:pt x="395" y="288"/>
                    <a:pt x="395" y="288"/>
                    <a:pt x="395" y="288"/>
                  </a:cubicBezTo>
                  <a:cubicBezTo>
                    <a:pt x="390" y="293"/>
                    <a:pt x="390" y="293"/>
                    <a:pt x="390" y="293"/>
                  </a:cubicBezTo>
                  <a:cubicBezTo>
                    <a:pt x="389" y="292"/>
                    <a:pt x="389" y="292"/>
                    <a:pt x="389" y="292"/>
                  </a:cubicBezTo>
                  <a:cubicBezTo>
                    <a:pt x="391" y="290"/>
                    <a:pt x="391" y="290"/>
                    <a:pt x="391" y="290"/>
                  </a:cubicBezTo>
                  <a:cubicBezTo>
                    <a:pt x="392" y="288"/>
                    <a:pt x="392" y="288"/>
                    <a:pt x="392" y="288"/>
                  </a:cubicBezTo>
                  <a:cubicBezTo>
                    <a:pt x="397" y="286"/>
                    <a:pt x="397" y="286"/>
                    <a:pt x="397" y="286"/>
                  </a:cubicBezTo>
                  <a:cubicBezTo>
                    <a:pt x="396" y="283"/>
                    <a:pt x="396" y="283"/>
                    <a:pt x="396" y="283"/>
                  </a:cubicBezTo>
                  <a:cubicBezTo>
                    <a:pt x="392" y="285"/>
                    <a:pt x="392" y="285"/>
                    <a:pt x="392" y="285"/>
                  </a:cubicBezTo>
                  <a:cubicBezTo>
                    <a:pt x="386" y="289"/>
                    <a:pt x="386" y="289"/>
                    <a:pt x="386" y="289"/>
                  </a:cubicBezTo>
                  <a:cubicBezTo>
                    <a:pt x="383" y="293"/>
                    <a:pt x="383" y="293"/>
                    <a:pt x="383" y="293"/>
                  </a:cubicBezTo>
                  <a:cubicBezTo>
                    <a:pt x="380" y="296"/>
                    <a:pt x="380" y="296"/>
                    <a:pt x="380" y="296"/>
                  </a:cubicBezTo>
                  <a:cubicBezTo>
                    <a:pt x="380" y="295"/>
                    <a:pt x="380" y="295"/>
                    <a:pt x="380" y="295"/>
                  </a:cubicBezTo>
                  <a:cubicBezTo>
                    <a:pt x="384" y="290"/>
                    <a:pt x="384" y="290"/>
                    <a:pt x="384" y="290"/>
                  </a:cubicBezTo>
                  <a:cubicBezTo>
                    <a:pt x="383" y="288"/>
                    <a:pt x="383" y="288"/>
                    <a:pt x="383" y="288"/>
                  </a:cubicBezTo>
                  <a:cubicBezTo>
                    <a:pt x="382" y="289"/>
                    <a:pt x="382" y="289"/>
                    <a:pt x="382" y="289"/>
                  </a:cubicBezTo>
                  <a:cubicBezTo>
                    <a:pt x="378" y="292"/>
                    <a:pt x="378" y="292"/>
                    <a:pt x="378" y="292"/>
                  </a:cubicBezTo>
                  <a:cubicBezTo>
                    <a:pt x="373" y="300"/>
                    <a:pt x="373" y="300"/>
                    <a:pt x="373" y="300"/>
                  </a:cubicBezTo>
                  <a:cubicBezTo>
                    <a:pt x="370" y="309"/>
                    <a:pt x="370" y="309"/>
                    <a:pt x="370" y="309"/>
                  </a:cubicBezTo>
                  <a:cubicBezTo>
                    <a:pt x="369" y="315"/>
                    <a:pt x="369" y="315"/>
                    <a:pt x="369" y="315"/>
                  </a:cubicBezTo>
                  <a:cubicBezTo>
                    <a:pt x="369" y="319"/>
                    <a:pt x="369" y="324"/>
                    <a:pt x="371" y="327"/>
                  </a:cubicBezTo>
                  <a:cubicBezTo>
                    <a:pt x="376" y="338"/>
                    <a:pt x="376" y="338"/>
                    <a:pt x="376" y="338"/>
                  </a:cubicBezTo>
                  <a:cubicBezTo>
                    <a:pt x="380" y="345"/>
                    <a:pt x="380" y="345"/>
                    <a:pt x="380" y="345"/>
                  </a:cubicBezTo>
                  <a:cubicBezTo>
                    <a:pt x="384" y="350"/>
                    <a:pt x="384" y="350"/>
                    <a:pt x="384" y="350"/>
                  </a:cubicBezTo>
                  <a:cubicBezTo>
                    <a:pt x="386" y="351"/>
                    <a:pt x="386" y="351"/>
                    <a:pt x="386" y="351"/>
                  </a:cubicBezTo>
                  <a:cubicBezTo>
                    <a:pt x="392" y="357"/>
                    <a:pt x="392" y="357"/>
                    <a:pt x="392" y="357"/>
                  </a:cubicBezTo>
                  <a:cubicBezTo>
                    <a:pt x="399" y="361"/>
                    <a:pt x="399" y="361"/>
                    <a:pt x="399" y="361"/>
                  </a:cubicBezTo>
                  <a:cubicBezTo>
                    <a:pt x="407" y="364"/>
                    <a:pt x="407" y="364"/>
                    <a:pt x="407" y="364"/>
                  </a:cubicBezTo>
                  <a:cubicBezTo>
                    <a:pt x="415" y="367"/>
                    <a:pt x="415" y="367"/>
                    <a:pt x="415" y="367"/>
                  </a:cubicBezTo>
                  <a:cubicBezTo>
                    <a:pt x="418" y="368"/>
                    <a:pt x="418" y="368"/>
                    <a:pt x="418" y="368"/>
                  </a:cubicBezTo>
                  <a:cubicBezTo>
                    <a:pt x="424" y="369"/>
                    <a:pt x="424" y="369"/>
                    <a:pt x="424" y="369"/>
                  </a:cubicBezTo>
                  <a:cubicBezTo>
                    <a:pt x="433" y="370"/>
                    <a:pt x="433" y="370"/>
                    <a:pt x="433" y="370"/>
                  </a:cubicBezTo>
                  <a:cubicBezTo>
                    <a:pt x="443" y="371"/>
                    <a:pt x="443" y="371"/>
                    <a:pt x="443" y="371"/>
                  </a:cubicBezTo>
                  <a:cubicBezTo>
                    <a:pt x="449" y="371"/>
                    <a:pt x="449" y="371"/>
                    <a:pt x="449" y="371"/>
                  </a:cubicBezTo>
                  <a:cubicBezTo>
                    <a:pt x="455" y="371"/>
                    <a:pt x="455" y="371"/>
                    <a:pt x="455" y="371"/>
                  </a:cubicBezTo>
                  <a:cubicBezTo>
                    <a:pt x="461" y="370"/>
                    <a:pt x="461" y="370"/>
                    <a:pt x="461" y="370"/>
                  </a:cubicBezTo>
                  <a:cubicBezTo>
                    <a:pt x="468" y="369"/>
                    <a:pt x="468" y="369"/>
                    <a:pt x="468" y="369"/>
                  </a:cubicBezTo>
                  <a:cubicBezTo>
                    <a:pt x="476" y="367"/>
                    <a:pt x="476" y="367"/>
                    <a:pt x="476" y="367"/>
                  </a:cubicBezTo>
                  <a:cubicBezTo>
                    <a:pt x="486" y="365"/>
                    <a:pt x="486" y="365"/>
                    <a:pt x="486" y="365"/>
                  </a:cubicBezTo>
                  <a:cubicBezTo>
                    <a:pt x="493" y="363"/>
                    <a:pt x="493" y="363"/>
                    <a:pt x="493" y="363"/>
                  </a:cubicBezTo>
                  <a:cubicBezTo>
                    <a:pt x="497" y="361"/>
                    <a:pt x="497" y="361"/>
                    <a:pt x="497" y="361"/>
                  </a:cubicBezTo>
                  <a:cubicBezTo>
                    <a:pt x="502" y="358"/>
                    <a:pt x="502" y="358"/>
                    <a:pt x="502" y="358"/>
                  </a:cubicBezTo>
                  <a:cubicBezTo>
                    <a:pt x="507" y="357"/>
                    <a:pt x="507" y="357"/>
                    <a:pt x="507" y="357"/>
                  </a:cubicBezTo>
                  <a:cubicBezTo>
                    <a:pt x="515" y="353"/>
                    <a:pt x="515" y="353"/>
                    <a:pt x="515" y="353"/>
                  </a:cubicBezTo>
                  <a:cubicBezTo>
                    <a:pt x="517" y="352"/>
                    <a:pt x="517" y="352"/>
                    <a:pt x="517" y="352"/>
                  </a:cubicBezTo>
                  <a:cubicBezTo>
                    <a:pt x="519" y="351"/>
                    <a:pt x="519" y="351"/>
                    <a:pt x="519" y="351"/>
                  </a:cubicBezTo>
                  <a:cubicBezTo>
                    <a:pt x="523" y="347"/>
                    <a:pt x="523" y="347"/>
                    <a:pt x="523" y="347"/>
                  </a:cubicBezTo>
                  <a:cubicBezTo>
                    <a:pt x="527" y="345"/>
                    <a:pt x="527" y="345"/>
                    <a:pt x="527" y="345"/>
                  </a:cubicBezTo>
                  <a:cubicBezTo>
                    <a:pt x="534" y="339"/>
                    <a:pt x="534" y="339"/>
                    <a:pt x="534" y="339"/>
                  </a:cubicBezTo>
                  <a:cubicBezTo>
                    <a:pt x="537" y="337"/>
                    <a:pt x="537" y="337"/>
                    <a:pt x="537" y="337"/>
                  </a:cubicBezTo>
                  <a:cubicBezTo>
                    <a:pt x="543" y="331"/>
                    <a:pt x="543" y="331"/>
                    <a:pt x="543" y="331"/>
                  </a:cubicBezTo>
                  <a:cubicBezTo>
                    <a:pt x="550" y="323"/>
                    <a:pt x="550" y="323"/>
                    <a:pt x="550" y="323"/>
                  </a:cubicBezTo>
                  <a:cubicBezTo>
                    <a:pt x="555" y="317"/>
                    <a:pt x="555" y="317"/>
                    <a:pt x="555" y="317"/>
                  </a:cubicBezTo>
                  <a:cubicBezTo>
                    <a:pt x="561" y="308"/>
                    <a:pt x="561" y="308"/>
                    <a:pt x="561" y="308"/>
                  </a:cubicBezTo>
                  <a:cubicBezTo>
                    <a:pt x="564" y="304"/>
                    <a:pt x="564" y="304"/>
                    <a:pt x="564" y="304"/>
                  </a:cubicBezTo>
                  <a:cubicBezTo>
                    <a:pt x="565" y="301"/>
                    <a:pt x="565" y="301"/>
                    <a:pt x="565" y="301"/>
                  </a:cubicBezTo>
                  <a:cubicBezTo>
                    <a:pt x="567" y="297"/>
                    <a:pt x="567" y="297"/>
                    <a:pt x="567" y="297"/>
                  </a:cubicBezTo>
                  <a:cubicBezTo>
                    <a:pt x="570" y="290"/>
                    <a:pt x="570" y="290"/>
                    <a:pt x="570" y="290"/>
                  </a:cubicBezTo>
                  <a:cubicBezTo>
                    <a:pt x="572" y="286"/>
                    <a:pt x="572" y="286"/>
                    <a:pt x="572" y="286"/>
                  </a:cubicBezTo>
                  <a:cubicBezTo>
                    <a:pt x="573" y="280"/>
                    <a:pt x="573" y="280"/>
                    <a:pt x="573" y="280"/>
                  </a:cubicBezTo>
                  <a:cubicBezTo>
                    <a:pt x="575" y="277"/>
                    <a:pt x="575" y="277"/>
                    <a:pt x="575" y="277"/>
                  </a:cubicBezTo>
                  <a:cubicBezTo>
                    <a:pt x="576" y="269"/>
                    <a:pt x="576" y="269"/>
                    <a:pt x="576" y="269"/>
                  </a:cubicBezTo>
                  <a:cubicBezTo>
                    <a:pt x="578" y="262"/>
                    <a:pt x="578" y="262"/>
                    <a:pt x="578" y="262"/>
                  </a:cubicBezTo>
                  <a:cubicBezTo>
                    <a:pt x="577" y="258"/>
                    <a:pt x="577" y="258"/>
                    <a:pt x="577" y="258"/>
                  </a:cubicBezTo>
                  <a:cubicBezTo>
                    <a:pt x="578" y="253"/>
                    <a:pt x="578" y="253"/>
                    <a:pt x="578" y="253"/>
                  </a:cubicBezTo>
                  <a:cubicBezTo>
                    <a:pt x="578" y="250"/>
                    <a:pt x="578" y="250"/>
                    <a:pt x="578" y="250"/>
                  </a:cubicBezTo>
                  <a:cubicBezTo>
                    <a:pt x="577" y="246"/>
                    <a:pt x="577" y="246"/>
                    <a:pt x="577" y="246"/>
                  </a:cubicBezTo>
                  <a:cubicBezTo>
                    <a:pt x="576" y="240"/>
                    <a:pt x="575" y="235"/>
                    <a:pt x="574" y="230"/>
                  </a:cubicBezTo>
                  <a:cubicBezTo>
                    <a:pt x="572" y="222"/>
                    <a:pt x="572" y="222"/>
                    <a:pt x="572" y="222"/>
                  </a:cubicBezTo>
                  <a:cubicBezTo>
                    <a:pt x="570" y="220"/>
                    <a:pt x="570" y="220"/>
                    <a:pt x="570" y="220"/>
                  </a:cubicBezTo>
                  <a:cubicBezTo>
                    <a:pt x="567" y="213"/>
                    <a:pt x="567" y="213"/>
                    <a:pt x="567" y="213"/>
                  </a:cubicBezTo>
                  <a:cubicBezTo>
                    <a:pt x="565" y="210"/>
                    <a:pt x="565" y="210"/>
                    <a:pt x="565" y="210"/>
                  </a:cubicBezTo>
                  <a:cubicBezTo>
                    <a:pt x="563" y="205"/>
                    <a:pt x="559" y="203"/>
                    <a:pt x="556" y="199"/>
                  </a:cubicBezTo>
                  <a:cubicBezTo>
                    <a:pt x="554" y="195"/>
                    <a:pt x="550" y="195"/>
                    <a:pt x="547" y="191"/>
                  </a:cubicBezTo>
                  <a:cubicBezTo>
                    <a:pt x="539" y="186"/>
                    <a:pt x="539" y="186"/>
                    <a:pt x="539" y="186"/>
                  </a:cubicBezTo>
                  <a:cubicBezTo>
                    <a:pt x="534" y="183"/>
                    <a:pt x="534" y="183"/>
                    <a:pt x="534" y="183"/>
                  </a:cubicBezTo>
                  <a:cubicBezTo>
                    <a:pt x="524" y="178"/>
                    <a:pt x="524" y="178"/>
                    <a:pt x="524" y="178"/>
                  </a:cubicBezTo>
                  <a:cubicBezTo>
                    <a:pt x="517" y="176"/>
                    <a:pt x="517" y="176"/>
                    <a:pt x="517" y="176"/>
                  </a:cubicBezTo>
                  <a:cubicBezTo>
                    <a:pt x="513" y="175"/>
                    <a:pt x="513" y="175"/>
                    <a:pt x="513" y="175"/>
                  </a:cubicBezTo>
                  <a:cubicBezTo>
                    <a:pt x="509" y="174"/>
                    <a:pt x="509" y="174"/>
                    <a:pt x="509" y="174"/>
                  </a:cubicBezTo>
                  <a:cubicBezTo>
                    <a:pt x="498" y="173"/>
                    <a:pt x="498" y="173"/>
                    <a:pt x="498" y="173"/>
                  </a:cubicBezTo>
                  <a:moveTo>
                    <a:pt x="301" y="283"/>
                  </a:moveTo>
                  <a:cubicBezTo>
                    <a:pt x="301" y="282"/>
                    <a:pt x="301" y="282"/>
                    <a:pt x="301" y="282"/>
                  </a:cubicBezTo>
                  <a:cubicBezTo>
                    <a:pt x="297" y="283"/>
                    <a:pt x="297" y="283"/>
                    <a:pt x="297" y="283"/>
                  </a:cubicBezTo>
                  <a:cubicBezTo>
                    <a:pt x="298" y="286"/>
                    <a:pt x="298" y="286"/>
                    <a:pt x="298" y="286"/>
                  </a:cubicBezTo>
                  <a:cubicBezTo>
                    <a:pt x="298" y="285"/>
                    <a:pt x="298" y="285"/>
                    <a:pt x="298" y="285"/>
                  </a:cubicBezTo>
                  <a:cubicBezTo>
                    <a:pt x="300" y="285"/>
                    <a:pt x="300" y="285"/>
                    <a:pt x="300" y="285"/>
                  </a:cubicBezTo>
                  <a:cubicBezTo>
                    <a:pt x="301" y="283"/>
                    <a:pt x="301" y="283"/>
                    <a:pt x="301" y="283"/>
                  </a:cubicBezTo>
                  <a:moveTo>
                    <a:pt x="317" y="355"/>
                  </a:moveTo>
                  <a:cubicBezTo>
                    <a:pt x="317" y="355"/>
                    <a:pt x="317" y="355"/>
                    <a:pt x="317" y="355"/>
                  </a:cubicBezTo>
                  <a:cubicBezTo>
                    <a:pt x="312" y="355"/>
                    <a:pt x="312" y="355"/>
                    <a:pt x="312" y="355"/>
                  </a:cubicBezTo>
                  <a:cubicBezTo>
                    <a:pt x="309" y="355"/>
                    <a:pt x="309" y="355"/>
                    <a:pt x="309" y="355"/>
                  </a:cubicBezTo>
                  <a:cubicBezTo>
                    <a:pt x="304" y="360"/>
                    <a:pt x="304" y="360"/>
                    <a:pt x="304" y="360"/>
                  </a:cubicBezTo>
                  <a:cubicBezTo>
                    <a:pt x="297" y="364"/>
                    <a:pt x="297" y="364"/>
                    <a:pt x="297" y="364"/>
                  </a:cubicBezTo>
                  <a:cubicBezTo>
                    <a:pt x="292" y="368"/>
                    <a:pt x="292" y="368"/>
                    <a:pt x="292" y="368"/>
                  </a:cubicBezTo>
                  <a:cubicBezTo>
                    <a:pt x="285" y="374"/>
                    <a:pt x="285" y="374"/>
                    <a:pt x="285" y="374"/>
                  </a:cubicBezTo>
                  <a:cubicBezTo>
                    <a:pt x="280" y="378"/>
                    <a:pt x="280" y="378"/>
                    <a:pt x="280" y="378"/>
                  </a:cubicBezTo>
                  <a:cubicBezTo>
                    <a:pt x="280" y="378"/>
                    <a:pt x="280" y="378"/>
                    <a:pt x="280" y="378"/>
                  </a:cubicBezTo>
                  <a:cubicBezTo>
                    <a:pt x="277" y="381"/>
                    <a:pt x="277" y="381"/>
                    <a:pt x="277" y="381"/>
                  </a:cubicBezTo>
                  <a:cubicBezTo>
                    <a:pt x="270" y="387"/>
                    <a:pt x="270" y="387"/>
                    <a:pt x="270" y="387"/>
                  </a:cubicBezTo>
                  <a:cubicBezTo>
                    <a:pt x="267" y="389"/>
                    <a:pt x="267" y="389"/>
                    <a:pt x="267" y="389"/>
                  </a:cubicBezTo>
                  <a:cubicBezTo>
                    <a:pt x="259" y="399"/>
                    <a:pt x="259" y="399"/>
                    <a:pt x="259" y="399"/>
                  </a:cubicBezTo>
                  <a:cubicBezTo>
                    <a:pt x="254" y="404"/>
                    <a:pt x="254" y="404"/>
                    <a:pt x="254" y="404"/>
                  </a:cubicBezTo>
                  <a:cubicBezTo>
                    <a:pt x="249" y="409"/>
                    <a:pt x="249" y="409"/>
                    <a:pt x="249" y="409"/>
                  </a:cubicBezTo>
                  <a:cubicBezTo>
                    <a:pt x="245" y="412"/>
                    <a:pt x="244" y="416"/>
                    <a:pt x="240" y="419"/>
                  </a:cubicBezTo>
                  <a:cubicBezTo>
                    <a:pt x="233" y="427"/>
                    <a:pt x="233" y="427"/>
                    <a:pt x="233" y="427"/>
                  </a:cubicBezTo>
                  <a:cubicBezTo>
                    <a:pt x="227" y="435"/>
                    <a:pt x="227" y="435"/>
                    <a:pt x="227" y="435"/>
                  </a:cubicBezTo>
                  <a:cubicBezTo>
                    <a:pt x="225" y="439"/>
                    <a:pt x="225" y="439"/>
                    <a:pt x="225" y="439"/>
                  </a:cubicBezTo>
                  <a:cubicBezTo>
                    <a:pt x="221" y="443"/>
                    <a:pt x="221" y="443"/>
                    <a:pt x="221" y="443"/>
                  </a:cubicBezTo>
                  <a:cubicBezTo>
                    <a:pt x="219" y="447"/>
                    <a:pt x="216" y="451"/>
                    <a:pt x="214" y="454"/>
                  </a:cubicBezTo>
                  <a:cubicBezTo>
                    <a:pt x="210" y="462"/>
                    <a:pt x="210" y="462"/>
                    <a:pt x="210" y="462"/>
                  </a:cubicBezTo>
                  <a:cubicBezTo>
                    <a:pt x="209" y="465"/>
                    <a:pt x="209" y="465"/>
                    <a:pt x="209" y="465"/>
                  </a:cubicBezTo>
                  <a:cubicBezTo>
                    <a:pt x="208" y="466"/>
                    <a:pt x="208" y="466"/>
                    <a:pt x="208" y="466"/>
                  </a:cubicBezTo>
                  <a:cubicBezTo>
                    <a:pt x="206" y="471"/>
                    <a:pt x="206" y="471"/>
                    <a:pt x="206" y="471"/>
                  </a:cubicBezTo>
                  <a:cubicBezTo>
                    <a:pt x="203" y="476"/>
                    <a:pt x="203" y="476"/>
                    <a:pt x="203" y="476"/>
                  </a:cubicBezTo>
                  <a:cubicBezTo>
                    <a:pt x="202" y="482"/>
                    <a:pt x="202" y="482"/>
                    <a:pt x="202" y="482"/>
                  </a:cubicBezTo>
                  <a:cubicBezTo>
                    <a:pt x="199" y="492"/>
                    <a:pt x="199" y="492"/>
                    <a:pt x="199" y="492"/>
                  </a:cubicBezTo>
                  <a:cubicBezTo>
                    <a:pt x="198" y="496"/>
                    <a:pt x="198" y="496"/>
                    <a:pt x="198" y="496"/>
                  </a:cubicBezTo>
                  <a:cubicBezTo>
                    <a:pt x="196" y="504"/>
                    <a:pt x="196" y="504"/>
                    <a:pt x="196" y="504"/>
                  </a:cubicBezTo>
                  <a:cubicBezTo>
                    <a:pt x="196" y="514"/>
                    <a:pt x="196" y="514"/>
                    <a:pt x="196" y="514"/>
                  </a:cubicBezTo>
                  <a:cubicBezTo>
                    <a:pt x="197" y="515"/>
                    <a:pt x="197" y="515"/>
                    <a:pt x="197" y="515"/>
                  </a:cubicBezTo>
                  <a:cubicBezTo>
                    <a:pt x="196" y="520"/>
                    <a:pt x="196" y="520"/>
                    <a:pt x="196" y="520"/>
                  </a:cubicBezTo>
                  <a:cubicBezTo>
                    <a:pt x="197" y="524"/>
                    <a:pt x="197" y="524"/>
                    <a:pt x="197" y="524"/>
                  </a:cubicBezTo>
                  <a:cubicBezTo>
                    <a:pt x="199" y="533"/>
                    <a:pt x="199" y="533"/>
                    <a:pt x="199" y="533"/>
                  </a:cubicBezTo>
                  <a:cubicBezTo>
                    <a:pt x="199" y="537"/>
                    <a:pt x="201" y="541"/>
                    <a:pt x="203" y="545"/>
                  </a:cubicBezTo>
                  <a:cubicBezTo>
                    <a:pt x="207" y="549"/>
                    <a:pt x="207" y="549"/>
                    <a:pt x="207" y="549"/>
                  </a:cubicBezTo>
                  <a:cubicBezTo>
                    <a:pt x="212" y="558"/>
                    <a:pt x="212" y="558"/>
                    <a:pt x="212" y="558"/>
                  </a:cubicBezTo>
                  <a:cubicBezTo>
                    <a:pt x="217" y="563"/>
                    <a:pt x="217" y="563"/>
                    <a:pt x="217" y="563"/>
                  </a:cubicBezTo>
                  <a:cubicBezTo>
                    <a:pt x="225" y="568"/>
                    <a:pt x="225" y="568"/>
                    <a:pt x="225" y="568"/>
                  </a:cubicBezTo>
                  <a:cubicBezTo>
                    <a:pt x="230" y="571"/>
                    <a:pt x="230" y="571"/>
                    <a:pt x="230" y="571"/>
                  </a:cubicBezTo>
                  <a:cubicBezTo>
                    <a:pt x="237" y="575"/>
                    <a:pt x="237" y="575"/>
                    <a:pt x="237" y="575"/>
                  </a:cubicBezTo>
                  <a:cubicBezTo>
                    <a:pt x="242" y="576"/>
                    <a:pt x="247" y="580"/>
                    <a:pt x="252" y="580"/>
                  </a:cubicBezTo>
                  <a:cubicBezTo>
                    <a:pt x="262" y="583"/>
                    <a:pt x="262" y="583"/>
                    <a:pt x="262" y="583"/>
                  </a:cubicBezTo>
                  <a:cubicBezTo>
                    <a:pt x="264" y="584"/>
                    <a:pt x="264" y="584"/>
                    <a:pt x="264" y="584"/>
                  </a:cubicBezTo>
                  <a:cubicBezTo>
                    <a:pt x="268" y="584"/>
                    <a:pt x="272" y="585"/>
                    <a:pt x="275" y="586"/>
                  </a:cubicBezTo>
                  <a:cubicBezTo>
                    <a:pt x="279" y="585"/>
                    <a:pt x="279" y="585"/>
                    <a:pt x="279" y="585"/>
                  </a:cubicBezTo>
                  <a:cubicBezTo>
                    <a:pt x="287" y="586"/>
                    <a:pt x="287" y="586"/>
                    <a:pt x="287" y="586"/>
                  </a:cubicBezTo>
                  <a:cubicBezTo>
                    <a:pt x="292" y="586"/>
                    <a:pt x="292" y="586"/>
                    <a:pt x="292" y="586"/>
                  </a:cubicBezTo>
                  <a:cubicBezTo>
                    <a:pt x="299" y="585"/>
                    <a:pt x="299" y="585"/>
                    <a:pt x="299" y="585"/>
                  </a:cubicBezTo>
                  <a:cubicBezTo>
                    <a:pt x="302" y="585"/>
                    <a:pt x="302" y="585"/>
                    <a:pt x="302" y="585"/>
                  </a:cubicBezTo>
                  <a:cubicBezTo>
                    <a:pt x="304" y="586"/>
                    <a:pt x="304" y="586"/>
                    <a:pt x="304" y="586"/>
                  </a:cubicBezTo>
                  <a:cubicBezTo>
                    <a:pt x="314" y="585"/>
                    <a:pt x="314" y="585"/>
                    <a:pt x="314" y="585"/>
                  </a:cubicBezTo>
                  <a:cubicBezTo>
                    <a:pt x="318" y="585"/>
                    <a:pt x="318" y="585"/>
                    <a:pt x="318" y="585"/>
                  </a:cubicBezTo>
                  <a:cubicBezTo>
                    <a:pt x="323" y="584"/>
                    <a:pt x="323" y="584"/>
                    <a:pt x="323" y="584"/>
                  </a:cubicBezTo>
                  <a:cubicBezTo>
                    <a:pt x="331" y="582"/>
                    <a:pt x="331" y="582"/>
                    <a:pt x="331" y="582"/>
                  </a:cubicBezTo>
                  <a:cubicBezTo>
                    <a:pt x="341" y="581"/>
                    <a:pt x="341" y="581"/>
                    <a:pt x="341" y="581"/>
                  </a:cubicBezTo>
                  <a:cubicBezTo>
                    <a:pt x="344" y="580"/>
                    <a:pt x="344" y="580"/>
                    <a:pt x="344" y="580"/>
                  </a:cubicBezTo>
                  <a:cubicBezTo>
                    <a:pt x="352" y="577"/>
                    <a:pt x="352" y="577"/>
                    <a:pt x="352" y="577"/>
                  </a:cubicBezTo>
                  <a:cubicBezTo>
                    <a:pt x="360" y="575"/>
                    <a:pt x="360" y="575"/>
                    <a:pt x="360" y="575"/>
                  </a:cubicBezTo>
                  <a:cubicBezTo>
                    <a:pt x="366" y="573"/>
                    <a:pt x="366" y="573"/>
                    <a:pt x="366" y="573"/>
                  </a:cubicBezTo>
                  <a:cubicBezTo>
                    <a:pt x="368" y="572"/>
                    <a:pt x="368" y="572"/>
                    <a:pt x="368" y="572"/>
                  </a:cubicBezTo>
                  <a:cubicBezTo>
                    <a:pt x="370" y="571"/>
                    <a:pt x="370" y="571"/>
                    <a:pt x="370" y="571"/>
                  </a:cubicBezTo>
                  <a:cubicBezTo>
                    <a:pt x="378" y="568"/>
                    <a:pt x="378" y="568"/>
                    <a:pt x="378" y="568"/>
                  </a:cubicBezTo>
                  <a:cubicBezTo>
                    <a:pt x="379" y="567"/>
                    <a:pt x="379" y="567"/>
                    <a:pt x="379" y="567"/>
                  </a:cubicBezTo>
                  <a:cubicBezTo>
                    <a:pt x="383" y="566"/>
                    <a:pt x="383" y="566"/>
                    <a:pt x="383" y="566"/>
                  </a:cubicBezTo>
                  <a:cubicBezTo>
                    <a:pt x="387" y="563"/>
                    <a:pt x="391" y="562"/>
                    <a:pt x="395" y="559"/>
                  </a:cubicBezTo>
                  <a:cubicBezTo>
                    <a:pt x="397" y="558"/>
                    <a:pt x="397" y="558"/>
                    <a:pt x="397" y="558"/>
                  </a:cubicBezTo>
                  <a:cubicBezTo>
                    <a:pt x="403" y="554"/>
                    <a:pt x="403" y="554"/>
                    <a:pt x="403" y="554"/>
                  </a:cubicBezTo>
                  <a:cubicBezTo>
                    <a:pt x="404" y="554"/>
                    <a:pt x="404" y="554"/>
                    <a:pt x="404" y="554"/>
                  </a:cubicBezTo>
                  <a:cubicBezTo>
                    <a:pt x="407" y="552"/>
                    <a:pt x="407" y="552"/>
                    <a:pt x="407" y="552"/>
                  </a:cubicBezTo>
                  <a:cubicBezTo>
                    <a:pt x="409" y="549"/>
                    <a:pt x="409" y="549"/>
                    <a:pt x="409" y="549"/>
                  </a:cubicBezTo>
                  <a:cubicBezTo>
                    <a:pt x="406" y="548"/>
                    <a:pt x="406" y="548"/>
                    <a:pt x="406" y="548"/>
                  </a:cubicBezTo>
                  <a:cubicBezTo>
                    <a:pt x="401" y="551"/>
                    <a:pt x="401" y="551"/>
                    <a:pt x="401" y="551"/>
                  </a:cubicBezTo>
                  <a:cubicBezTo>
                    <a:pt x="399" y="550"/>
                    <a:pt x="399" y="550"/>
                    <a:pt x="399" y="550"/>
                  </a:cubicBezTo>
                  <a:cubicBezTo>
                    <a:pt x="404" y="546"/>
                    <a:pt x="404" y="546"/>
                    <a:pt x="404" y="546"/>
                  </a:cubicBezTo>
                  <a:cubicBezTo>
                    <a:pt x="406" y="545"/>
                    <a:pt x="406" y="545"/>
                    <a:pt x="406" y="545"/>
                  </a:cubicBezTo>
                  <a:cubicBezTo>
                    <a:pt x="409" y="542"/>
                    <a:pt x="409" y="542"/>
                    <a:pt x="409" y="542"/>
                  </a:cubicBezTo>
                  <a:cubicBezTo>
                    <a:pt x="407" y="542"/>
                    <a:pt x="407" y="542"/>
                    <a:pt x="407" y="542"/>
                  </a:cubicBezTo>
                  <a:cubicBezTo>
                    <a:pt x="403" y="542"/>
                    <a:pt x="403" y="542"/>
                    <a:pt x="403" y="542"/>
                  </a:cubicBezTo>
                  <a:cubicBezTo>
                    <a:pt x="401" y="541"/>
                    <a:pt x="401" y="541"/>
                    <a:pt x="401" y="541"/>
                  </a:cubicBezTo>
                  <a:cubicBezTo>
                    <a:pt x="404" y="540"/>
                    <a:pt x="404" y="540"/>
                    <a:pt x="404" y="540"/>
                  </a:cubicBezTo>
                  <a:cubicBezTo>
                    <a:pt x="409" y="536"/>
                    <a:pt x="409" y="536"/>
                    <a:pt x="409" y="536"/>
                  </a:cubicBezTo>
                  <a:cubicBezTo>
                    <a:pt x="407" y="535"/>
                    <a:pt x="407" y="535"/>
                    <a:pt x="407" y="535"/>
                  </a:cubicBezTo>
                  <a:cubicBezTo>
                    <a:pt x="403" y="536"/>
                    <a:pt x="403" y="536"/>
                    <a:pt x="403" y="536"/>
                  </a:cubicBezTo>
                  <a:cubicBezTo>
                    <a:pt x="398" y="539"/>
                    <a:pt x="398" y="539"/>
                    <a:pt x="398" y="539"/>
                  </a:cubicBezTo>
                  <a:cubicBezTo>
                    <a:pt x="395" y="538"/>
                    <a:pt x="395" y="538"/>
                    <a:pt x="395" y="538"/>
                  </a:cubicBezTo>
                  <a:cubicBezTo>
                    <a:pt x="396" y="537"/>
                    <a:pt x="396" y="537"/>
                    <a:pt x="396" y="537"/>
                  </a:cubicBezTo>
                  <a:cubicBezTo>
                    <a:pt x="397" y="535"/>
                    <a:pt x="397" y="535"/>
                    <a:pt x="397" y="535"/>
                  </a:cubicBezTo>
                  <a:cubicBezTo>
                    <a:pt x="391" y="537"/>
                    <a:pt x="391" y="537"/>
                    <a:pt x="391" y="537"/>
                  </a:cubicBezTo>
                  <a:cubicBezTo>
                    <a:pt x="385" y="540"/>
                    <a:pt x="385" y="540"/>
                    <a:pt x="385" y="540"/>
                  </a:cubicBezTo>
                  <a:cubicBezTo>
                    <a:pt x="382" y="542"/>
                    <a:pt x="382" y="542"/>
                    <a:pt x="382" y="542"/>
                  </a:cubicBezTo>
                  <a:cubicBezTo>
                    <a:pt x="382" y="541"/>
                    <a:pt x="382" y="541"/>
                    <a:pt x="382" y="541"/>
                  </a:cubicBezTo>
                  <a:cubicBezTo>
                    <a:pt x="382" y="540"/>
                    <a:pt x="382" y="540"/>
                    <a:pt x="382" y="540"/>
                  </a:cubicBezTo>
                  <a:cubicBezTo>
                    <a:pt x="387" y="538"/>
                    <a:pt x="387" y="538"/>
                    <a:pt x="387" y="538"/>
                  </a:cubicBezTo>
                  <a:cubicBezTo>
                    <a:pt x="390" y="536"/>
                    <a:pt x="390" y="536"/>
                    <a:pt x="390" y="536"/>
                  </a:cubicBezTo>
                  <a:cubicBezTo>
                    <a:pt x="390" y="534"/>
                    <a:pt x="390" y="534"/>
                    <a:pt x="390" y="534"/>
                  </a:cubicBezTo>
                  <a:cubicBezTo>
                    <a:pt x="384" y="537"/>
                    <a:pt x="384" y="537"/>
                    <a:pt x="384" y="537"/>
                  </a:cubicBezTo>
                  <a:cubicBezTo>
                    <a:pt x="382" y="536"/>
                    <a:pt x="382" y="536"/>
                    <a:pt x="382" y="536"/>
                  </a:cubicBezTo>
                  <a:cubicBezTo>
                    <a:pt x="378" y="538"/>
                    <a:pt x="378" y="538"/>
                    <a:pt x="378" y="538"/>
                  </a:cubicBezTo>
                  <a:cubicBezTo>
                    <a:pt x="371" y="541"/>
                    <a:pt x="371" y="541"/>
                    <a:pt x="371" y="541"/>
                  </a:cubicBezTo>
                  <a:cubicBezTo>
                    <a:pt x="367" y="543"/>
                    <a:pt x="367" y="543"/>
                    <a:pt x="367" y="543"/>
                  </a:cubicBezTo>
                  <a:cubicBezTo>
                    <a:pt x="363" y="545"/>
                    <a:pt x="363" y="545"/>
                    <a:pt x="363" y="545"/>
                  </a:cubicBezTo>
                  <a:cubicBezTo>
                    <a:pt x="355" y="548"/>
                    <a:pt x="355" y="548"/>
                    <a:pt x="355" y="548"/>
                  </a:cubicBezTo>
                  <a:cubicBezTo>
                    <a:pt x="347" y="550"/>
                    <a:pt x="347" y="550"/>
                    <a:pt x="347" y="550"/>
                  </a:cubicBezTo>
                  <a:cubicBezTo>
                    <a:pt x="337" y="552"/>
                    <a:pt x="337" y="552"/>
                    <a:pt x="337" y="552"/>
                  </a:cubicBezTo>
                  <a:cubicBezTo>
                    <a:pt x="332" y="553"/>
                    <a:pt x="332" y="553"/>
                    <a:pt x="332" y="553"/>
                  </a:cubicBezTo>
                  <a:cubicBezTo>
                    <a:pt x="329" y="554"/>
                    <a:pt x="329" y="554"/>
                    <a:pt x="329" y="554"/>
                  </a:cubicBezTo>
                  <a:cubicBezTo>
                    <a:pt x="323" y="556"/>
                    <a:pt x="323" y="556"/>
                    <a:pt x="323" y="556"/>
                  </a:cubicBezTo>
                  <a:cubicBezTo>
                    <a:pt x="321" y="556"/>
                    <a:pt x="321" y="556"/>
                    <a:pt x="321" y="556"/>
                  </a:cubicBezTo>
                  <a:cubicBezTo>
                    <a:pt x="319" y="557"/>
                    <a:pt x="319" y="557"/>
                    <a:pt x="319" y="557"/>
                  </a:cubicBezTo>
                  <a:cubicBezTo>
                    <a:pt x="310" y="559"/>
                    <a:pt x="310" y="559"/>
                    <a:pt x="310" y="559"/>
                  </a:cubicBezTo>
                  <a:cubicBezTo>
                    <a:pt x="304" y="559"/>
                    <a:pt x="304" y="559"/>
                    <a:pt x="304" y="559"/>
                  </a:cubicBezTo>
                  <a:cubicBezTo>
                    <a:pt x="297" y="561"/>
                    <a:pt x="297" y="561"/>
                    <a:pt x="297" y="561"/>
                  </a:cubicBezTo>
                  <a:cubicBezTo>
                    <a:pt x="290" y="561"/>
                    <a:pt x="290" y="561"/>
                    <a:pt x="290" y="561"/>
                  </a:cubicBezTo>
                  <a:cubicBezTo>
                    <a:pt x="284" y="562"/>
                    <a:pt x="284" y="562"/>
                    <a:pt x="284" y="562"/>
                  </a:cubicBezTo>
                  <a:cubicBezTo>
                    <a:pt x="281" y="562"/>
                    <a:pt x="281" y="562"/>
                    <a:pt x="281" y="562"/>
                  </a:cubicBezTo>
                  <a:cubicBezTo>
                    <a:pt x="272" y="563"/>
                    <a:pt x="272" y="563"/>
                    <a:pt x="272" y="563"/>
                  </a:cubicBezTo>
                  <a:cubicBezTo>
                    <a:pt x="266" y="563"/>
                    <a:pt x="266" y="563"/>
                    <a:pt x="266" y="563"/>
                  </a:cubicBezTo>
                  <a:cubicBezTo>
                    <a:pt x="262" y="564"/>
                    <a:pt x="262" y="564"/>
                    <a:pt x="262" y="564"/>
                  </a:cubicBezTo>
                  <a:cubicBezTo>
                    <a:pt x="258" y="563"/>
                    <a:pt x="258" y="563"/>
                    <a:pt x="258" y="563"/>
                  </a:cubicBezTo>
                  <a:cubicBezTo>
                    <a:pt x="253" y="562"/>
                    <a:pt x="253" y="562"/>
                    <a:pt x="253" y="562"/>
                  </a:cubicBezTo>
                  <a:cubicBezTo>
                    <a:pt x="250" y="563"/>
                    <a:pt x="250" y="563"/>
                    <a:pt x="250" y="563"/>
                  </a:cubicBezTo>
                  <a:cubicBezTo>
                    <a:pt x="240" y="560"/>
                    <a:pt x="240" y="560"/>
                    <a:pt x="240" y="560"/>
                  </a:cubicBezTo>
                  <a:cubicBezTo>
                    <a:pt x="234" y="557"/>
                    <a:pt x="234" y="557"/>
                    <a:pt x="234" y="557"/>
                  </a:cubicBezTo>
                  <a:cubicBezTo>
                    <a:pt x="231" y="556"/>
                    <a:pt x="231" y="556"/>
                    <a:pt x="231" y="556"/>
                  </a:cubicBezTo>
                  <a:cubicBezTo>
                    <a:pt x="224" y="552"/>
                    <a:pt x="224" y="552"/>
                    <a:pt x="224" y="552"/>
                  </a:cubicBezTo>
                  <a:cubicBezTo>
                    <a:pt x="223" y="550"/>
                    <a:pt x="223" y="550"/>
                    <a:pt x="223" y="550"/>
                  </a:cubicBezTo>
                  <a:cubicBezTo>
                    <a:pt x="220" y="547"/>
                    <a:pt x="220" y="547"/>
                    <a:pt x="220" y="547"/>
                  </a:cubicBezTo>
                  <a:cubicBezTo>
                    <a:pt x="219" y="544"/>
                    <a:pt x="219" y="544"/>
                    <a:pt x="219" y="544"/>
                  </a:cubicBezTo>
                  <a:cubicBezTo>
                    <a:pt x="217" y="542"/>
                    <a:pt x="217" y="542"/>
                    <a:pt x="217" y="542"/>
                  </a:cubicBezTo>
                  <a:cubicBezTo>
                    <a:pt x="216" y="536"/>
                    <a:pt x="216" y="536"/>
                    <a:pt x="216" y="536"/>
                  </a:cubicBezTo>
                  <a:cubicBezTo>
                    <a:pt x="215" y="529"/>
                    <a:pt x="215" y="529"/>
                    <a:pt x="215" y="529"/>
                  </a:cubicBezTo>
                  <a:cubicBezTo>
                    <a:pt x="215" y="520"/>
                    <a:pt x="215" y="520"/>
                    <a:pt x="215" y="520"/>
                  </a:cubicBezTo>
                  <a:cubicBezTo>
                    <a:pt x="215" y="517"/>
                    <a:pt x="215" y="517"/>
                    <a:pt x="215" y="517"/>
                  </a:cubicBezTo>
                  <a:cubicBezTo>
                    <a:pt x="216" y="513"/>
                    <a:pt x="216" y="513"/>
                    <a:pt x="216" y="513"/>
                  </a:cubicBezTo>
                  <a:cubicBezTo>
                    <a:pt x="217" y="510"/>
                    <a:pt x="217" y="510"/>
                    <a:pt x="217" y="510"/>
                  </a:cubicBezTo>
                  <a:cubicBezTo>
                    <a:pt x="219" y="504"/>
                    <a:pt x="219" y="504"/>
                    <a:pt x="219" y="504"/>
                  </a:cubicBezTo>
                  <a:cubicBezTo>
                    <a:pt x="220" y="500"/>
                    <a:pt x="220" y="500"/>
                    <a:pt x="220" y="500"/>
                  </a:cubicBezTo>
                  <a:cubicBezTo>
                    <a:pt x="221" y="498"/>
                    <a:pt x="221" y="498"/>
                    <a:pt x="221" y="498"/>
                  </a:cubicBezTo>
                  <a:cubicBezTo>
                    <a:pt x="223" y="494"/>
                    <a:pt x="223" y="494"/>
                    <a:pt x="223" y="494"/>
                  </a:cubicBezTo>
                  <a:cubicBezTo>
                    <a:pt x="226" y="487"/>
                    <a:pt x="226" y="487"/>
                    <a:pt x="226" y="487"/>
                  </a:cubicBezTo>
                  <a:cubicBezTo>
                    <a:pt x="231" y="478"/>
                    <a:pt x="231" y="478"/>
                    <a:pt x="231" y="478"/>
                  </a:cubicBezTo>
                  <a:cubicBezTo>
                    <a:pt x="236" y="471"/>
                    <a:pt x="236" y="471"/>
                    <a:pt x="236" y="471"/>
                  </a:cubicBezTo>
                  <a:cubicBezTo>
                    <a:pt x="239" y="465"/>
                    <a:pt x="239" y="465"/>
                    <a:pt x="239" y="465"/>
                  </a:cubicBezTo>
                  <a:cubicBezTo>
                    <a:pt x="242" y="462"/>
                    <a:pt x="242" y="462"/>
                    <a:pt x="242" y="462"/>
                  </a:cubicBezTo>
                  <a:cubicBezTo>
                    <a:pt x="245" y="458"/>
                    <a:pt x="245" y="458"/>
                    <a:pt x="245" y="458"/>
                  </a:cubicBezTo>
                  <a:cubicBezTo>
                    <a:pt x="247" y="456"/>
                    <a:pt x="247" y="456"/>
                    <a:pt x="247" y="456"/>
                  </a:cubicBezTo>
                  <a:cubicBezTo>
                    <a:pt x="248" y="454"/>
                    <a:pt x="248" y="454"/>
                    <a:pt x="248" y="454"/>
                  </a:cubicBezTo>
                  <a:cubicBezTo>
                    <a:pt x="256" y="445"/>
                    <a:pt x="256" y="445"/>
                    <a:pt x="256" y="445"/>
                  </a:cubicBezTo>
                  <a:cubicBezTo>
                    <a:pt x="261" y="439"/>
                    <a:pt x="261" y="439"/>
                    <a:pt x="261" y="439"/>
                  </a:cubicBezTo>
                  <a:cubicBezTo>
                    <a:pt x="263" y="437"/>
                    <a:pt x="263" y="437"/>
                    <a:pt x="263" y="437"/>
                  </a:cubicBezTo>
                  <a:cubicBezTo>
                    <a:pt x="266" y="434"/>
                    <a:pt x="266" y="434"/>
                    <a:pt x="266" y="434"/>
                  </a:cubicBezTo>
                  <a:cubicBezTo>
                    <a:pt x="268" y="432"/>
                    <a:pt x="268" y="432"/>
                    <a:pt x="268" y="432"/>
                  </a:cubicBezTo>
                  <a:cubicBezTo>
                    <a:pt x="269" y="431"/>
                    <a:pt x="269" y="431"/>
                    <a:pt x="269" y="431"/>
                  </a:cubicBezTo>
                  <a:cubicBezTo>
                    <a:pt x="273" y="427"/>
                    <a:pt x="276" y="423"/>
                    <a:pt x="280" y="420"/>
                  </a:cubicBezTo>
                  <a:cubicBezTo>
                    <a:pt x="284" y="416"/>
                    <a:pt x="284" y="416"/>
                    <a:pt x="284" y="416"/>
                  </a:cubicBezTo>
                  <a:cubicBezTo>
                    <a:pt x="286" y="414"/>
                    <a:pt x="286" y="414"/>
                    <a:pt x="286" y="414"/>
                  </a:cubicBezTo>
                  <a:cubicBezTo>
                    <a:pt x="289" y="411"/>
                    <a:pt x="289" y="411"/>
                    <a:pt x="289" y="411"/>
                  </a:cubicBezTo>
                  <a:cubicBezTo>
                    <a:pt x="294" y="407"/>
                    <a:pt x="300" y="402"/>
                    <a:pt x="305" y="398"/>
                  </a:cubicBezTo>
                  <a:cubicBezTo>
                    <a:pt x="307" y="395"/>
                    <a:pt x="307" y="395"/>
                    <a:pt x="307" y="395"/>
                  </a:cubicBezTo>
                  <a:cubicBezTo>
                    <a:pt x="311" y="392"/>
                    <a:pt x="314" y="388"/>
                    <a:pt x="318" y="386"/>
                  </a:cubicBezTo>
                  <a:cubicBezTo>
                    <a:pt x="325" y="380"/>
                    <a:pt x="325" y="380"/>
                    <a:pt x="325" y="380"/>
                  </a:cubicBezTo>
                  <a:cubicBezTo>
                    <a:pt x="328" y="379"/>
                    <a:pt x="328" y="379"/>
                    <a:pt x="328" y="379"/>
                  </a:cubicBezTo>
                  <a:cubicBezTo>
                    <a:pt x="334" y="373"/>
                    <a:pt x="334" y="373"/>
                    <a:pt x="334" y="373"/>
                  </a:cubicBezTo>
                  <a:cubicBezTo>
                    <a:pt x="334" y="369"/>
                    <a:pt x="334" y="369"/>
                    <a:pt x="334" y="369"/>
                  </a:cubicBezTo>
                  <a:cubicBezTo>
                    <a:pt x="332" y="367"/>
                    <a:pt x="332" y="367"/>
                    <a:pt x="332" y="367"/>
                  </a:cubicBezTo>
                  <a:cubicBezTo>
                    <a:pt x="331" y="362"/>
                    <a:pt x="331" y="362"/>
                    <a:pt x="331" y="362"/>
                  </a:cubicBezTo>
                  <a:cubicBezTo>
                    <a:pt x="325" y="359"/>
                    <a:pt x="325" y="359"/>
                    <a:pt x="325" y="359"/>
                  </a:cubicBezTo>
                  <a:cubicBezTo>
                    <a:pt x="322" y="358"/>
                    <a:pt x="322" y="358"/>
                    <a:pt x="322" y="358"/>
                  </a:cubicBezTo>
                  <a:cubicBezTo>
                    <a:pt x="317" y="355"/>
                    <a:pt x="317" y="355"/>
                    <a:pt x="317" y="355"/>
                  </a:cubicBezTo>
                  <a:moveTo>
                    <a:pt x="182" y="383"/>
                  </a:moveTo>
                  <a:cubicBezTo>
                    <a:pt x="182" y="382"/>
                    <a:pt x="182" y="382"/>
                    <a:pt x="182" y="382"/>
                  </a:cubicBezTo>
                  <a:cubicBezTo>
                    <a:pt x="182" y="383"/>
                    <a:pt x="182" y="383"/>
                    <a:pt x="182" y="38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7"/>
            <p:cNvSpPr>
              <a:spLocks noSelect="1"/>
            </p:cNvSpPr>
            <p:nvPr/>
          </p:nvSpPr>
          <p:spPr bwMode="auto">
            <a:xfrm>
              <a:off x="2555" y="4029"/>
              <a:ext cx="577" cy="105"/>
            </a:xfrm>
            <a:custGeom>
              <a:avLst/>
              <a:gdLst/>
              <a:ahLst/>
              <a:cxnLst>
                <a:cxn ang="0">
                  <a:pos x="219" y="0"/>
                </a:cxn>
                <a:cxn ang="0">
                  <a:pos x="349" y="156"/>
                </a:cxn>
                <a:cxn ang="0">
                  <a:pos x="649" y="455"/>
                </a:cxn>
                <a:cxn ang="0">
                  <a:pos x="357" y="740"/>
                </a:cxn>
                <a:cxn ang="0">
                  <a:pos x="0" y="0"/>
                </a:cxn>
                <a:cxn ang="0">
                  <a:pos x="294" y="558"/>
                </a:cxn>
                <a:cxn ang="0">
                  <a:pos x="431" y="448"/>
                </a:cxn>
                <a:cxn ang="0">
                  <a:pos x="301" y="338"/>
                </a:cxn>
                <a:cxn ang="0">
                  <a:pos x="219" y="550"/>
                </a:cxn>
                <a:cxn ang="0">
                  <a:pos x="759" y="248"/>
                </a:cxn>
                <a:cxn ang="0">
                  <a:pos x="1271" y="252"/>
                </a:cxn>
                <a:cxn ang="0">
                  <a:pos x="1266" y="657"/>
                </a:cxn>
                <a:cxn ang="0">
                  <a:pos x="757" y="653"/>
                </a:cxn>
                <a:cxn ang="0">
                  <a:pos x="897" y="452"/>
                </a:cxn>
                <a:cxn ang="0">
                  <a:pos x="1012" y="564"/>
                </a:cxn>
                <a:cxn ang="0">
                  <a:pos x="1128" y="452"/>
                </a:cxn>
                <a:cxn ang="0">
                  <a:pos x="1012" y="341"/>
                </a:cxn>
                <a:cxn ang="0">
                  <a:pos x="897" y="452"/>
                </a:cxn>
                <a:cxn ang="0">
                  <a:pos x="1592" y="740"/>
                </a:cxn>
                <a:cxn ang="0">
                  <a:pos x="1374" y="0"/>
                </a:cxn>
                <a:cxn ang="0">
                  <a:pos x="1762" y="483"/>
                </a:cxn>
                <a:cxn ang="0">
                  <a:pos x="1633" y="616"/>
                </a:cxn>
                <a:cxn ang="0">
                  <a:pos x="1762" y="749"/>
                </a:cxn>
                <a:cxn ang="0">
                  <a:pos x="1890" y="616"/>
                </a:cxn>
                <a:cxn ang="0">
                  <a:pos x="1762" y="483"/>
                </a:cxn>
                <a:cxn ang="0">
                  <a:pos x="2256" y="564"/>
                </a:cxn>
                <a:cxn ang="0">
                  <a:pos x="2119" y="453"/>
                </a:cxn>
                <a:cxn ang="0">
                  <a:pos x="2250" y="341"/>
                </a:cxn>
                <a:cxn ang="0">
                  <a:pos x="2389" y="186"/>
                </a:cxn>
                <a:cxn ang="0">
                  <a:pos x="1975" y="252"/>
                </a:cxn>
                <a:cxn ang="0">
                  <a:pos x="1989" y="667"/>
                </a:cxn>
                <a:cxn ang="0">
                  <a:pos x="2393" y="714"/>
                </a:cxn>
                <a:cxn ang="0">
                  <a:pos x="2432" y="452"/>
                </a:cxn>
                <a:cxn ang="0">
                  <a:pos x="2766" y="156"/>
                </a:cxn>
                <a:cxn ang="0">
                  <a:pos x="3100" y="452"/>
                </a:cxn>
                <a:cxn ang="0">
                  <a:pos x="2768" y="749"/>
                </a:cxn>
                <a:cxn ang="0">
                  <a:pos x="2432" y="452"/>
                </a:cxn>
                <a:cxn ang="0">
                  <a:pos x="2683" y="532"/>
                </a:cxn>
                <a:cxn ang="0">
                  <a:pos x="2849" y="532"/>
                </a:cxn>
                <a:cxn ang="0">
                  <a:pos x="2849" y="372"/>
                </a:cxn>
                <a:cxn ang="0">
                  <a:pos x="2683" y="372"/>
                </a:cxn>
                <a:cxn ang="0">
                  <a:pos x="3137" y="740"/>
                </a:cxn>
                <a:cxn ang="0">
                  <a:pos x="3356" y="401"/>
                </a:cxn>
                <a:cxn ang="0">
                  <a:pos x="3492" y="362"/>
                </a:cxn>
                <a:cxn ang="0">
                  <a:pos x="3508" y="740"/>
                </a:cxn>
                <a:cxn ang="0">
                  <a:pos x="3727" y="401"/>
                </a:cxn>
                <a:cxn ang="0">
                  <a:pos x="3864" y="361"/>
                </a:cxn>
                <a:cxn ang="0">
                  <a:pos x="3880" y="740"/>
                </a:cxn>
                <a:cxn ang="0">
                  <a:pos x="4098" y="372"/>
                </a:cxn>
                <a:cxn ang="0">
                  <a:pos x="3917" y="156"/>
                </a:cxn>
                <a:cxn ang="0">
                  <a:pos x="3537" y="156"/>
                </a:cxn>
                <a:cxn ang="0">
                  <a:pos x="3356" y="166"/>
                </a:cxn>
                <a:cxn ang="0">
                  <a:pos x="3137" y="740"/>
                </a:cxn>
              </a:cxnLst>
              <a:rect l="0" t="0" r="r" b="b"/>
              <a:pathLst>
                <a:path w="4098" h="750">
                  <a:moveTo>
                    <a:pt x="0" y="0"/>
                  </a:moveTo>
                  <a:cubicBezTo>
                    <a:pt x="219" y="0"/>
                    <a:pt x="219" y="0"/>
                    <a:pt x="219" y="0"/>
                  </a:cubicBezTo>
                  <a:cubicBezTo>
                    <a:pt x="219" y="180"/>
                    <a:pt x="219" y="180"/>
                    <a:pt x="219" y="180"/>
                  </a:cubicBezTo>
                  <a:cubicBezTo>
                    <a:pt x="261" y="164"/>
                    <a:pt x="304" y="156"/>
                    <a:pt x="349" y="156"/>
                  </a:cubicBezTo>
                  <a:cubicBezTo>
                    <a:pt x="438" y="156"/>
                    <a:pt x="509" y="184"/>
                    <a:pt x="564" y="240"/>
                  </a:cubicBezTo>
                  <a:cubicBezTo>
                    <a:pt x="620" y="295"/>
                    <a:pt x="649" y="366"/>
                    <a:pt x="649" y="455"/>
                  </a:cubicBezTo>
                  <a:cubicBezTo>
                    <a:pt x="649" y="524"/>
                    <a:pt x="626" y="587"/>
                    <a:pt x="580" y="645"/>
                  </a:cubicBezTo>
                  <a:cubicBezTo>
                    <a:pt x="533" y="707"/>
                    <a:pt x="459" y="738"/>
                    <a:pt x="357" y="740"/>
                  </a:cubicBezTo>
                  <a:cubicBezTo>
                    <a:pt x="0" y="740"/>
                    <a:pt x="0" y="740"/>
                    <a:pt x="0" y="740"/>
                  </a:cubicBezTo>
                  <a:lnTo>
                    <a:pt x="0" y="0"/>
                  </a:lnTo>
                  <a:close/>
                  <a:moveTo>
                    <a:pt x="219" y="550"/>
                  </a:moveTo>
                  <a:cubicBezTo>
                    <a:pt x="248" y="555"/>
                    <a:pt x="273" y="558"/>
                    <a:pt x="294" y="558"/>
                  </a:cubicBezTo>
                  <a:cubicBezTo>
                    <a:pt x="336" y="558"/>
                    <a:pt x="369" y="548"/>
                    <a:pt x="393" y="527"/>
                  </a:cubicBezTo>
                  <a:cubicBezTo>
                    <a:pt x="417" y="508"/>
                    <a:pt x="430" y="482"/>
                    <a:pt x="431" y="448"/>
                  </a:cubicBezTo>
                  <a:cubicBezTo>
                    <a:pt x="431" y="415"/>
                    <a:pt x="419" y="388"/>
                    <a:pt x="396" y="368"/>
                  </a:cubicBezTo>
                  <a:cubicBezTo>
                    <a:pt x="372" y="348"/>
                    <a:pt x="340" y="338"/>
                    <a:pt x="301" y="338"/>
                  </a:cubicBezTo>
                  <a:cubicBezTo>
                    <a:pt x="276" y="338"/>
                    <a:pt x="248" y="342"/>
                    <a:pt x="219" y="351"/>
                  </a:cubicBezTo>
                  <a:lnTo>
                    <a:pt x="219" y="550"/>
                  </a:lnTo>
                  <a:close/>
                  <a:moveTo>
                    <a:pt x="678" y="452"/>
                  </a:moveTo>
                  <a:cubicBezTo>
                    <a:pt x="678" y="375"/>
                    <a:pt x="704" y="307"/>
                    <a:pt x="759" y="248"/>
                  </a:cubicBezTo>
                  <a:cubicBezTo>
                    <a:pt x="812" y="188"/>
                    <a:pt x="896" y="157"/>
                    <a:pt x="1012" y="156"/>
                  </a:cubicBezTo>
                  <a:cubicBezTo>
                    <a:pt x="1133" y="158"/>
                    <a:pt x="1219" y="190"/>
                    <a:pt x="1271" y="252"/>
                  </a:cubicBezTo>
                  <a:cubicBezTo>
                    <a:pt x="1322" y="312"/>
                    <a:pt x="1347" y="378"/>
                    <a:pt x="1346" y="452"/>
                  </a:cubicBezTo>
                  <a:cubicBezTo>
                    <a:pt x="1346" y="532"/>
                    <a:pt x="1319" y="600"/>
                    <a:pt x="1266" y="657"/>
                  </a:cubicBezTo>
                  <a:cubicBezTo>
                    <a:pt x="1211" y="717"/>
                    <a:pt x="1127" y="748"/>
                    <a:pt x="1014" y="749"/>
                  </a:cubicBezTo>
                  <a:cubicBezTo>
                    <a:pt x="896" y="747"/>
                    <a:pt x="810" y="715"/>
                    <a:pt x="757" y="653"/>
                  </a:cubicBezTo>
                  <a:cubicBezTo>
                    <a:pt x="704" y="592"/>
                    <a:pt x="678" y="526"/>
                    <a:pt x="678" y="452"/>
                  </a:cubicBezTo>
                  <a:moveTo>
                    <a:pt x="897" y="452"/>
                  </a:moveTo>
                  <a:cubicBezTo>
                    <a:pt x="897" y="485"/>
                    <a:pt x="908" y="512"/>
                    <a:pt x="929" y="532"/>
                  </a:cubicBezTo>
                  <a:cubicBezTo>
                    <a:pt x="950" y="553"/>
                    <a:pt x="978" y="564"/>
                    <a:pt x="1012" y="564"/>
                  </a:cubicBezTo>
                  <a:cubicBezTo>
                    <a:pt x="1047" y="564"/>
                    <a:pt x="1075" y="553"/>
                    <a:pt x="1096" y="532"/>
                  </a:cubicBezTo>
                  <a:cubicBezTo>
                    <a:pt x="1117" y="512"/>
                    <a:pt x="1128" y="485"/>
                    <a:pt x="1128" y="452"/>
                  </a:cubicBezTo>
                  <a:cubicBezTo>
                    <a:pt x="1128" y="419"/>
                    <a:pt x="1117" y="392"/>
                    <a:pt x="1096" y="372"/>
                  </a:cubicBezTo>
                  <a:cubicBezTo>
                    <a:pt x="1075" y="351"/>
                    <a:pt x="1047" y="341"/>
                    <a:pt x="1012" y="341"/>
                  </a:cubicBezTo>
                  <a:cubicBezTo>
                    <a:pt x="978" y="341"/>
                    <a:pt x="950" y="351"/>
                    <a:pt x="929" y="372"/>
                  </a:cubicBezTo>
                  <a:cubicBezTo>
                    <a:pt x="908" y="392"/>
                    <a:pt x="897" y="419"/>
                    <a:pt x="897" y="452"/>
                  </a:cubicBezTo>
                  <a:moveTo>
                    <a:pt x="1374" y="740"/>
                  </a:moveTo>
                  <a:cubicBezTo>
                    <a:pt x="1592" y="740"/>
                    <a:pt x="1592" y="740"/>
                    <a:pt x="1592" y="740"/>
                  </a:cubicBezTo>
                  <a:cubicBezTo>
                    <a:pt x="1592" y="0"/>
                    <a:pt x="1592" y="0"/>
                    <a:pt x="1592" y="0"/>
                  </a:cubicBezTo>
                  <a:cubicBezTo>
                    <a:pt x="1374" y="0"/>
                    <a:pt x="1374" y="0"/>
                    <a:pt x="1374" y="0"/>
                  </a:cubicBezTo>
                  <a:lnTo>
                    <a:pt x="1374" y="740"/>
                  </a:lnTo>
                  <a:close/>
                  <a:moveTo>
                    <a:pt x="1762" y="483"/>
                  </a:moveTo>
                  <a:cubicBezTo>
                    <a:pt x="1725" y="484"/>
                    <a:pt x="1695" y="496"/>
                    <a:pt x="1672" y="521"/>
                  </a:cubicBezTo>
                  <a:cubicBezTo>
                    <a:pt x="1646" y="546"/>
                    <a:pt x="1633" y="577"/>
                    <a:pt x="1633" y="616"/>
                  </a:cubicBezTo>
                  <a:cubicBezTo>
                    <a:pt x="1633" y="653"/>
                    <a:pt x="1646" y="684"/>
                    <a:pt x="1672" y="709"/>
                  </a:cubicBezTo>
                  <a:cubicBezTo>
                    <a:pt x="1695" y="735"/>
                    <a:pt x="1725" y="748"/>
                    <a:pt x="1762" y="749"/>
                  </a:cubicBezTo>
                  <a:cubicBezTo>
                    <a:pt x="1799" y="748"/>
                    <a:pt x="1829" y="735"/>
                    <a:pt x="1853" y="709"/>
                  </a:cubicBezTo>
                  <a:cubicBezTo>
                    <a:pt x="1877" y="684"/>
                    <a:pt x="1890" y="653"/>
                    <a:pt x="1890" y="616"/>
                  </a:cubicBezTo>
                  <a:cubicBezTo>
                    <a:pt x="1890" y="577"/>
                    <a:pt x="1877" y="546"/>
                    <a:pt x="1853" y="521"/>
                  </a:cubicBezTo>
                  <a:cubicBezTo>
                    <a:pt x="1829" y="496"/>
                    <a:pt x="1799" y="484"/>
                    <a:pt x="1762" y="483"/>
                  </a:cubicBezTo>
                  <a:moveTo>
                    <a:pt x="2393" y="528"/>
                  </a:moveTo>
                  <a:cubicBezTo>
                    <a:pt x="2338" y="553"/>
                    <a:pt x="2293" y="564"/>
                    <a:pt x="2256" y="564"/>
                  </a:cubicBezTo>
                  <a:cubicBezTo>
                    <a:pt x="2215" y="564"/>
                    <a:pt x="2183" y="553"/>
                    <a:pt x="2158" y="532"/>
                  </a:cubicBezTo>
                  <a:cubicBezTo>
                    <a:pt x="2132" y="513"/>
                    <a:pt x="2119" y="487"/>
                    <a:pt x="2119" y="453"/>
                  </a:cubicBezTo>
                  <a:cubicBezTo>
                    <a:pt x="2119" y="419"/>
                    <a:pt x="2131" y="392"/>
                    <a:pt x="2156" y="372"/>
                  </a:cubicBezTo>
                  <a:cubicBezTo>
                    <a:pt x="2179" y="351"/>
                    <a:pt x="2210" y="341"/>
                    <a:pt x="2250" y="341"/>
                  </a:cubicBezTo>
                  <a:cubicBezTo>
                    <a:pt x="2295" y="341"/>
                    <a:pt x="2342" y="353"/>
                    <a:pt x="2389" y="377"/>
                  </a:cubicBezTo>
                  <a:cubicBezTo>
                    <a:pt x="2389" y="186"/>
                    <a:pt x="2389" y="186"/>
                    <a:pt x="2389" y="186"/>
                  </a:cubicBezTo>
                  <a:cubicBezTo>
                    <a:pt x="2330" y="166"/>
                    <a:pt x="2271" y="156"/>
                    <a:pt x="2210" y="156"/>
                  </a:cubicBezTo>
                  <a:cubicBezTo>
                    <a:pt x="2103" y="158"/>
                    <a:pt x="2025" y="190"/>
                    <a:pt x="1975" y="252"/>
                  </a:cubicBezTo>
                  <a:cubicBezTo>
                    <a:pt x="1926" y="313"/>
                    <a:pt x="1901" y="381"/>
                    <a:pt x="1901" y="456"/>
                  </a:cubicBezTo>
                  <a:cubicBezTo>
                    <a:pt x="1901" y="543"/>
                    <a:pt x="1931" y="613"/>
                    <a:pt x="1989" y="667"/>
                  </a:cubicBezTo>
                  <a:cubicBezTo>
                    <a:pt x="2047" y="721"/>
                    <a:pt x="2122" y="748"/>
                    <a:pt x="2216" y="749"/>
                  </a:cubicBezTo>
                  <a:cubicBezTo>
                    <a:pt x="2269" y="750"/>
                    <a:pt x="2328" y="738"/>
                    <a:pt x="2393" y="714"/>
                  </a:cubicBezTo>
                  <a:lnTo>
                    <a:pt x="2393" y="528"/>
                  </a:lnTo>
                  <a:close/>
                  <a:moveTo>
                    <a:pt x="2432" y="452"/>
                  </a:moveTo>
                  <a:cubicBezTo>
                    <a:pt x="2431" y="375"/>
                    <a:pt x="2458" y="307"/>
                    <a:pt x="2512" y="248"/>
                  </a:cubicBezTo>
                  <a:cubicBezTo>
                    <a:pt x="2565" y="188"/>
                    <a:pt x="2650" y="157"/>
                    <a:pt x="2766" y="156"/>
                  </a:cubicBezTo>
                  <a:cubicBezTo>
                    <a:pt x="2886" y="158"/>
                    <a:pt x="2972" y="190"/>
                    <a:pt x="3024" y="252"/>
                  </a:cubicBezTo>
                  <a:cubicBezTo>
                    <a:pt x="3075" y="312"/>
                    <a:pt x="3100" y="378"/>
                    <a:pt x="3100" y="452"/>
                  </a:cubicBezTo>
                  <a:cubicBezTo>
                    <a:pt x="3100" y="532"/>
                    <a:pt x="3073" y="600"/>
                    <a:pt x="3019" y="657"/>
                  </a:cubicBezTo>
                  <a:cubicBezTo>
                    <a:pt x="2965" y="717"/>
                    <a:pt x="2881" y="748"/>
                    <a:pt x="2768" y="749"/>
                  </a:cubicBezTo>
                  <a:cubicBezTo>
                    <a:pt x="2649" y="747"/>
                    <a:pt x="2563" y="715"/>
                    <a:pt x="2510" y="653"/>
                  </a:cubicBezTo>
                  <a:cubicBezTo>
                    <a:pt x="2457" y="592"/>
                    <a:pt x="2431" y="526"/>
                    <a:pt x="2432" y="452"/>
                  </a:cubicBezTo>
                  <a:moveTo>
                    <a:pt x="2650" y="452"/>
                  </a:moveTo>
                  <a:cubicBezTo>
                    <a:pt x="2650" y="485"/>
                    <a:pt x="2661" y="512"/>
                    <a:pt x="2683" y="532"/>
                  </a:cubicBezTo>
                  <a:cubicBezTo>
                    <a:pt x="2703" y="553"/>
                    <a:pt x="2731" y="564"/>
                    <a:pt x="2766" y="564"/>
                  </a:cubicBezTo>
                  <a:cubicBezTo>
                    <a:pt x="2801" y="564"/>
                    <a:pt x="2829" y="553"/>
                    <a:pt x="2849" y="532"/>
                  </a:cubicBezTo>
                  <a:cubicBezTo>
                    <a:pt x="2870" y="512"/>
                    <a:pt x="2881" y="485"/>
                    <a:pt x="2881" y="452"/>
                  </a:cubicBezTo>
                  <a:cubicBezTo>
                    <a:pt x="2881" y="419"/>
                    <a:pt x="2870" y="392"/>
                    <a:pt x="2849" y="372"/>
                  </a:cubicBezTo>
                  <a:cubicBezTo>
                    <a:pt x="2829" y="351"/>
                    <a:pt x="2801" y="341"/>
                    <a:pt x="2766" y="341"/>
                  </a:cubicBezTo>
                  <a:cubicBezTo>
                    <a:pt x="2731" y="341"/>
                    <a:pt x="2703" y="351"/>
                    <a:pt x="2683" y="372"/>
                  </a:cubicBezTo>
                  <a:cubicBezTo>
                    <a:pt x="2661" y="392"/>
                    <a:pt x="2650" y="419"/>
                    <a:pt x="2650" y="452"/>
                  </a:cubicBezTo>
                  <a:moveTo>
                    <a:pt x="3137" y="740"/>
                  </a:moveTo>
                  <a:cubicBezTo>
                    <a:pt x="3356" y="740"/>
                    <a:pt x="3356" y="740"/>
                    <a:pt x="3356" y="740"/>
                  </a:cubicBezTo>
                  <a:cubicBezTo>
                    <a:pt x="3356" y="401"/>
                    <a:pt x="3356" y="401"/>
                    <a:pt x="3356" y="401"/>
                  </a:cubicBezTo>
                  <a:cubicBezTo>
                    <a:pt x="3382" y="363"/>
                    <a:pt x="3411" y="343"/>
                    <a:pt x="3443" y="342"/>
                  </a:cubicBezTo>
                  <a:cubicBezTo>
                    <a:pt x="3464" y="343"/>
                    <a:pt x="3480" y="350"/>
                    <a:pt x="3492" y="362"/>
                  </a:cubicBezTo>
                  <a:cubicBezTo>
                    <a:pt x="3503" y="375"/>
                    <a:pt x="3508" y="393"/>
                    <a:pt x="3508" y="415"/>
                  </a:cubicBezTo>
                  <a:cubicBezTo>
                    <a:pt x="3508" y="740"/>
                    <a:pt x="3508" y="740"/>
                    <a:pt x="3508" y="740"/>
                  </a:cubicBezTo>
                  <a:cubicBezTo>
                    <a:pt x="3727" y="740"/>
                    <a:pt x="3727" y="740"/>
                    <a:pt x="3727" y="740"/>
                  </a:cubicBezTo>
                  <a:cubicBezTo>
                    <a:pt x="3727" y="401"/>
                    <a:pt x="3727" y="401"/>
                    <a:pt x="3727" y="401"/>
                  </a:cubicBezTo>
                  <a:cubicBezTo>
                    <a:pt x="3752" y="363"/>
                    <a:pt x="3782" y="343"/>
                    <a:pt x="3817" y="342"/>
                  </a:cubicBezTo>
                  <a:cubicBezTo>
                    <a:pt x="3837" y="342"/>
                    <a:pt x="3852" y="348"/>
                    <a:pt x="3864" y="361"/>
                  </a:cubicBezTo>
                  <a:cubicBezTo>
                    <a:pt x="3874" y="373"/>
                    <a:pt x="3880" y="390"/>
                    <a:pt x="3880" y="411"/>
                  </a:cubicBezTo>
                  <a:cubicBezTo>
                    <a:pt x="3880" y="740"/>
                    <a:pt x="3880" y="740"/>
                    <a:pt x="3880" y="740"/>
                  </a:cubicBezTo>
                  <a:cubicBezTo>
                    <a:pt x="4098" y="740"/>
                    <a:pt x="4098" y="740"/>
                    <a:pt x="4098" y="740"/>
                  </a:cubicBezTo>
                  <a:cubicBezTo>
                    <a:pt x="4098" y="372"/>
                    <a:pt x="4098" y="372"/>
                    <a:pt x="4098" y="372"/>
                  </a:cubicBezTo>
                  <a:cubicBezTo>
                    <a:pt x="4098" y="313"/>
                    <a:pt x="4084" y="262"/>
                    <a:pt x="4055" y="220"/>
                  </a:cubicBezTo>
                  <a:cubicBezTo>
                    <a:pt x="4027" y="178"/>
                    <a:pt x="3981" y="156"/>
                    <a:pt x="3917" y="156"/>
                  </a:cubicBezTo>
                  <a:cubicBezTo>
                    <a:pt x="3839" y="156"/>
                    <a:pt x="3770" y="190"/>
                    <a:pt x="3711" y="258"/>
                  </a:cubicBezTo>
                  <a:cubicBezTo>
                    <a:pt x="3672" y="189"/>
                    <a:pt x="3614" y="155"/>
                    <a:pt x="3537" y="156"/>
                  </a:cubicBezTo>
                  <a:cubicBezTo>
                    <a:pt x="3468" y="156"/>
                    <a:pt x="3407" y="184"/>
                    <a:pt x="3356" y="242"/>
                  </a:cubicBezTo>
                  <a:cubicBezTo>
                    <a:pt x="3356" y="166"/>
                    <a:pt x="3356" y="166"/>
                    <a:pt x="3356" y="166"/>
                  </a:cubicBezTo>
                  <a:cubicBezTo>
                    <a:pt x="3137" y="166"/>
                    <a:pt x="3137" y="166"/>
                    <a:pt x="3137" y="166"/>
                  </a:cubicBezTo>
                  <a:lnTo>
                    <a:pt x="3137" y="74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8"/>
            <p:cNvSpPr>
              <a:spLocks noSelect="1"/>
            </p:cNvSpPr>
            <p:nvPr/>
          </p:nvSpPr>
          <p:spPr bwMode="auto">
            <a:xfrm>
              <a:off x="2275" y="4176"/>
              <a:ext cx="1142" cy="59"/>
            </a:xfrm>
            <a:custGeom>
              <a:avLst/>
              <a:gdLst/>
              <a:ahLst/>
              <a:cxnLst>
                <a:cxn ang="0">
                  <a:pos x="155" y="123"/>
                </a:cxn>
                <a:cxn ang="0">
                  <a:pos x="316" y="374"/>
                </a:cxn>
                <a:cxn ang="0">
                  <a:pos x="82" y="270"/>
                </a:cxn>
                <a:cxn ang="0">
                  <a:pos x="381" y="209"/>
                </a:cxn>
                <a:cxn ang="0">
                  <a:pos x="512" y="161"/>
                </a:cxn>
                <a:cxn ang="0">
                  <a:pos x="1251" y="211"/>
                </a:cxn>
                <a:cxn ang="0">
                  <a:pos x="1076" y="170"/>
                </a:cxn>
                <a:cxn ang="0">
                  <a:pos x="862" y="127"/>
                </a:cxn>
                <a:cxn ang="0">
                  <a:pos x="1378" y="414"/>
                </a:cxn>
                <a:cxn ang="0">
                  <a:pos x="1527" y="374"/>
                </a:cxn>
                <a:cxn ang="0">
                  <a:pos x="1709" y="127"/>
                </a:cxn>
                <a:cxn ang="0">
                  <a:pos x="1734" y="374"/>
                </a:cxn>
                <a:cxn ang="0">
                  <a:pos x="1825" y="368"/>
                </a:cxn>
                <a:cxn ang="0">
                  <a:pos x="1711" y="180"/>
                </a:cxn>
                <a:cxn ang="0">
                  <a:pos x="2220" y="374"/>
                </a:cxn>
                <a:cxn ang="0">
                  <a:pos x="2213" y="167"/>
                </a:cxn>
                <a:cxn ang="0">
                  <a:pos x="2023" y="374"/>
                </a:cxn>
                <a:cxn ang="0">
                  <a:pos x="2544" y="423"/>
                </a:cxn>
                <a:cxn ang="0">
                  <a:pos x="2592" y="209"/>
                </a:cxn>
                <a:cxn ang="0">
                  <a:pos x="2832" y="349"/>
                </a:cxn>
                <a:cxn ang="0">
                  <a:pos x="3248" y="127"/>
                </a:cxn>
                <a:cxn ang="0">
                  <a:pos x="3305" y="167"/>
                </a:cxn>
                <a:cxn ang="0">
                  <a:pos x="3248" y="127"/>
                </a:cxn>
                <a:cxn ang="0">
                  <a:pos x="3452" y="299"/>
                </a:cxn>
                <a:cxn ang="0">
                  <a:pos x="3499" y="171"/>
                </a:cxn>
                <a:cxn ang="0">
                  <a:pos x="3695" y="358"/>
                </a:cxn>
                <a:cxn ang="0">
                  <a:pos x="3585" y="372"/>
                </a:cxn>
                <a:cxn ang="0">
                  <a:pos x="3812" y="374"/>
                </a:cxn>
                <a:cxn ang="0">
                  <a:pos x="3998" y="168"/>
                </a:cxn>
                <a:cxn ang="0">
                  <a:pos x="4104" y="349"/>
                </a:cxn>
                <a:cxn ang="0">
                  <a:pos x="4596" y="128"/>
                </a:cxn>
                <a:cxn ang="0">
                  <a:pos x="4476" y="355"/>
                </a:cxn>
                <a:cxn ang="0">
                  <a:pos x="4774" y="200"/>
                </a:cxn>
                <a:cxn ang="0">
                  <a:pos x="4869" y="186"/>
                </a:cxn>
                <a:cxn ang="0">
                  <a:pos x="5100" y="374"/>
                </a:cxn>
                <a:cxn ang="0">
                  <a:pos x="5175" y="414"/>
                </a:cxn>
                <a:cxn ang="0">
                  <a:pos x="5209" y="195"/>
                </a:cxn>
                <a:cxn ang="0">
                  <a:pos x="5210" y="123"/>
                </a:cxn>
                <a:cxn ang="0">
                  <a:pos x="5283" y="383"/>
                </a:cxn>
                <a:cxn ang="0">
                  <a:pos x="5645" y="405"/>
                </a:cxn>
                <a:cxn ang="0">
                  <a:pos x="5724" y="152"/>
                </a:cxn>
                <a:cxn ang="0">
                  <a:pos x="5758" y="118"/>
                </a:cxn>
                <a:cxn ang="0">
                  <a:pos x="5714" y="308"/>
                </a:cxn>
                <a:cxn ang="0">
                  <a:pos x="6088" y="7"/>
                </a:cxn>
                <a:cxn ang="0">
                  <a:pos x="6346" y="374"/>
                </a:cxn>
                <a:cxn ang="0">
                  <a:pos x="6166" y="374"/>
                </a:cxn>
                <a:cxn ang="0">
                  <a:pos x="6407" y="384"/>
                </a:cxn>
                <a:cxn ang="0">
                  <a:pos x="6555" y="184"/>
                </a:cxn>
                <a:cxn ang="0">
                  <a:pos x="6736" y="192"/>
                </a:cxn>
                <a:cxn ang="0">
                  <a:pos x="6829" y="188"/>
                </a:cxn>
                <a:cxn ang="0">
                  <a:pos x="7034" y="374"/>
                </a:cxn>
                <a:cxn ang="0">
                  <a:pos x="7080" y="374"/>
                </a:cxn>
                <a:cxn ang="0">
                  <a:pos x="7033" y="133"/>
                </a:cxn>
                <a:cxn ang="0">
                  <a:pos x="7504" y="423"/>
                </a:cxn>
                <a:cxn ang="0">
                  <a:pos x="7426" y="230"/>
                </a:cxn>
                <a:cxn ang="0">
                  <a:pos x="7315" y="239"/>
                </a:cxn>
                <a:cxn ang="0">
                  <a:pos x="7542" y="355"/>
                </a:cxn>
                <a:cxn ang="0">
                  <a:pos x="7440" y="262"/>
                </a:cxn>
                <a:cxn ang="0">
                  <a:pos x="7611" y="299"/>
                </a:cxn>
                <a:cxn ang="0">
                  <a:pos x="7658" y="171"/>
                </a:cxn>
                <a:cxn ang="0">
                  <a:pos x="7854" y="358"/>
                </a:cxn>
                <a:cxn ang="0">
                  <a:pos x="7744" y="372"/>
                </a:cxn>
                <a:cxn ang="0">
                  <a:pos x="7968" y="48"/>
                </a:cxn>
              </a:cxnLst>
              <a:rect l="0" t="0" r="r" b="b"/>
              <a:pathLst>
                <a:path w="8119" h="423">
                  <a:moveTo>
                    <a:pt x="219" y="364"/>
                  </a:moveTo>
                  <a:cubicBezTo>
                    <a:pt x="218" y="364"/>
                    <a:pt x="218" y="364"/>
                    <a:pt x="218" y="364"/>
                  </a:cubicBezTo>
                  <a:cubicBezTo>
                    <a:pt x="206" y="385"/>
                    <a:pt x="192" y="400"/>
                    <a:pt x="176" y="409"/>
                  </a:cubicBezTo>
                  <a:cubicBezTo>
                    <a:pt x="160" y="419"/>
                    <a:pt x="142" y="423"/>
                    <a:pt x="121" y="423"/>
                  </a:cubicBezTo>
                  <a:cubicBezTo>
                    <a:pt x="100" y="423"/>
                    <a:pt x="82" y="419"/>
                    <a:pt x="67" y="410"/>
                  </a:cubicBezTo>
                  <a:cubicBezTo>
                    <a:pt x="51" y="401"/>
                    <a:pt x="39" y="390"/>
                    <a:pt x="29" y="375"/>
                  </a:cubicBezTo>
                  <a:cubicBezTo>
                    <a:pt x="19" y="361"/>
                    <a:pt x="12" y="344"/>
                    <a:pt x="7" y="326"/>
                  </a:cubicBezTo>
                  <a:cubicBezTo>
                    <a:pt x="2" y="308"/>
                    <a:pt x="0" y="289"/>
                    <a:pt x="0" y="270"/>
                  </a:cubicBezTo>
                  <a:cubicBezTo>
                    <a:pt x="0" y="252"/>
                    <a:pt x="3" y="233"/>
                    <a:pt x="8" y="215"/>
                  </a:cubicBezTo>
                  <a:cubicBezTo>
                    <a:pt x="14" y="197"/>
                    <a:pt x="22" y="180"/>
                    <a:pt x="32" y="166"/>
                  </a:cubicBezTo>
                  <a:cubicBezTo>
                    <a:pt x="43" y="151"/>
                    <a:pt x="55" y="140"/>
                    <a:pt x="70" y="131"/>
                  </a:cubicBezTo>
                  <a:cubicBezTo>
                    <a:pt x="85" y="122"/>
                    <a:pt x="102" y="118"/>
                    <a:pt x="121" y="118"/>
                  </a:cubicBezTo>
                  <a:cubicBezTo>
                    <a:pt x="134" y="118"/>
                    <a:pt x="145" y="119"/>
                    <a:pt x="155" y="123"/>
                  </a:cubicBezTo>
                  <a:cubicBezTo>
                    <a:pt x="165" y="126"/>
                    <a:pt x="175" y="130"/>
                    <a:pt x="183" y="135"/>
                  </a:cubicBezTo>
                  <a:cubicBezTo>
                    <a:pt x="191" y="141"/>
                    <a:pt x="197" y="147"/>
                    <a:pt x="203" y="153"/>
                  </a:cubicBezTo>
                  <a:cubicBezTo>
                    <a:pt x="209" y="159"/>
                    <a:pt x="214" y="165"/>
                    <a:pt x="218" y="170"/>
                  </a:cubicBezTo>
                  <a:cubicBezTo>
                    <a:pt x="219" y="170"/>
                    <a:pt x="219" y="170"/>
                    <a:pt x="219" y="170"/>
                  </a:cubicBezTo>
                  <a:cubicBezTo>
                    <a:pt x="219" y="75"/>
                    <a:pt x="219" y="75"/>
                    <a:pt x="219" y="75"/>
                  </a:cubicBezTo>
                  <a:cubicBezTo>
                    <a:pt x="219" y="65"/>
                    <a:pt x="217" y="58"/>
                    <a:pt x="214" y="54"/>
                  </a:cubicBezTo>
                  <a:cubicBezTo>
                    <a:pt x="210" y="50"/>
                    <a:pt x="203" y="48"/>
                    <a:pt x="194" y="48"/>
                  </a:cubicBezTo>
                  <a:cubicBezTo>
                    <a:pt x="155" y="48"/>
                    <a:pt x="155" y="48"/>
                    <a:pt x="155" y="48"/>
                  </a:cubicBezTo>
                  <a:cubicBezTo>
                    <a:pt x="155" y="7"/>
                    <a:pt x="155" y="7"/>
                    <a:pt x="155" y="7"/>
                  </a:cubicBezTo>
                  <a:cubicBezTo>
                    <a:pt x="291" y="7"/>
                    <a:pt x="291" y="7"/>
                    <a:pt x="291" y="7"/>
                  </a:cubicBezTo>
                  <a:cubicBezTo>
                    <a:pt x="291" y="347"/>
                    <a:pt x="291" y="347"/>
                    <a:pt x="291" y="347"/>
                  </a:cubicBezTo>
                  <a:cubicBezTo>
                    <a:pt x="291" y="356"/>
                    <a:pt x="293" y="363"/>
                    <a:pt x="297" y="367"/>
                  </a:cubicBezTo>
                  <a:cubicBezTo>
                    <a:pt x="300" y="371"/>
                    <a:pt x="307" y="374"/>
                    <a:pt x="316" y="374"/>
                  </a:cubicBezTo>
                  <a:cubicBezTo>
                    <a:pt x="348" y="374"/>
                    <a:pt x="348" y="374"/>
                    <a:pt x="348" y="374"/>
                  </a:cubicBezTo>
                  <a:cubicBezTo>
                    <a:pt x="348" y="414"/>
                    <a:pt x="348" y="414"/>
                    <a:pt x="348" y="414"/>
                  </a:cubicBezTo>
                  <a:cubicBezTo>
                    <a:pt x="219" y="414"/>
                    <a:pt x="219" y="414"/>
                    <a:pt x="219" y="414"/>
                  </a:cubicBezTo>
                  <a:lnTo>
                    <a:pt x="219" y="364"/>
                  </a:lnTo>
                  <a:close/>
                  <a:moveTo>
                    <a:pt x="82" y="270"/>
                  </a:moveTo>
                  <a:cubicBezTo>
                    <a:pt x="82" y="340"/>
                    <a:pt x="103" y="375"/>
                    <a:pt x="145" y="375"/>
                  </a:cubicBezTo>
                  <a:cubicBezTo>
                    <a:pt x="156" y="375"/>
                    <a:pt x="165" y="373"/>
                    <a:pt x="174" y="369"/>
                  </a:cubicBezTo>
                  <a:cubicBezTo>
                    <a:pt x="183" y="365"/>
                    <a:pt x="191" y="358"/>
                    <a:pt x="198" y="349"/>
                  </a:cubicBezTo>
                  <a:cubicBezTo>
                    <a:pt x="204" y="340"/>
                    <a:pt x="209" y="329"/>
                    <a:pt x="213" y="315"/>
                  </a:cubicBezTo>
                  <a:cubicBezTo>
                    <a:pt x="217" y="301"/>
                    <a:pt x="219" y="285"/>
                    <a:pt x="219" y="267"/>
                  </a:cubicBezTo>
                  <a:cubicBezTo>
                    <a:pt x="219" y="233"/>
                    <a:pt x="212" y="208"/>
                    <a:pt x="198" y="191"/>
                  </a:cubicBezTo>
                  <a:cubicBezTo>
                    <a:pt x="184" y="174"/>
                    <a:pt x="166" y="166"/>
                    <a:pt x="145" y="166"/>
                  </a:cubicBezTo>
                  <a:cubicBezTo>
                    <a:pt x="103" y="166"/>
                    <a:pt x="82" y="201"/>
                    <a:pt x="82" y="270"/>
                  </a:cubicBezTo>
                  <a:moveTo>
                    <a:pt x="453" y="278"/>
                  </a:moveTo>
                  <a:cubicBezTo>
                    <a:pt x="452" y="290"/>
                    <a:pt x="453" y="302"/>
                    <a:pt x="455" y="314"/>
                  </a:cubicBezTo>
                  <a:cubicBezTo>
                    <a:pt x="457" y="326"/>
                    <a:pt x="460" y="336"/>
                    <a:pt x="466" y="346"/>
                  </a:cubicBezTo>
                  <a:cubicBezTo>
                    <a:pt x="471" y="355"/>
                    <a:pt x="478" y="363"/>
                    <a:pt x="487" y="369"/>
                  </a:cubicBezTo>
                  <a:cubicBezTo>
                    <a:pt x="497" y="375"/>
                    <a:pt x="508" y="378"/>
                    <a:pt x="523" y="378"/>
                  </a:cubicBezTo>
                  <a:cubicBezTo>
                    <a:pt x="545" y="378"/>
                    <a:pt x="562" y="372"/>
                    <a:pt x="573" y="361"/>
                  </a:cubicBezTo>
                  <a:cubicBezTo>
                    <a:pt x="585" y="350"/>
                    <a:pt x="593" y="334"/>
                    <a:pt x="597" y="313"/>
                  </a:cubicBezTo>
                  <a:cubicBezTo>
                    <a:pt x="648" y="313"/>
                    <a:pt x="648" y="313"/>
                    <a:pt x="648" y="313"/>
                  </a:cubicBezTo>
                  <a:cubicBezTo>
                    <a:pt x="644" y="348"/>
                    <a:pt x="631" y="375"/>
                    <a:pt x="610" y="394"/>
                  </a:cubicBezTo>
                  <a:cubicBezTo>
                    <a:pt x="588" y="414"/>
                    <a:pt x="557" y="423"/>
                    <a:pt x="516" y="423"/>
                  </a:cubicBezTo>
                  <a:cubicBezTo>
                    <a:pt x="468" y="423"/>
                    <a:pt x="432" y="410"/>
                    <a:pt x="407" y="384"/>
                  </a:cubicBezTo>
                  <a:cubicBezTo>
                    <a:pt x="383" y="358"/>
                    <a:pt x="371" y="320"/>
                    <a:pt x="371" y="270"/>
                  </a:cubicBezTo>
                  <a:cubicBezTo>
                    <a:pt x="371" y="248"/>
                    <a:pt x="374" y="227"/>
                    <a:pt x="381" y="209"/>
                  </a:cubicBezTo>
                  <a:cubicBezTo>
                    <a:pt x="388" y="190"/>
                    <a:pt x="398" y="174"/>
                    <a:pt x="410" y="161"/>
                  </a:cubicBezTo>
                  <a:cubicBezTo>
                    <a:pt x="423" y="147"/>
                    <a:pt x="438" y="137"/>
                    <a:pt x="455" y="129"/>
                  </a:cubicBezTo>
                  <a:cubicBezTo>
                    <a:pt x="472" y="121"/>
                    <a:pt x="492" y="118"/>
                    <a:pt x="513" y="118"/>
                  </a:cubicBezTo>
                  <a:cubicBezTo>
                    <a:pt x="538" y="118"/>
                    <a:pt x="559" y="123"/>
                    <a:pt x="577" y="133"/>
                  </a:cubicBezTo>
                  <a:cubicBezTo>
                    <a:pt x="595" y="143"/>
                    <a:pt x="610" y="156"/>
                    <a:pt x="621" y="172"/>
                  </a:cubicBezTo>
                  <a:cubicBezTo>
                    <a:pt x="633" y="187"/>
                    <a:pt x="640" y="204"/>
                    <a:pt x="645" y="223"/>
                  </a:cubicBezTo>
                  <a:cubicBezTo>
                    <a:pt x="649" y="242"/>
                    <a:pt x="651" y="260"/>
                    <a:pt x="649" y="278"/>
                  </a:cubicBezTo>
                  <a:lnTo>
                    <a:pt x="453" y="278"/>
                  </a:lnTo>
                  <a:close/>
                  <a:moveTo>
                    <a:pt x="567" y="237"/>
                  </a:moveTo>
                  <a:cubicBezTo>
                    <a:pt x="567" y="228"/>
                    <a:pt x="566" y="218"/>
                    <a:pt x="564" y="209"/>
                  </a:cubicBezTo>
                  <a:cubicBezTo>
                    <a:pt x="563" y="200"/>
                    <a:pt x="560" y="191"/>
                    <a:pt x="556" y="184"/>
                  </a:cubicBezTo>
                  <a:cubicBezTo>
                    <a:pt x="552" y="177"/>
                    <a:pt x="546" y="171"/>
                    <a:pt x="539" y="167"/>
                  </a:cubicBezTo>
                  <a:cubicBezTo>
                    <a:pt x="532" y="163"/>
                    <a:pt x="523" y="161"/>
                    <a:pt x="512" y="161"/>
                  </a:cubicBezTo>
                  <a:cubicBezTo>
                    <a:pt x="501" y="161"/>
                    <a:pt x="492" y="163"/>
                    <a:pt x="485" y="167"/>
                  </a:cubicBezTo>
                  <a:cubicBezTo>
                    <a:pt x="478" y="171"/>
                    <a:pt x="472" y="177"/>
                    <a:pt x="467" y="184"/>
                  </a:cubicBezTo>
                  <a:cubicBezTo>
                    <a:pt x="463" y="191"/>
                    <a:pt x="459" y="200"/>
                    <a:pt x="457" y="209"/>
                  </a:cubicBezTo>
                  <a:cubicBezTo>
                    <a:pt x="455" y="218"/>
                    <a:pt x="453" y="228"/>
                    <a:pt x="453" y="237"/>
                  </a:cubicBezTo>
                  <a:lnTo>
                    <a:pt x="567" y="237"/>
                  </a:lnTo>
                  <a:close/>
                  <a:moveTo>
                    <a:pt x="1351" y="127"/>
                  </a:moveTo>
                  <a:cubicBezTo>
                    <a:pt x="1223" y="127"/>
                    <a:pt x="1223" y="127"/>
                    <a:pt x="1223" y="127"/>
                  </a:cubicBezTo>
                  <a:cubicBezTo>
                    <a:pt x="1223" y="167"/>
                    <a:pt x="1223" y="167"/>
                    <a:pt x="1223" y="167"/>
                  </a:cubicBezTo>
                  <a:cubicBezTo>
                    <a:pt x="1243" y="167"/>
                    <a:pt x="1243" y="167"/>
                    <a:pt x="1243" y="167"/>
                  </a:cubicBezTo>
                  <a:cubicBezTo>
                    <a:pt x="1248" y="167"/>
                    <a:pt x="1251" y="169"/>
                    <a:pt x="1254" y="172"/>
                  </a:cubicBezTo>
                  <a:cubicBezTo>
                    <a:pt x="1258" y="181"/>
                    <a:pt x="1258" y="181"/>
                    <a:pt x="1258" y="181"/>
                  </a:cubicBezTo>
                  <a:cubicBezTo>
                    <a:pt x="1258" y="183"/>
                    <a:pt x="1258" y="187"/>
                    <a:pt x="1256" y="192"/>
                  </a:cubicBezTo>
                  <a:cubicBezTo>
                    <a:pt x="1255" y="198"/>
                    <a:pt x="1253" y="204"/>
                    <a:pt x="1251" y="211"/>
                  </a:cubicBezTo>
                  <a:cubicBezTo>
                    <a:pt x="1206" y="348"/>
                    <a:pt x="1206" y="348"/>
                    <a:pt x="1206" y="348"/>
                  </a:cubicBezTo>
                  <a:cubicBezTo>
                    <a:pt x="1205" y="348"/>
                    <a:pt x="1205" y="348"/>
                    <a:pt x="1205" y="348"/>
                  </a:cubicBezTo>
                  <a:cubicBezTo>
                    <a:pt x="1166" y="214"/>
                    <a:pt x="1166" y="214"/>
                    <a:pt x="1166" y="214"/>
                  </a:cubicBezTo>
                  <a:cubicBezTo>
                    <a:pt x="1165" y="209"/>
                    <a:pt x="1163" y="204"/>
                    <a:pt x="1161" y="198"/>
                  </a:cubicBezTo>
                  <a:cubicBezTo>
                    <a:pt x="1158" y="192"/>
                    <a:pt x="1157" y="186"/>
                    <a:pt x="1157" y="182"/>
                  </a:cubicBezTo>
                  <a:cubicBezTo>
                    <a:pt x="1157" y="176"/>
                    <a:pt x="1159" y="173"/>
                    <a:pt x="1163" y="170"/>
                  </a:cubicBezTo>
                  <a:cubicBezTo>
                    <a:pt x="1166" y="168"/>
                    <a:pt x="1171" y="167"/>
                    <a:pt x="1175" y="167"/>
                  </a:cubicBezTo>
                  <a:cubicBezTo>
                    <a:pt x="1195" y="167"/>
                    <a:pt x="1195" y="167"/>
                    <a:pt x="1195" y="167"/>
                  </a:cubicBezTo>
                  <a:cubicBezTo>
                    <a:pt x="1195" y="127"/>
                    <a:pt x="1195" y="127"/>
                    <a:pt x="1195" y="127"/>
                  </a:cubicBezTo>
                  <a:cubicBezTo>
                    <a:pt x="1044" y="127"/>
                    <a:pt x="1044" y="127"/>
                    <a:pt x="1044" y="127"/>
                  </a:cubicBezTo>
                  <a:cubicBezTo>
                    <a:pt x="1044" y="167"/>
                    <a:pt x="1044" y="167"/>
                    <a:pt x="1044" y="167"/>
                  </a:cubicBezTo>
                  <a:cubicBezTo>
                    <a:pt x="1058" y="167"/>
                    <a:pt x="1058" y="167"/>
                    <a:pt x="1058" y="167"/>
                  </a:cubicBezTo>
                  <a:cubicBezTo>
                    <a:pt x="1065" y="167"/>
                    <a:pt x="1071" y="168"/>
                    <a:pt x="1076" y="170"/>
                  </a:cubicBezTo>
                  <a:cubicBezTo>
                    <a:pt x="1081" y="173"/>
                    <a:pt x="1083" y="175"/>
                    <a:pt x="1083" y="178"/>
                  </a:cubicBezTo>
                  <a:cubicBezTo>
                    <a:pt x="1083" y="183"/>
                    <a:pt x="1082" y="188"/>
                    <a:pt x="1081" y="193"/>
                  </a:cubicBezTo>
                  <a:cubicBezTo>
                    <a:pt x="1079" y="197"/>
                    <a:pt x="1078" y="203"/>
                    <a:pt x="1076" y="210"/>
                  </a:cubicBezTo>
                  <a:cubicBezTo>
                    <a:pt x="1030" y="348"/>
                    <a:pt x="1030" y="348"/>
                    <a:pt x="1030" y="348"/>
                  </a:cubicBezTo>
                  <a:cubicBezTo>
                    <a:pt x="1028" y="348"/>
                    <a:pt x="1028" y="348"/>
                    <a:pt x="1028" y="348"/>
                  </a:cubicBezTo>
                  <a:cubicBezTo>
                    <a:pt x="990" y="212"/>
                    <a:pt x="990" y="212"/>
                    <a:pt x="990" y="212"/>
                  </a:cubicBezTo>
                  <a:cubicBezTo>
                    <a:pt x="988" y="204"/>
                    <a:pt x="986" y="198"/>
                    <a:pt x="984" y="193"/>
                  </a:cubicBezTo>
                  <a:cubicBezTo>
                    <a:pt x="982" y="188"/>
                    <a:pt x="981" y="184"/>
                    <a:pt x="981" y="182"/>
                  </a:cubicBezTo>
                  <a:cubicBezTo>
                    <a:pt x="981" y="178"/>
                    <a:pt x="982" y="174"/>
                    <a:pt x="985" y="171"/>
                  </a:cubicBezTo>
                  <a:cubicBezTo>
                    <a:pt x="988" y="169"/>
                    <a:pt x="993" y="167"/>
                    <a:pt x="1000" y="167"/>
                  </a:cubicBezTo>
                  <a:cubicBezTo>
                    <a:pt x="1016" y="167"/>
                    <a:pt x="1016" y="167"/>
                    <a:pt x="1016" y="167"/>
                  </a:cubicBezTo>
                  <a:cubicBezTo>
                    <a:pt x="1016" y="127"/>
                    <a:pt x="1016" y="127"/>
                    <a:pt x="1016" y="127"/>
                  </a:cubicBezTo>
                  <a:cubicBezTo>
                    <a:pt x="862" y="127"/>
                    <a:pt x="862" y="127"/>
                    <a:pt x="862" y="127"/>
                  </a:cubicBezTo>
                  <a:cubicBezTo>
                    <a:pt x="862" y="167"/>
                    <a:pt x="862" y="167"/>
                    <a:pt x="862" y="167"/>
                  </a:cubicBezTo>
                  <a:cubicBezTo>
                    <a:pt x="886" y="167"/>
                    <a:pt x="900" y="174"/>
                    <a:pt x="904" y="186"/>
                  </a:cubicBezTo>
                  <a:cubicBezTo>
                    <a:pt x="980" y="414"/>
                    <a:pt x="980" y="414"/>
                    <a:pt x="980" y="414"/>
                  </a:cubicBezTo>
                  <a:cubicBezTo>
                    <a:pt x="1057" y="414"/>
                    <a:pt x="1057" y="414"/>
                    <a:pt x="1057" y="414"/>
                  </a:cubicBezTo>
                  <a:cubicBezTo>
                    <a:pt x="1106" y="261"/>
                    <a:pt x="1106" y="261"/>
                    <a:pt x="1106" y="261"/>
                  </a:cubicBezTo>
                  <a:cubicBezTo>
                    <a:pt x="1108" y="261"/>
                    <a:pt x="1108" y="261"/>
                    <a:pt x="1108" y="261"/>
                  </a:cubicBezTo>
                  <a:cubicBezTo>
                    <a:pt x="1155" y="414"/>
                    <a:pt x="1155" y="414"/>
                    <a:pt x="1155" y="414"/>
                  </a:cubicBezTo>
                  <a:cubicBezTo>
                    <a:pt x="1233" y="414"/>
                    <a:pt x="1233" y="414"/>
                    <a:pt x="1233" y="414"/>
                  </a:cubicBezTo>
                  <a:cubicBezTo>
                    <a:pt x="1309" y="193"/>
                    <a:pt x="1309" y="193"/>
                    <a:pt x="1309" y="193"/>
                  </a:cubicBezTo>
                  <a:cubicBezTo>
                    <a:pt x="1312" y="183"/>
                    <a:pt x="1317" y="176"/>
                    <a:pt x="1324" y="173"/>
                  </a:cubicBezTo>
                  <a:cubicBezTo>
                    <a:pt x="1330" y="169"/>
                    <a:pt x="1339" y="167"/>
                    <a:pt x="1351" y="167"/>
                  </a:cubicBezTo>
                  <a:lnTo>
                    <a:pt x="1351" y="127"/>
                  </a:lnTo>
                  <a:close/>
                  <a:moveTo>
                    <a:pt x="1378" y="414"/>
                  </a:moveTo>
                  <a:cubicBezTo>
                    <a:pt x="1378" y="374"/>
                    <a:pt x="1378" y="374"/>
                    <a:pt x="1378" y="374"/>
                  </a:cubicBezTo>
                  <a:cubicBezTo>
                    <a:pt x="1406" y="374"/>
                    <a:pt x="1406" y="374"/>
                    <a:pt x="1406" y="374"/>
                  </a:cubicBezTo>
                  <a:cubicBezTo>
                    <a:pt x="1414" y="374"/>
                    <a:pt x="1421" y="372"/>
                    <a:pt x="1424" y="368"/>
                  </a:cubicBezTo>
                  <a:cubicBezTo>
                    <a:pt x="1428" y="364"/>
                    <a:pt x="1430" y="358"/>
                    <a:pt x="1430" y="349"/>
                  </a:cubicBezTo>
                  <a:cubicBezTo>
                    <a:pt x="1430" y="192"/>
                    <a:pt x="1430" y="192"/>
                    <a:pt x="1430" y="192"/>
                  </a:cubicBezTo>
                  <a:cubicBezTo>
                    <a:pt x="1430" y="183"/>
                    <a:pt x="1428" y="177"/>
                    <a:pt x="1424" y="173"/>
                  </a:cubicBezTo>
                  <a:cubicBezTo>
                    <a:pt x="1421" y="169"/>
                    <a:pt x="1414" y="167"/>
                    <a:pt x="1406" y="167"/>
                  </a:cubicBezTo>
                  <a:cubicBezTo>
                    <a:pt x="1378" y="167"/>
                    <a:pt x="1378" y="167"/>
                    <a:pt x="1378" y="167"/>
                  </a:cubicBezTo>
                  <a:cubicBezTo>
                    <a:pt x="1378" y="127"/>
                    <a:pt x="1378" y="127"/>
                    <a:pt x="1378" y="127"/>
                  </a:cubicBezTo>
                  <a:cubicBezTo>
                    <a:pt x="1503" y="127"/>
                    <a:pt x="1503" y="127"/>
                    <a:pt x="1503" y="127"/>
                  </a:cubicBezTo>
                  <a:cubicBezTo>
                    <a:pt x="1503" y="349"/>
                    <a:pt x="1503" y="349"/>
                    <a:pt x="1503" y="349"/>
                  </a:cubicBezTo>
                  <a:cubicBezTo>
                    <a:pt x="1503" y="358"/>
                    <a:pt x="1505" y="364"/>
                    <a:pt x="1509" y="368"/>
                  </a:cubicBezTo>
                  <a:cubicBezTo>
                    <a:pt x="1512" y="372"/>
                    <a:pt x="1519" y="374"/>
                    <a:pt x="1527" y="374"/>
                  </a:cubicBezTo>
                  <a:cubicBezTo>
                    <a:pt x="1557" y="374"/>
                    <a:pt x="1557" y="374"/>
                    <a:pt x="1557" y="374"/>
                  </a:cubicBezTo>
                  <a:cubicBezTo>
                    <a:pt x="1557" y="414"/>
                    <a:pt x="1557" y="414"/>
                    <a:pt x="1557" y="414"/>
                  </a:cubicBezTo>
                  <a:lnTo>
                    <a:pt x="1378" y="414"/>
                  </a:lnTo>
                  <a:close/>
                  <a:moveTo>
                    <a:pt x="1414" y="44"/>
                  </a:moveTo>
                  <a:cubicBezTo>
                    <a:pt x="1414" y="32"/>
                    <a:pt x="1419" y="21"/>
                    <a:pt x="1428" y="13"/>
                  </a:cubicBezTo>
                  <a:cubicBezTo>
                    <a:pt x="1436" y="4"/>
                    <a:pt x="1447" y="0"/>
                    <a:pt x="1459" y="0"/>
                  </a:cubicBezTo>
                  <a:cubicBezTo>
                    <a:pt x="1470" y="0"/>
                    <a:pt x="1481" y="4"/>
                    <a:pt x="1490" y="13"/>
                  </a:cubicBezTo>
                  <a:cubicBezTo>
                    <a:pt x="1498" y="21"/>
                    <a:pt x="1503" y="32"/>
                    <a:pt x="1503" y="44"/>
                  </a:cubicBezTo>
                  <a:cubicBezTo>
                    <a:pt x="1503" y="56"/>
                    <a:pt x="1498" y="67"/>
                    <a:pt x="1490" y="75"/>
                  </a:cubicBezTo>
                  <a:cubicBezTo>
                    <a:pt x="1481" y="84"/>
                    <a:pt x="1470" y="88"/>
                    <a:pt x="1459" y="88"/>
                  </a:cubicBezTo>
                  <a:cubicBezTo>
                    <a:pt x="1447" y="88"/>
                    <a:pt x="1436" y="84"/>
                    <a:pt x="1428" y="75"/>
                  </a:cubicBezTo>
                  <a:cubicBezTo>
                    <a:pt x="1419" y="67"/>
                    <a:pt x="1414" y="56"/>
                    <a:pt x="1414" y="44"/>
                  </a:cubicBezTo>
                  <a:moveTo>
                    <a:pt x="1709" y="127"/>
                  </a:moveTo>
                  <a:cubicBezTo>
                    <a:pt x="1578" y="127"/>
                    <a:pt x="1578" y="127"/>
                    <a:pt x="1578" y="127"/>
                  </a:cubicBezTo>
                  <a:cubicBezTo>
                    <a:pt x="1578" y="167"/>
                    <a:pt x="1578" y="167"/>
                    <a:pt x="1578" y="167"/>
                  </a:cubicBezTo>
                  <a:cubicBezTo>
                    <a:pt x="1598" y="167"/>
                    <a:pt x="1598" y="167"/>
                    <a:pt x="1598" y="167"/>
                  </a:cubicBezTo>
                  <a:cubicBezTo>
                    <a:pt x="1614" y="167"/>
                    <a:pt x="1624" y="170"/>
                    <a:pt x="1629" y="174"/>
                  </a:cubicBezTo>
                  <a:cubicBezTo>
                    <a:pt x="1635" y="179"/>
                    <a:pt x="1637" y="187"/>
                    <a:pt x="1637" y="200"/>
                  </a:cubicBezTo>
                  <a:cubicBezTo>
                    <a:pt x="1637" y="349"/>
                    <a:pt x="1637" y="349"/>
                    <a:pt x="1637" y="349"/>
                  </a:cubicBezTo>
                  <a:cubicBezTo>
                    <a:pt x="1637" y="358"/>
                    <a:pt x="1635" y="364"/>
                    <a:pt x="1631" y="368"/>
                  </a:cubicBezTo>
                  <a:cubicBezTo>
                    <a:pt x="1627" y="372"/>
                    <a:pt x="1621" y="374"/>
                    <a:pt x="1613" y="374"/>
                  </a:cubicBezTo>
                  <a:cubicBezTo>
                    <a:pt x="1578" y="374"/>
                    <a:pt x="1578" y="374"/>
                    <a:pt x="1578" y="374"/>
                  </a:cubicBezTo>
                  <a:cubicBezTo>
                    <a:pt x="1578" y="414"/>
                    <a:pt x="1578" y="414"/>
                    <a:pt x="1578" y="414"/>
                  </a:cubicBezTo>
                  <a:cubicBezTo>
                    <a:pt x="1758" y="414"/>
                    <a:pt x="1758" y="414"/>
                    <a:pt x="1758" y="414"/>
                  </a:cubicBezTo>
                  <a:cubicBezTo>
                    <a:pt x="1758" y="374"/>
                    <a:pt x="1758" y="374"/>
                    <a:pt x="1758" y="374"/>
                  </a:cubicBezTo>
                  <a:cubicBezTo>
                    <a:pt x="1734" y="374"/>
                    <a:pt x="1734" y="374"/>
                    <a:pt x="1734" y="374"/>
                  </a:cubicBezTo>
                  <a:cubicBezTo>
                    <a:pt x="1725" y="374"/>
                    <a:pt x="1719" y="372"/>
                    <a:pt x="1715" y="368"/>
                  </a:cubicBezTo>
                  <a:cubicBezTo>
                    <a:pt x="1711" y="364"/>
                    <a:pt x="1709" y="358"/>
                    <a:pt x="1709" y="349"/>
                  </a:cubicBezTo>
                  <a:cubicBezTo>
                    <a:pt x="1709" y="236"/>
                    <a:pt x="1709" y="236"/>
                    <a:pt x="1709" y="236"/>
                  </a:cubicBezTo>
                  <a:cubicBezTo>
                    <a:pt x="1709" y="226"/>
                    <a:pt x="1712" y="217"/>
                    <a:pt x="1716" y="208"/>
                  </a:cubicBezTo>
                  <a:cubicBezTo>
                    <a:pt x="1720" y="200"/>
                    <a:pt x="1726" y="192"/>
                    <a:pt x="1733" y="186"/>
                  </a:cubicBezTo>
                  <a:cubicBezTo>
                    <a:pt x="1739" y="180"/>
                    <a:pt x="1747" y="175"/>
                    <a:pt x="1755" y="171"/>
                  </a:cubicBezTo>
                  <a:cubicBezTo>
                    <a:pt x="1763" y="167"/>
                    <a:pt x="1771" y="166"/>
                    <a:pt x="1778" y="166"/>
                  </a:cubicBezTo>
                  <a:cubicBezTo>
                    <a:pt x="1786" y="166"/>
                    <a:pt x="1793" y="166"/>
                    <a:pt x="1799" y="168"/>
                  </a:cubicBezTo>
                  <a:cubicBezTo>
                    <a:pt x="1806" y="169"/>
                    <a:pt x="1811" y="172"/>
                    <a:pt x="1816" y="176"/>
                  </a:cubicBezTo>
                  <a:cubicBezTo>
                    <a:pt x="1821" y="180"/>
                    <a:pt x="1825" y="186"/>
                    <a:pt x="1828" y="193"/>
                  </a:cubicBezTo>
                  <a:cubicBezTo>
                    <a:pt x="1831" y="200"/>
                    <a:pt x="1832" y="210"/>
                    <a:pt x="1832" y="221"/>
                  </a:cubicBezTo>
                  <a:cubicBezTo>
                    <a:pt x="1832" y="349"/>
                    <a:pt x="1832" y="349"/>
                    <a:pt x="1832" y="349"/>
                  </a:cubicBezTo>
                  <a:cubicBezTo>
                    <a:pt x="1832" y="358"/>
                    <a:pt x="1830" y="364"/>
                    <a:pt x="1825" y="368"/>
                  </a:cubicBezTo>
                  <a:cubicBezTo>
                    <a:pt x="1821" y="372"/>
                    <a:pt x="1812" y="374"/>
                    <a:pt x="1799" y="374"/>
                  </a:cubicBezTo>
                  <a:cubicBezTo>
                    <a:pt x="1784" y="374"/>
                    <a:pt x="1784" y="374"/>
                    <a:pt x="1784" y="374"/>
                  </a:cubicBezTo>
                  <a:cubicBezTo>
                    <a:pt x="1784" y="414"/>
                    <a:pt x="1784" y="414"/>
                    <a:pt x="1784" y="414"/>
                  </a:cubicBezTo>
                  <a:cubicBezTo>
                    <a:pt x="1964" y="414"/>
                    <a:pt x="1964" y="414"/>
                    <a:pt x="1964" y="414"/>
                  </a:cubicBezTo>
                  <a:cubicBezTo>
                    <a:pt x="1964" y="374"/>
                    <a:pt x="1964" y="374"/>
                    <a:pt x="1964" y="374"/>
                  </a:cubicBezTo>
                  <a:cubicBezTo>
                    <a:pt x="1941" y="374"/>
                    <a:pt x="1941" y="374"/>
                    <a:pt x="1941" y="374"/>
                  </a:cubicBezTo>
                  <a:cubicBezTo>
                    <a:pt x="1927" y="374"/>
                    <a:pt x="1917" y="372"/>
                    <a:pt x="1912" y="368"/>
                  </a:cubicBezTo>
                  <a:cubicBezTo>
                    <a:pt x="1907" y="364"/>
                    <a:pt x="1905" y="358"/>
                    <a:pt x="1905" y="349"/>
                  </a:cubicBezTo>
                  <a:cubicBezTo>
                    <a:pt x="1905" y="216"/>
                    <a:pt x="1905" y="216"/>
                    <a:pt x="1905" y="216"/>
                  </a:cubicBezTo>
                  <a:cubicBezTo>
                    <a:pt x="1905" y="183"/>
                    <a:pt x="1897" y="159"/>
                    <a:pt x="1881" y="142"/>
                  </a:cubicBezTo>
                  <a:cubicBezTo>
                    <a:pt x="1866" y="126"/>
                    <a:pt x="1844" y="118"/>
                    <a:pt x="1817" y="118"/>
                  </a:cubicBezTo>
                  <a:cubicBezTo>
                    <a:pt x="1793" y="118"/>
                    <a:pt x="1773" y="123"/>
                    <a:pt x="1756" y="135"/>
                  </a:cubicBezTo>
                  <a:cubicBezTo>
                    <a:pt x="1738" y="146"/>
                    <a:pt x="1723" y="161"/>
                    <a:pt x="1711" y="180"/>
                  </a:cubicBezTo>
                  <a:cubicBezTo>
                    <a:pt x="1709" y="180"/>
                    <a:pt x="1709" y="180"/>
                    <a:pt x="1709" y="180"/>
                  </a:cubicBezTo>
                  <a:lnTo>
                    <a:pt x="1709" y="127"/>
                  </a:lnTo>
                  <a:close/>
                  <a:moveTo>
                    <a:pt x="2164" y="414"/>
                  </a:moveTo>
                  <a:cubicBezTo>
                    <a:pt x="2164" y="374"/>
                    <a:pt x="2164" y="374"/>
                    <a:pt x="2164" y="374"/>
                  </a:cubicBezTo>
                  <a:cubicBezTo>
                    <a:pt x="2145" y="374"/>
                    <a:pt x="2145" y="374"/>
                    <a:pt x="2145" y="374"/>
                  </a:cubicBezTo>
                  <a:cubicBezTo>
                    <a:pt x="2136" y="374"/>
                    <a:pt x="2130" y="372"/>
                    <a:pt x="2126" y="368"/>
                  </a:cubicBezTo>
                  <a:cubicBezTo>
                    <a:pt x="2122" y="364"/>
                    <a:pt x="2120" y="358"/>
                    <a:pt x="2120" y="349"/>
                  </a:cubicBezTo>
                  <a:cubicBezTo>
                    <a:pt x="2120" y="327"/>
                    <a:pt x="2120" y="327"/>
                    <a:pt x="2120" y="327"/>
                  </a:cubicBezTo>
                  <a:cubicBezTo>
                    <a:pt x="2176" y="283"/>
                    <a:pt x="2176" y="283"/>
                    <a:pt x="2176" y="283"/>
                  </a:cubicBezTo>
                  <a:cubicBezTo>
                    <a:pt x="2224" y="350"/>
                    <a:pt x="2224" y="350"/>
                    <a:pt x="2224" y="350"/>
                  </a:cubicBezTo>
                  <a:cubicBezTo>
                    <a:pt x="2229" y="358"/>
                    <a:pt x="2229" y="358"/>
                    <a:pt x="2229" y="358"/>
                  </a:cubicBezTo>
                  <a:cubicBezTo>
                    <a:pt x="2230" y="364"/>
                    <a:pt x="2230" y="364"/>
                    <a:pt x="2230" y="364"/>
                  </a:cubicBezTo>
                  <a:cubicBezTo>
                    <a:pt x="2230" y="370"/>
                    <a:pt x="2227" y="374"/>
                    <a:pt x="2220" y="374"/>
                  </a:cubicBezTo>
                  <a:cubicBezTo>
                    <a:pt x="2193" y="374"/>
                    <a:pt x="2193" y="374"/>
                    <a:pt x="2193" y="374"/>
                  </a:cubicBezTo>
                  <a:cubicBezTo>
                    <a:pt x="2193" y="414"/>
                    <a:pt x="2193" y="414"/>
                    <a:pt x="2193" y="414"/>
                  </a:cubicBezTo>
                  <a:cubicBezTo>
                    <a:pt x="2375" y="414"/>
                    <a:pt x="2375" y="414"/>
                    <a:pt x="2375" y="414"/>
                  </a:cubicBezTo>
                  <a:cubicBezTo>
                    <a:pt x="2375" y="374"/>
                    <a:pt x="2375" y="374"/>
                    <a:pt x="2375" y="374"/>
                  </a:cubicBezTo>
                  <a:cubicBezTo>
                    <a:pt x="2362" y="374"/>
                    <a:pt x="2350" y="372"/>
                    <a:pt x="2339" y="369"/>
                  </a:cubicBezTo>
                  <a:cubicBezTo>
                    <a:pt x="2328" y="365"/>
                    <a:pt x="2319" y="359"/>
                    <a:pt x="2312" y="350"/>
                  </a:cubicBezTo>
                  <a:cubicBezTo>
                    <a:pt x="2230" y="239"/>
                    <a:pt x="2230" y="239"/>
                    <a:pt x="2230" y="239"/>
                  </a:cubicBezTo>
                  <a:cubicBezTo>
                    <a:pt x="2297" y="186"/>
                    <a:pt x="2297" y="186"/>
                    <a:pt x="2297" y="186"/>
                  </a:cubicBezTo>
                  <a:cubicBezTo>
                    <a:pt x="2313" y="174"/>
                    <a:pt x="2331" y="167"/>
                    <a:pt x="2353" y="167"/>
                  </a:cubicBezTo>
                  <a:cubicBezTo>
                    <a:pt x="2353" y="127"/>
                    <a:pt x="2353" y="127"/>
                    <a:pt x="2353" y="127"/>
                  </a:cubicBezTo>
                  <a:cubicBezTo>
                    <a:pt x="2172" y="127"/>
                    <a:pt x="2172" y="127"/>
                    <a:pt x="2172" y="127"/>
                  </a:cubicBezTo>
                  <a:cubicBezTo>
                    <a:pt x="2172" y="167"/>
                    <a:pt x="2172" y="167"/>
                    <a:pt x="2172" y="167"/>
                  </a:cubicBezTo>
                  <a:cubicBezTo>
                    <a:pt x="2213" y="167"/>
                    <a:pt x="2213" y="167"/>
                    <a:pt x="2213" y="167"/>
                  </a:cubicBezTo>
                  <a:cubicBezTo>
                    <a:pt x="2222" y="169"/>
                    <a:pt x="2222" y="169"/>
                    <a:pt x="2222" y="169"/>
                  </a:cubicBezTo>
                  <a:cubicBezTo>
                    <a:pt x="2226" y="175"/>
                    <a:pt x="2226" y="175"/>
                    <a:pt x="2226" y="175"/>
                  </a:cubicBezTo>
                  <a:cubicBezTo>
                    <a:pt x="2226" y="180"/>
                    <a:pt x="2223" y="184"/>
                    <a:pt x="2218" y="189"/>
                  </a:cubicBezTo>
                  <a:cubicBezTo>
                    <a:pt x="2120" y="268"/>
                    <a:pt x="2120" y="268"/>
                    <a:pt x="2120" y="268"/>
                  </a:cubicBezTo>
                  <a:cubicBezTo>
                    <a:pt x="2120" y="7"/>
                    <a:pt x="2120" y="7"/>
                    <a:pt x="2120" y="7"/>
                  </a:cubicBezTo>
                  <a:cubicBezTo>
                    <a:pt x="1990" y="7"/>
                    <a:pt x="1990" y="7"/>
                    <a:pt x="1990" y="7"/>
                  </a:cubicBezTo>
                  <a:cubicBezTo>
                    <a:pt x="1990" y="48"/>
                    <a:pt x="1990" y="48"/>
                    <a:pt x="1990" y="48"/>
                  </a:cubicBezTo>
                  <a:cubicBezTo>
                    <a:pt x="2023" y="48"/>
                    <a:pt x="2023" y="48"/>
                    <a:pt x="2023" y="48"/>
                  </a:cubicBezTo>
                  <a:cubicBezTo>
                    <a:pt x="2032" y="48"/>
                    <a:pt x="2038" y="50"/>
                    <a:pt x="2042" y="53"/>
                  </a:cubicBezTo>
                  <a:cubicBezTo>
                    <a:pt x="2046" y="57"/>
                    <a:pt x="2048" y="63"/>
                    <a:pt x="2048" y="72"/>
                  </a:cubicBezTo>
                  <a:cubicBezTo>
                    <a:pt x="2048" y="349"/>
                    <a:pt x="2048" y="349"/>
                    <a:pt x="2048" y="349"/>
                  </a:cubicBezTo>
                  <a:cubicBezTo>
                    <a:pt x="2048" y="358"/>
                    <a:pt x="2046" y="364"/>
                    <a:pt x="2042" y="368"/>
                  </a:cubicBezTo>
                  <a:cubicBezTo>
                    <a:pt x="2038" y="372"/>
                    <a:pt x="2032" y="374"/>
                    <a:pt x="2023" y="374"/>
                  </a:cubicBezTo>
                  <a:cubicBezTo>
                    <a:pt x="1990" y="374"/>
                    <a:pt x="1990" y="374"/>
                    <a:pt x="1990" y="374"/>
                  </a:cubicBezTo>
                  <a:cubicBezTo>
                    <a:pt x="1990" y="414"/>
                    <a:pt x="1990" y="414"/>
                    <a:pt x="1990" y="414"/>
                  </a:cubicBezTo>
                  <a:lnTo>
                    <a:pt x="2164" y="414"/>
                  </a:lnTo>
                  <a:close/>
                  <a:moveTo>
                    <a:pt x="2481" y="278"/>
                  </a:moveTo>
                  <a:cubicBezTo>
                    <a:pt x="2480" y="290"/>
                    <a:pt x="2481" y="302"/>
                    <a:pt x="2483" y="314"/>
                  </a:cubicBezTo>
                  <a:cubicBezTo>
                    <a:pt x="2485" y="326"/>
                    <a:pt x="2488" y="336"/>
                    <a:pt x="2494" y="346"/>
                  </a:cubicBezTo>
                  <a:cubicBezTo>
                    <a:pt x="2499" y="355"/>
                    <a:pt x="2506" y="363"/>
                    <a:pt x="2515" y="369"/>
                  </a:cubicBezTo>
                  <a:cubicBezTo>
                    <a:pt x="2525" y="375"/>
                    <a:pt x="2536" y="378"/>
                    <a:pt x="2551" y="378"/>
                  </a:cubicBezTo>
                  <a:cubicBezTo>
                    <a:pt x="2573" y="378"/>
                    <a:pt x="2590" y="372"/>
                    <a:pt x="2601" y="361"/>
                  </a:cubicBezTo>
                  <a:cubicBezTo>
                    <a:pt x="2613" y="350"/>
                    <a:pt x="2621" y="334"/>
                    <a:pt x="2625" y="313"/>
                  </a:cubicBezTo>
                  <a:cubicBezTo>
                    <a:pt x="2676" y="313"/>
                    <a:pt x="2676" y="313"/>
                    <a:pt x="2676" y="313"/>
                  </a:cubicBezTo>
                  <a:cubicBezTo>
                    <a:pt x="2672" y="348"/>
                    <a:pt x="2659" y="375"/>
                    <a:pt x="2638" y="394"/>
                  </a:cubicBezTo>
                  <a:cubicBezTo>
                    <a:pt x="2616" y="414"/>
                    <a:pt x="2585" y="423"/>
                    <a:pt x="2544" y="423"/>
                  </a:cubicBezTo>
                  <a:cubicBezTo>
                    <a:pt x="2496" y="423"/>
                    <a:pt x="2460" y="410"/>
                    <a:pt x="2435" y="384"/>
                  </a:cubicBezTo>
                  <a:cubicBezTo>
                    <a:pt x="2411" y="358"/>
                    <a:pt x="2399" y="320"/>
                    <a:pt x="2399" y="270"/>
                  </a:cubicBezTo>
                  <a:cubicBezTo>
                    <a:pt x="2399" y="248"/>
                    <a:pt x="2402" y="227"/>
                    <a:pt x="2409" y="209"/>
                  </a:cubicBezTo>
                  <a:cubicBezTo>
                    <a:pt x="2416" y="190"/>
                    <a:pt x="2426" y="174"/>
                    <a:pt x="2438" y="161"/>
                  </a:cubicBezTo>
                  <a:cubicBezTo>
                    <a:pt x="2451" y="147"/>
                    <a:pt x="2466" y="137"/>
                    <a:pt x="2483" y="129"/>
                  </a:cubicBezTo>
                  <a:cubicBezTo>
                    <a:pt x="2500" y="121"/>
                    <a:pt x="2520" y="118"/>
                    <a:pt x="2541" y="118"/>
                  </a:cubicBezTo>
                  <a:cubicBezTo>
                    <a:pt x="2566" y="118"/>
                    <a:pt x="2587" y="123"/>
                    <a:pt x="2605" y="133"/>
                  </a:cubicBezTo>
                  <a:cubicBezTo>
                    <a:pt x="2623" y="143"/>
                    <a:pt x="2638" y="156"/>
                    <a:pt x="2649" y="172"/>
                  </a:cubicBezTo>
                  <a:cubicBezTo>
                    <a:pt x="2660" y="187"/>
                    <a:pt x="2668" y="204"/>
                    <a:pt x="2673" y="223"/>
                  </a:cubicBezTo>
                  <a:cubicBezTo>
                    <a:pt x="2677" y="242"/>
                    <a:pt x="2679" y="260"/>
                    <a:pt x="2677" y="278"/>
                  </a:cubicBezTo>
                  <a:lnTo>
                    <a:pt x="2481" y="278"/>
                  </a:lnTo>
                  <a:close/>
                  <a:moveTo>
                    <a:pt x="2595" y="237"/>
                  </a:moveTo>
                  <a:cubicBezTo>
                    <a:pt x="2595" y="228"/>
                    <a:pt x="2594" y="218"/>
                    <a:pt x="2592" y="209"/>
                  </a:cubicBezTo>
                  <a:cubicBezTo>
                    <a:pt x="2591" y="200"/>
                    <a:pt x="2588" y="191"/>
                    <a:pt x="2584" y="184"/>
                  </a:cubicBezTo>
                  <a:cubicBezTo>
                    <a:pt x="2580" y="177"/>
                    <a:pt x="2574" y="171"/>
                    <a:pt x="2567" y="167"/>
                  </a:cubicBezTo>
                  <a:cubicBezTo>
                    <a:pt x="2560" y="163"/>
                    <a:pt x="2551" y="161"/>
                    <a:pt x="2540" y="161"/>
                  </a:cubicBezTo>
                  <a:cubicBezTo>
                    <a:pt x="2529" y="161"/>
                    <a:pt x="2520" y="163"/>
                    <a:pt x="2513" y="167"/>
                  </a:cubicBezTo>
                  <a:cubicBezTo>
                    <a:pt x="2506" y="171"/>
                    <a:pt x="2500" y="177"/>
                    <a:pt x="2495" y="184"/>
                  </a:cubicBezTo>
                  <a:cubicBezTo>
                    <a:pt x="2491" y="191"/>
                    <a:pt x="2487" y="200"/>
                    <a:pt x="2485" y="209"/>
                  </a:cubicBezTo>
                  <a:cubicBezTo>
                    <a:pt x="2483" y="218"/>
                    <a:pt x="2481" y="228"/>
                    <a:pt x="2481" y="237"/>
                  </a:cubicBezTo>
                  <a:lnTo>
                    <a:pt x="2595" y="237"/>
                  </a:lnTo>
                  <a:close/>
                  <a:moveTo>
                    <a:pt x="2886" y="414"/>
                  </a:moveTo>
                  <a:cubicBezTo>
                    <a:pt x="2886" y="374"/>
                    <a:pt x="2886" y="374"/>
                    <a:pt x="2886" y="374"/>
                  </a:cubicBezTo>
                  <a:cubicBezTo>
                    <a:pt x="2857" y="374"/>
                    <a:pt x="2857" y="374"/>
                    <a:pt x="2857" y="374"/>
                  </a:cubicBezTo>
                  <a:cubicBezTo>
                    <a:pt x="2848" y="374"/>
                    <a:pt x="2842" y="372"/>
                    <a:pt x="2838" y="368"/>
                  </a:cubicBezTo>
                  <a:cubicBezTo>
                    <a:pt x="2834" y="364"/>
                    <a:pt x="2832" y="358"/>
                    <a:pt x="2832" y="349"/>
                  </a:cubicBezTo>
                  <a:cubicBezTo>
                    <a:pt x="2832" y="7"/>
                    <a:pt x="2832" y="7"/>
                    <a:pt x="2832" y="7"/>
                  </a:cubicBezTo>
                  <a:cubicBezTo>
                    <a:pt x="2705" y="7"/>
                    <a:pt x="2705" y="7"/>
                    <a:pt x="2705" y="7"/>
                  </a:cubicBezTo>
                  <a:cubicBezTo>
                    <a:pt x="2705" y="48"/>
                    <a:pt x="2705" y="48"/>
                    <a:pt x="2705" y="48"/>
                  </a:cubicBezTo>
                  <a:cubicBezTo>
                    <a:pt x="2735" y="48"/>
                    <a:pt x="2735" y="48"/>
                    <a:pt x="2735" y="48"/>
                  </a:cubicBezTo>
                  <a:cubicBezTo>
                    <a:pt x="2744" y="48"/>
                    <a:pt x="2750" y="50"/>
                    <a:pt x="2754" y="53"/>
                  </a:cubicBezTo>
                  <a:cubicBezTo>
                    <a:pt x="2758" y="57"/>
                    <a:pt x="2760" y="63"/>
                    <a:pt x="2760" y="72"/>
                  </a:cubicBezTo>
                  <a:cubicBezTo>
                    <a:pt x="2760" y="349"/>
                    <a:pt x="2760" y="349"/>
                    <a:pt x="2760" y="349"/>
                  </a:cubicBezTo>
                  <a:cubicBezTo>
                    <a:pt x="2760" y="358"/>
                    <a:pt x="2758" y="364"/>
                    <a:pt x="2754" y="368"/>
                  </a:cubicBezTo>
                  <a:cubicBezTo>
                    <a:pt x="2750" y="372"/>
                    <a:pt x="2744" y="374"/>
                    <a:pt x="2735" y="374"/>
                  </a:cubicBezTo>
                  <a:cubicBezTo>
                    <a:pt x="2705" y="374"/>
                    <a:pt x="2705" y="374"/>
                    <a:pt x="2705" y="374"/>
                  </a:cubicBezTo>
                  <a:cubicBezTo>
                    <a:pt x="2705" y="414"/>
                    <a:pt x="2705" y="414"/>
                    <a:pt x="2705" y="414"/>
                  </a:cubicBezTo>
                  <a:lnTo>
                    <a:pt x="2886" y="414"/>
                  </a:lnTo>
                  <a:close/>
                  <a:moveTo>
                    <a:pt x="3248" y="127"/>
                  </a:moveTo>
                  <a:cubicBezTo>
                    <a:pt x="3093" y="127"/>
                    <a:pt x="3093" y="127"/>
                    <a:pt x="3093" y="127"/>
                  </a:cubicBezTo>
                  <a:cubicBezTo>
                    <a:pt x="3093" y="167"/>
                    <a:pt x="3093" y="167"/>
                    <a:pt x="3093" y="167"/>
                  </a:cubicBezTo>
                  <a:cubicBezTo>
                    <a:pt x="3108" y="167"/>
                    <a:pt x="3118" y="169"/>
                    <a:pt x="3123" y="172"/>
                  </a:cubicBezTo>
                  <a:cubicBezTo>
                    <a:pt x="3128" y="175"/>
                    <a:pt x="3131" y="179"/>
                    <a:pt x="3133" y="186"/>
                  </a:cubicBezTo>
                  <a:cubicBezTo>
                    <a:pt x="3213" y="414"/>
                    <a:pt x="3213" y="414"/>
                    <a:pt x="3213" y="414"/>
                  </a:cubicBezTo>
                  <a:cubicBezTo>
                    <a:pt x="3293" y="414"/>
                    <a:pt x="3293" y="414"/>
                    <a:pt x="3293" y="414"/>
                  </a:cubicBezTo>
                  <a:cubicBezTo>
                    <a:pt x="3371" y="194"/>
                    <a:pt x="3371" y="194"/>
                    <a:pt x="3371" y="194"/>
                  </a:cubicBezTo>
                  <a:cubicBezTo>
                    <a:pt x="3374" y="186"/>
                    <a:pt x="3378" y="180"/>
                    <a:pt x="3384" y="175"/>
                  </a:cubicBezTo>
                  <a:cubicBezTo>
                    <a:pt x="3390" y="171"/>
                    <a:pt x="3400" y="168"/>
                    <a:pt x="3414" y="167"/>
                  </a:cubicBezTo>
                  <a:cubicBezTo>
                    <a:pt x="3414" y="127"/>
                    <a:pt x="3414" y="127"/>
                    <a:pt x="3414" y="127"/>
                  </a:cubicBezTo>
                  <a:cubicBezTo>
                    <a:pt x="3278" y="127"/>
                    <a:pt x="3278" y="127"/>
                    <a:pt x="3278" y="127"/>
                  </a:cubicBezTo>
                  <a:cubicBezTo>
                    <a:pt x="3278" y="167"/>
                    <a:pt x="3278" y="167"/>
                    <a:pt x="3278" y="167"/>
                  </a:cubicBezTo>
                  <a:cubicBezTo>
                    <a:pt x="3305" y="167"/>
                    <a:pt x="3305" y="167"/>
                    <a:pt x="3305" y="167"/>
                  </a:cubicBezTo>
                  <a:cubicBezTo>
                    <a:pt x="3310" y="167"/>
                    <a:pt x="3313" y="169"/>
                    <a:pt x="3316" y="171"/>
                  </a:cubicBezTo>
                  <a:cubicBezTo>
                    <a:pt x="3318" y="174"/>
                    <a:pt x="3320" y="178"/>
                    <a:pt x="3320" y="182"/>
                  </a:cubicBezTo>
                  <a:cubicBezTo>
                    <a:pt x="3320" y="184"/>
                    <a:pt x="3319" y="188"/>
                    <a:pt x="3318" y="193"/>
                  </a:cubicBezTo>
                  <a:cubicBezTo>
                    <a:pt x="3317" y="198"/>
                    <a:pt x="3315" y="205"/>
                    <a:pt x="3312" y="212"/>
                  </a:cubicBezTo>
                  <a:cubicBezTo>
                    <a:pt x="3265" y="348"/>
                    <a:pt x="3265" y="348"/>
                    <a:pt x="3265" y="348"/>
                  </a:cubicBezTo>
                  <a:cubicBezTo>
                    <a:pt x="3264" y="348"/>
                    <a:pt x="3264" y="348"/>
                    <a:pt x="3264" y="348"/>
                  </a:cubicBezTo>
                  <a:cubicBezTo>
                    <a:pt x="3220" y="212"/>
                    <a:pt x="3220" y="212"/>
                    <a:pt x="3220" y="212"/>
                  </a:cubicBezTo>
                  <a:cubicBezTo>
                    <a:pt x="3218" y="205"/>
                    <a:pt x="3216" y="198"/>
                    <a:pt x="3215" y="193"/>
                  </a:cubicBezTo>
                  <a:cubicBezTo>
                    <a:pt x="3214" y="188"/>
                    <a:pt x="3213" y="184"/>
                    <a:pt x="3213" y="182"/>
                  </a:cubicBezTo>
                  <a:cubicBezTo>
                    <a:pt x="3213" y="178"/>
                    <a:pt x="3214" y="174"/>
                    <a:pt x="3217" y="171"/>
                  </a:cubicBezTo>
                  <a:cubicBezTo>
                    <a:pt x="3219" y="169"/>
                    <a:pt x="3223" y="167"/>
                    <a:pt x="3227" y="167"/>
                  </a:cubicBezTo>
                  <a:cubicBezTo>
                    <a:pt x="3248" y="167"/>
                    <a:pt x="3248" y="167"/>
                    <a:pt x="3248" y="167"/>
                  </a:cubicBezTo>
                  <a:lnTo>
                    <a:pt x="3248" y="127"/>
                  </a:lnTo>
                  <a:close/>
                  <a:moveTo>
                    <a:pt x="3765" y="308"/>
                  </a:moveTo>
                  <a:cubicBezTo>
                    <a:pt x="3765" y="326"/>
                    <a:pt x="3765" y="326"/>
                    <a:pt x="3765" y="326"/>
                  </a:cubicBezTo>
                  <a:cubicBezTo>
                    <a:pt x="3765" y="361"/>
                    <a:pt x="3758" y="386"/>
                    <a:pt x="3745" y="401"/>
                  </a:cubicBezTo>
                  <a:cubicBezTo>
                    <a:pt x="3731" y="416"/>
                    <a:pt x="3712" y="423"/>
                    <a:pt x="3686" y="423"/>
                  </a:cubicBezTo>
                  <a:cubicBezTo>
                    <a:pt x="3670" y="423"/>
                    <a:pt x="3657" y="420"/>
                    <a:pt x="3645" y="413"/>
                  </a:cubicBezTo>
                  <a:cubicBezTo>
                    <a:pt x="3633" y="406"/>
                    <a:pt x="3626" y="395"/>
                    <a:pt x="3624" y="378"/>
                  </a:cubicBezTo>
                  <a:cubicBezTo>
                    <a:pt x="3612" y="395"/>
                    <a:pt x="3598" y="407"/>
                    <a:pt x="3580" y="414"/>
                  </a:cubicBezTo>
                  <a:cubicBezTo>
                    <a:pt x="3562" y="420"/>
                    <a:pt x="3543" y="423"/>
                    <a:pt x="3523" y="423"/>
                  </a:cubicBezTo>
                  <a:cubicBezTo>
                    <a:pt x="3511" y="423"/>
                    <a:pt x="3500" y="422"/>
                    <a:pt x="3490" y="419"/>
                  </a:cubicBezTo>
                  <a:cubicBezTo>
                    <a:pt x="3479" y="416"/>
                    <a:pt x="3470" y="412"/>
                    <a:pt x="3463" y="405"/>
                  </a:cubicBezTo>
                  <a:cubicBezTo>
                    <a:pt x="3455" y="399"/>
                    <a:pt x="3449" y="391"/>
                    <a:pt x="3444" y="381"/>
                  </a:cubicBezTo>
                  <a:cubicBezTo>
                    <a:pt x="3440" y="371"/>
                    <a:pt x="3438" y="359"/>
                    <a:pt x="3438" y="345"/>
                  </a:cubicBezTo>
                  <a:cubicBezTo>
                    <a:pt x="3438" y="326"/>
                    <a:pt x="3443" y="310"/>
                    <a:pt x="3452" y="299"/>
                  </a:cubicBezTo>
                  <a:cubicBezTo>
                    <a:pt x="3461" y="288"/>
                    <a:pt x="3472" y="280"/>
                    <a:pt x="3486" y="274"/>
                  </a:cubicBezTo>
                  <a:cubicBezTo>
                    <a:pt x="3499" y="267"/>
                    <a:pt x="3514" y="263"/>
                    <a:pt x="3530" y="259"/>
                  </a:cubicBezTo>
                  <a:cubicBezTo>
                    <a:pt x="3546" y="256"/>
                    <a:pt x="3561" y="252"/>
                    <a:pt x="3575" y="248"/>
                  </a:cubicBezTo>
                  <a:cubicBezTo>
                    <a:pt x="3588" y="243"/>
                    <a:pt x="3600" y="237"/>
                    <a:pt x="3609" y="230"/>
                  </a:cubicBezTo>
                  <a:cubicBezTo>
                    <a:pt x="3618" y="223"/>
                    <a:pt x="3622" y="212"/>
                    <a:pt x="3622" y="197"/>
                  </a:cubicBezTo>
                  <a:cubicBezTo>
                    <a:pt x="3622" y="188"/>
                    <a:pt x="3620" y="180"/>
                    <a:pt x="3616" y="174"/>
                  </a:cubicBezTo>
                  <a:cubicBezTo>
                    <a:pt x="3612" y="167"/>
                    <a:pt x="3607" y="163"/>
                    <a:pt x="3601" y="159"/>
                  </a:cubicBezTo>
                  <a:cubicBezTo>
                    <a:pt x="3595" y="156"/>
                    <a:pt x="3588" y="154"/>
                    <a:pt x="3580" y="153"/>
                  </a:cubicBezTo>
                  <a:cubicBezTo>
                    <a:pt x="3573" y="151"/>
                    <a:pt x="3565" y="151"/>
                    <a:pt x="3556" y="151"/>
                  </a:cubicBezTo>
                  <a:cubicBezTo>
                    <a:pt x="3552" y="151"/>
                    <a:pt x="3547" y="151"/>
                    <a:pt x="3542" y="152"/>
                  </a:cubicBezTo>
                  <a:cubicBezTo>
                    <a:pt x="3536" y="153"/>
                    <a:pt x="3531" y="154"/>
                    <a:pt x="3526" y="155"/>
                  </a:cubicBezTo>
                  <a:cubicBezTo>
                    <a:pt x="3520" y="157"/>
                    <a:pt x="3515" y="159"/>
                    <a:pt x="3511" y="162"/>
                  </a:cubicBezTo>
                  <a:cubicBezTo>
                    <a:pt x="3506" y="164"/>
                    <a:pt x="3502" y="167"/>
                    <a:pt x="3499" y="171"/>
                  </a:cubicBezTo>
                  <a:cubicBezTo>
                    <a:pt x="3511" y="169"/>
                    <a:pt x="3520" y="171"/>
                    <a:pt x="3528" y="176"/>
                  </a:cubicBezTo>
                  <a:cubicBezTo>
                    <a:pt x="3536" y="181"/>
                    <a:pt x="3540" y="190"/>
                    <a:pt x="3540" y="203"/>
                  </a:cubicBezTo>
                  <a:cubicBezTo>
                    <a:pt x="3540" y="217"/>
                    <a:pt x="3536" y="226"/>
                    <a:pt x="3527" y="232"/>
                  </a:cubicBezTo>
                  <a:cubicBezTo>
                    <a:pt x="3519" y="237"/>
                    <a:pt x="3509" y="239"/>
                    <a:pt x="3497" y="239"/>
                  </a:cubicBezTo>
                  <a:cubicBezTo>
                    <a:pt x="3484" y="239"/>
                    <a:pt x="3473" y="235"/>
                    <a:pt x="3465" y="226"/>
                  </a:cubicBezTo>
                  <a:cubicBezTo>
                    <a:pt x="3457" y="217"/>
                    <a:pt x="3453" y="206"/>
                    <a:pt x="3453" y="194"/>
                  </a:cubicBezTo>
                  <a:cubicBezTo>
                    <a:pt x="3453" y="178"/>
                    <a:pt x="3457" y="165"/>
                    <a:pt x="3465" y="155"/>
                  </a:cubicBezTo>
                  <a:cubicBezTo>
                    <a:pt x="3474" y="145"/>
                    <a:pt x="3484" y="138"/>
                    <a:pt x="3496" y="132"/>
                  </a:cubicBezTo>
                  <a:cubicBezTo>
                    <a:pt x="3509" y="127"/>
                    <a:pt x="3522" y="123"/>
                    <a:pt x="3536" y="121"/>
                  </a:cubicBezTo>
                  <a:cubicBezTo>
                    <a:pt x="3551" y="119"/>
                    <a:pt x="3564" y="118"/>
                    <a:pt x="3576" y="118"/>
                  </a:cubicBezTo>
                  <a:cubicBezTo>
                    <a:pt x="3617" y="118"/>
                    <a:pt x="3647" y="126"/>
                    <a:pt x="3666" y="143"/>
                  </a:cubicBezTo>
                  <a:cubicBezTo>
                    <a:pt x="3685" y="160"/>
                    <a:pt x="3695" y="181"/>
                    <a:pt x="3695" y="207"/>
                  </a:cubicBezTo>
                  <a:cubicBezTo>
                    <a:pt x="3695" y="358"/>
                    <a:pt x="3695" y="358"/>
                    <a:pt x="3695" y="358"/>
                  </a:cubicBezTo>
                  <a:cubicBezTo>
                    <a:pt x="3695" y="371"/>
                    <a:pt x="3699" y="378"/>
                    <a:pt x="3709" y="378"/>
                  </a:cubicBezTo>
                  <a:cubicBezTo>
                    <a:pt x="3716" y="376"/>
                    <a:pt x="3716" y="376"/>
                    <a:pt x="3716" y="376"/>
                  </a:cubicBezTo>
                  <a:cubicBezTo>
                    <a:pt x="3721" y="369"/>
                    <a:pt x="3721" y="369"/>
                    <a:pt x="3721" y="369"/>
                  </a:cubicBezTo>
                  <a:cubicBezTo>
                    <a:pt x="3723" y="365"/>
                    <a:pt x="3724" y="361"/>
                    <a:pt x="3725" y="355"/>
                  </a:cubicBezTo>
                  <a:cubicBezTo>
                    <a:pt x="3725" y="348"/>
                    <a:pt x="3726" y="341"/>
                    <a:pt x="3726" y="331"/>
                  </a:cubicBezTo>
                  <a:cubicBezTo>
                    <a:pt x="3726" y="308"/>
                    <a:pt x="3726" y="308"/>
                    <a:pt x="3726" y="308"/>
                  </a:cubicBezTo>
                  <a:lnTo>
                    <a:pt x="3765" y="308"/>
                  </a:lnTo>
                  <a:close/>
                  <a:moveTo>
                    <a:pt x="3622" y="262"/>
                  </a:moveTo>
                  <a:cubicBezTo>
                    <a:pt x="3557" y="292"/>
                    <a:pt x="3557" y="292"/>
                    <a:pt x="3557" y="292"/>
                  </a:cubicBezTo>
                  <a:cubicBezTo>
                    <a:pt x="3548" y="296"/>
                    <a:pt x="3540" y="301"/>
                    <a:pt x="3532" y="308"/>
                  </a:cubicBezTo>
                  <a:cubicBezTo>
                    <a:pt x="3524" y="314"/>
                    <a:pt x="3520" y="325"/>
                    <a:pt x="3520" y="339"/>
                  </a:cubicBezTo>
                  <a:cubicBezTo>
                    <a:pt x="3520" y="365"/>
                    <a:pt x="3533" y="378"/>
                    <a:pt x="3557" y="378"/>
                  </a:cubicBezTo>
                  <a:cubicBezTo>
                    <a:pt x="3567" y="378"/>
                    <a:pt x="3576" y="376"/>
                    <a:pt x="3585" y="372"/>
                  </a:cubicBezTo>
                  <a:cubicBezTo>
                    <a:pt x="3593" y="368"/>
                    <a:pt x="3600" y="362"/>
                    <a:pt x="3605" y="355"/>
                  </a:cubicBezTo>
                  <a:cubicBezTo>
                    <a:pt x="3611" y="348"/>
                    <a:pt x="3615" y="340"/>
                    <a:pt x="3618" y="331"/>
                  </a:cubicBezTo>
                  <a:cubicBezTo>
                    <a:pt x="3621" y="322"/>
                    <a:pt x="3622" y="312"/>
                    <a:pt x="3622" y="303"/>
                  </a:cubicBezTo>
                  <a:lnTo>
                    <a:pt x="3622" y="262"/>
                  </a:lnTo>
                  <a:close/>
                  <a:moveTo>
                    <a:pt x="3909" y="127"/>
                  </a:moveTo>
                  <a:cubicBezTo>
                    <a:pt x="3777" y="127"/>
                    <a:pt x="3777" y="127"/>
                    <a:pt x="3777" y="127"/>
                  </a:cubicBezTo>
                  <a:cubicBezTo>
                    <a:pt x="3777" y="167"/>
                    <a:pt x="3777" y="167"/>
                    <a:pt x="3777" y="167"/>
                  </a:cubicBezTo>
                  <a:cubicBezTo>
                    <a:pt x="3797" y="167"/>
                    <a:pt x="3797" y="167"/>
                    <a:pt x="3797" y="167"/>
                  </a:cubicBezTo>
                  <a:cubicBezTo>
                    <a:pt x="3813" y="167"/>
                    <a:pt x="3823" y="170"/>
                    <a:pt x="3829" y="174"/>
                  </a:cubicBezTo>
                  <a:cubicBezTo>
                    <a:pt x="3834" y="179"/>
                    <a:pt x="3836" y="187"/>
                    <a:pt x="3836" y="200"/>
                  </a:cubicBezTo>
                  <a:cubicBezTo>
                    <a:pt x="3836" y="349"/>
                    <a:pt x="3836" y="349"/>
                    <a:pt x="3836" y="349"/>
                  </a:cubicBezTo>
                  <a:cubicBezTo>
                    <a:pt x="3836" y="358"/>
                    <a:pt x="3834" y="364"/>
                    <a:pt x="3830" y="368"/>
                  </a:cubicBezTo>
                  <a:cubicBezTo>
                    <a:pt x="3827" y="372"/>
                    <a:pt x="3820" y="374"/>
                    <a:pt x="3812" y="374"/>
                  </a:cubicBezTo>
                  <a:cubicBezTo>
                    <a:pt x="3777" y="374"/>
                    <a:pt x="3777" y="374"/>
                    <a:pt x="3777" y="374"/>
                  </a:cubicBezTo>
                  <a:cubicBezTo>
                    <a:pt x="3777" y="414"/>
                    <a:pt x="3777" y="414"/>
                    <a:pt x="3777" y="414"/>
                  </a:cubicBezTo>
                  <a:cubicBezTo>
                    <a:pt x="3957" y="414"/>
                    <a:pt x="3957" y="414"/>
                    <a:pt x="3957" y="414"/>
                  </a:cubicBezTo>
                  <a:cubicBezTo>
                    <a:pt x="3957" y="374"/>
                    <a:pt x="3957" y="374"/>
                    <a:pt x="3957" y="374"/>
                  </a:cubicBezTo>
                  <a:cubicBezTo>
                    <a:pt x="3933" y="374"/>
                    <a:pt x="3933" y="374"/>
                    <a:pt x="3933" y="374"/>
                  </a:cubicBezTo>
                  <a:cubicBezTo>
                    <a:pt x="3925" y="374"/>
                    <a:pt x="3918" y="372"/>
                    <a:pt x="3914" y="368"/>
                  </a:cubicBezTo>
                  <a:cubicBezTo>
                    <a:pt x="3911" y="364"/>
                    <a:pt x="3909" y="358"/>
                    <a:pt x="3909" y="349"/>
                  </a:cubicBezTo>
                  <a:cubicBezTo>
                    <a:pt x="3909" y="236"/>
                    <a:pt x="3909" y="236"/>
                    <a:pt x="3909" y="236"/>
                  </a:cubicBezTo>
                  <a:cubicBezTo>
                    <a:pt x="3909" y="226"/>
                    <a:pt x="3911" y="217"/>
                    <a:pt x="3915" y="208"/>
                  </a:cubicBezTo>
                  <a:cubicBezTo>
                    <a:pt x="3919" y="200"/>
                    <a:pt x="3925" y="192"/>
                    <a:pt x="3932" y="186"/>
                  </a:cubicBezTo>
                  <a:cubicBezTo>
                    <a:pt x="3938" y="180"/>
                    <a:pt x="3946" y="175"/>
                    <a:pt x="3954" y="171"/>
                  </a:cubicBezTo>
                  <a:cubicBezTo>
                    <a:pt x="3962" y="167"/>
                    <a:pt x="3970" y="166"/>
                    <a:pt x="3977" y="166"/>
                  </a:cubicBezTo>
                  <a:cubicBezTo>
                    <a:pt x="3985" y="166"/>
                    <a:pt x="3992" y="166"/>
                    <a:pt x="3998" y="168"/>
                  </a:cubicBezTo>
                  <a:cubicBezTo>
                    <a:pt x="4005" y="169"/>
                    <a:pt x="4011" y="172"/>
                    <a:pt x="4015" y="176"/>
                  </a:cubicBezTo>
                  <a:cubicBezTo>
                    <a:pt x="4020" y="180"/>
                    <a:pt x="4024" y="186"/>
                    <a:pt x="4027" y="193"/>
                  </a:cubicBezTo>
                  <a:cubicBezTo>
                    <a:pt x="4030" y="200"/>
                    <a:pt x="4031" y="210"/>
                    <a:pt x="4031" y="221"/>
                  </a:cubicBezTo>
                  <a:cubicBezTo>
                    <a:pt x="4031" y="349"/>
                    <a:pt x="4031" y="349"/>
                    <a:pt x="4031" y="349"/>
                  </a:cubicBezTo>
                  <a:cubicBezTo>
                    <a:pt x="4031" y="358"/>
                    <a:pt x="4029" y="364"/>
                    <a:pt x="4025" y="368"/>
                  </a:cubicBezTo>
                  <a:cubicBezTo>
                    <a:pt x="4020" y="372"/>
                    <a:pt x="4011" y="374"/>
                    <a:pt x="3998" y="374"/>
                  </a:cubicBezTo>
                  <a:cubicBezTo>
                    <a:pt x="3984" y="374"/>
                    <a:pt x="3984" y="374"/>
                    <a:pt x="3984" y="374"/>
                  </a:cubicBezTo>
                  <a:cubicBezTo>
                    <a:pt x="3984" y="414"/>
                    <a:pt x="3984" y="414"/>
                    <a:pt x="3984" y="414"/>
                  </a:cubicBezTo>
                  <a:cubicBezTo>
                    <a:pt x="4163" y="414"/>
                    <a:pt x="4163" y="414"/>
                    <a:pt x="4163" y="414"/>
                  </a:cubicBezTo>
                  <a:cubicBezTo>
                    <a:pt x="4163" y="374"/>
                    <a:pt x="4163" y="374"/>
                    <a:pt x="4163" y="374"/>
                  </a:cubicBezTo>
                  <a:cubicBezTo>
                    <a:pt x="4141" y="374"/>
                    <a:pt x="4141" y="374"/>
                    <a:pt x="4141" y="374"/>
                  </a:cubicBezTo>
                  <a:cubicBezTo>
                    <a:pt x="4126" y="374"/>
                    <a:pt x="4116" y="372"/>
                    <a:pt x="4111" y="368"/>
                  </a:cubicBezTo>
                  <a:cubicBezTo>
                    <a:pt x="4106" y="364"/>
                    <a:pt x="4104" y="358"/>
                    <a:pt x="4104" y="349"/>
                  </a:cubicBezTo>
                  <a:cubicBezTo>
                    <a:pt x="4104" y="216"/>
                    <a:pt x="4104" y="216"/>
                    <a:pt x="4104" y="216"/>
                  </a:cubicBezTo>
                  <a:cubicBezTo>
                    <a:pt x="4104" y="183"/>
                    <a:pt x="4096" y="159"/>
                    <a:pt x="4080" y="142"/>
                  </a:cubicBezTo>
                  <a:cubicBezTo>
                    <a:pt x="4065" y="126"/>
                    <a:pt x="4044" y="118"/>
                    <a:pt x="4017" y="118"/>
                  </a:cubicBezTo>
                  <a:cubicBezTo>
                    <a:pt x="3993" y="118"/>
                    <a:pt x="3972" y="123"/>
                    <a:pt x="3955" y="135"/>
                  </a:cubicBezTo>
                  <a:cubicBezTo>
                    <a:pt x="3938" y="146"/>
                    <a:pt x="3923" y="161"/>
                    <a:pt x="3910" y="180"/>
                  </a:cubicBezTo>
                  <a:cubicBezTo>
                    <a:pt x="3909" y="180"/>
                    <a:pt x="3909" y="180"/>
                    <a:pt x="3909" y="180"/>
                  </a:cubicBezTo>
                  <a:lnTo>
                    <a:pt x="3909" y="127"/>
                  </a:lnTo>
                  <a:close/>
                  <a:moveTo>
                    <a:pt x="4374" y="270"/>
                  </a:moveTo>
                  <a:cubicBezTo>
                    <a:pt x="4374" y="246"/>
                    <a:pt x="4378" y="224"/>
                    <a:pt x="4386" y="205"/>
                  </a:cubicBezTo>
                  <a:cubicBezTo>
                    <a:pt x="4394" y="187"/>
                    <a:pt x="4405" y="171"/>
                    <a:pt x="4419" y="158"/>
                  </a:cubicBezTo>
                  <a:cubicBezTo>
                    <a:pt x="4432" y="144"/>
                    <a:pt x="4449" y="135"/>
                    <a:pt x="4469" y="128"/>
                  </a:cubicBezTo>
                  <a:cubicBezTo>
                    <a:pt x="4488" y="121"/>
                    <a:pt x="4509" y="118"/>
                    <a:pt x="4532" y="118"/>
                  </a:cubicBezTo>
                  <a:cubicBezTo>
                    <a:pt x="4555" y="118"/>
                    <a:pt x="4576" y="121"/>
                    <a:pt x="4596" y="128"/>
                  </a:cubicBezTo>
                  <a:cubicBezTo>
                    <a:pt x="4615" y="135"/>
                    <a:pt x="4632" y="144"/>
                    <a:pt x="4646" y="158"/>
                  </a:cubicBezTo>
                  <a:cubicBezTo>
                    <a:pt x="4660" y="171"/>
                    <a:pt x="4670" y="187"/>
                    <a:pt x="4678" y="205"/>
                  </a:cubicBezTo>
                  <a:cubicBezTo>
                    <a:pt x="4686" y="224"/>
                    <a:pt x="4690" y="246"/>
                    <a:pt x="4690" y="270"/>
                  </a:cubicBezTo>
                  <a:cubicBezTo>
                    <a:pt x="4690" y="295"/>
                    <a:pt x="4686" y="317"/>
                    <a:pt x="4678" y="335"/>
                  </a:cubicBezTo>
                  <a:cubicBezTo>
                    <a:pt x="4670" y="354"/>
                    <a:pt x="4660" y="370"/>
                    <a:pt x="4646" y="383"/>
                  </a:cubicBezTo>
                  <a:cubicBezTo>
                    <a:pt x="4632" y="396"/>
                    <a:pt x="4615" y="406"/>
                    <a:pt x="4596" y="413"/>
                  </a:cubicBezTo>
                  <a:cubicBezTo>
                    <a:pt x="4576" y="420"/>
                    <a:pt x="4555" y="423"/>
                    <a:pt x="4532" y="423"/>
                  </a:cubicBezTo>
                  <a:cubicBezTo>
                    <a:pt x="4509" y="423"/>
                    <a:pt x="4488" y="420"/>
                    <a:pt x="4469" y="413"/>
                  </a:cubicBezTo>
                  <a:cubicBezTo>
                    <a:pt x="4449" y="406"/>
                    <a:pt x="4432" y="396"/>
                    <a:pt x="4419" y="383"/>
                  </a:cubicBezTo>
                  <a:cubicBezTo>
                    <a:pt x="4405" y="370"/>
                    <a:pt x="4394" y="354"/>
                    <a:pt x="4386" y="335"/>
                  </a:cubicBezTo>
                  <a:cubicBezTo>
                    <a:pt x="4378" y="317"/>
                    <a:pt x="4374" y="295"/>
                    <a:pt x="4374" y="270"/>
                  </a:cubicBezTo>
                  <a:moveTo>
                    <a:pt x="4457" y="270"/>
                  </a:moveTo>
                  <a:cubicBezTo>
                    <a:pt x="4457" y="308"/>
                    <a:pt x="4463" y="336"/>
                    <a:pt x="4476" y="355"/>
                  </a:cubicBezTo>
                  <a:cubicBezTo>
                    <a:pt x="4488" y="373"/>
                    <a:pt x="4507" y="383"/>
                    <a:pt x="4532" y="383"/>
                  </a:cubicBezTo>
                  <a:cubicBezTo>
                    <a:pt x="4557" y="383"/>
                    <a:pt x="4576" y="373"/>
                    <a:pt x="4589" y="355"/>
                  </a:cubicBezTo>
                  <a:cubicBezTo>
                    <a:pt x="4601" y="336"/>
                    <a:pt x="4608" y="308"/>
                    <a:pt x="4608" y="270"/>
                  </a:cubicBezTo>
                  <a:cubicBezTo>
                    <a:pt x="4608" y="233"/>
                    <a:pt x="4601" y="205"/>
                    <a:pt x="4589" y="186"/>
                  </a:cubicBezTo>
                  <a:cubicBezTo>
                    <a:pt x="4576" y="168"/>
                    <a:pt x="4557" y="158"/>
                    <a:pt x="4532" y="158"/>
                  </a:cubicBezTo>
                  <a:cubicBezTo>
                    <a:pt x="4507" y="158"/>
                    <a:pt x="4488" y="168"/>
                    <a:pt x="4476" y="186"/>
                  </a:cubicBezTo>
                  <a:cubicBezTo>
                    <a:pt x="4463" y="205"/>
                    <a:pt x="4457" y="233"/>
                    <a:pt x="4457" y="270"/>
                  </a:cubicBezTo>
                  <a:moveTo>
                    <a:pt x="4846" y="127"/>
                  </a:moveTo>
                  <a:cubicBezTo>
                    <a:pt x="4714" y="127"/>
                    <a:pt x="4714" y="127"/>
                    <a:pt x="4714" y="127"/>
                  </a:cubicBezTo>
                  <a:cubicBezTo>
                    <a:pt x="4714" y="167"/>
                    <a:pt x="4714" y="167"/>
                    <a:pt x="4714" y="167"/>
                  </a:cubicBezTo>
                  <a:cubicBezTo>
                    <a:pt x="4735" y="167"/>
                    <a:pt x="4735" y="167"/>
                    <a:pt x="4735" y="167"/>
                  </a:cubicBezTo>
                  <a:cubicBezTo>
                    <a:pt x="4751" y="167"/>
                    <a:pt x="4761" y="170"/>
                    <a:pt x="4766" y="174"/>
                  </a:cubicBezTo>
                  <a:cubicBezTo>
                    <a:pt x="4771" y="179"/>
                    <a:pt x="4774" y="187"/>
                    <a:pt x="4774" y="200"/>
                  </a:cubicBezTo>
                  <a:cubicBezTo>
                    <a:pt x="4774" y="349"/>
                    <a:pt x="4774" y="349"/>
                    <a:pt x="4774" y="349"/>
                  </a:cubicBezTo>
                  <a:cubicBezTo>
                    <a:pt x="4774" y="358"/>
                    <a:pt x="4772" y="364"/>
                    <a:pt x="4768" y="368"/>
                  </a:cubicBezTo>
                  <a:cubicBezTo>
                    <a:pt x="4764" y="372"/>
                    <a:pt x="4758" y="374"/>
                    <a:pt x="4749" y="374"/>
                  </a:cubicBezTo>
                  <a:cubicBezTo>
                    <a:pt x="4714" y="374"/>
                    <a:pt x="4714" y="374"/>
                    <a:pt x="4714" y="374"/>
                  </a:cubicBezTo>
                  <a:cubicBezTo>
                    <a:pt x="4714" y="414"/>
                    <a:pt x="4714" y="414"/>
                    <a:pt x="4714" y="414"/>
                  </a:cubicBezTo>
                  <a:cubicBezTo>
                    <a:pt x="4895" y="414"/>
                    <a:pt x="4895" y="414"/>
                    <a:pt x="4895" y="414"/>
                  </a:cubicBezTo>
                  <a:cubicBezTo>
                    <a:pt x="4895" y="374"/>
                    <a:pt x="4895" y="374"/>
                    <a:pt x="4895" y="374"/>
                  </a:cubicBezTo>
                  <a:cubicBezTo>
                    <a:pt x="4871" y="374"/>
                    <a:pt x="4871" y="374"/>
                    <a:pt x="4871" y="374"/>
                  </a:cubicBezTo>
                  <a:cubicBezTo>
                    <a:pt x="4862" y="374"/>
                    <a:pt x="4856" y="372"/>
                    <a:pt x="4852" y="368"/>
                  </a:cubicBezTo>
                  <a:cubicBezTo>
                    <a:pt x="4848" y="364"/>
                    <a:pt x="4846" y="358"/>
                    <a:pt x="4846" y="349"/>
                  </a:cubicBezTo>
                  <a:cubicBezTo>
                    <a:pt x="4846" y="236"/>
                    <a:pt x="4846" y="236"/>
                    <a:pt x="4846" y="236"/>
                  </a:cubicBezTo>
                  <a:cubicBezTo>
                    <a:pt x="4846" y="226"/>
                    <a:pt x="4848" y="217"/>
                    <a:pt x="4853" y="208"/>
                  </a:cubicBezTo>
                  <a:cubicBezTo>
                    <a:pt x="4857" y="200"/>
                    <a:pt x="4863" y="192"/>
                    <a:pt x="4869" y="186"/>
                  </a:cubicBezTo>
                  <a:cubicBezTo>
                    <a:pt x="4876" y="180"/>
                    <a:pt x="4884" y="175"/>
                    <a:pt x="4892" y="171"/>
                  </a:cubicBezTo>
                  <a:cubicBezTo>
                    <a:pt x="4900" y="167"/>
                    <a:pt x="4908" y="166"/>
                    <a:pt x="4915" y="166"/>
                  </a:cubicBezTo>
                  <a:cubicBezTo>
                    <a:pt x="4922" y="166"/>
                    <a:pt x="4929" y="166"/>
                    <a:pt x="4936" y="168"/>
                  </a:cubicBezTo>
                  <a:cubicBezTo>
                    <a:pt x="4942" y="169"/>
                    <a:pt x="4948" y="172"/>
                    <a:pt x="4953" y="176"/>
                  </a:cubicBezTo>
                  <a:cubicBezTo>
                    <a:pt x="4958" y="180"/>
                    <a:pt x="4962" y="186"/>
                    <a:pt x="4965" y="193"/>
                  </a:cubicBezTo>
                  <a:cubicBezTo>
                    <a:pt x="4968" y="200"/>
                    <a:pt x="4969" y="210"/>
                    <a:pt x="4969" y="221"/>
                  </a:cubicBezTo>
                  <a:cubicBezTo>
                    <a:pt x="4969" y="349"/>
                    <a:pt x="4969" y="349"/>
                    <a:pt x="4969" y="349"/>
                  </a:cubicBezTo>
                  <a:cubicBezTo>
                    <a:pt x="4969" y="358"/>
                    <a:pt x="4967" y="364"/>
                    <a:pt x="4962" y="368"/>
                  </a:cubicBezTo>
                  <a:cubicBezTo>
                    <a:pt x="4958" y="372"/>
                    <a:pt x="4949" y="374"/>
                    <a:pt x="4936" y="374"/>
                  </a:cubicBezTo>
                  <a:cubicBezTo>
                    <a:pt x="4921" y="374"/>
                    <a:pt x="4921" y="374"/>
                    <a:pt x="4921" y="374"/>
                  </a:cubicBezTo>
                  <a:cubicBezTo>
                    <a:pt x="4921" y="414"/>
                    <a:pt x="4921" y="414"/>
                    <a:pt x="4921" y="414"/>
                  </a:cubicBezTo>
                  <a:cubicBezTo>
                    <a:pt x="5100" y="414"/>
                    <a:pt x="5100" y="414"/>
                    <a:pt x="5100" y="414"/>
                  </a:cubicBezTo>
                  <a:cubicBezTo>
                    <a:pt x="5100" y="374"/>
                    <a:pt x="5100" y="374"/>
                    <a:pt x="5100" y="374"/>
                  </a:cubicBezTo>
                  <a:cubicBezTo>
                    <a:pt x="5078" y="374"/>
                    <a:pt x="5078" y="374"/>
                    <a:pt x="5078" y="374"/>
                  </a:cubicBezTo>
                  <a:cubicBezTo>
                    <a:pt x="5064" y="374"/>
                    <a:pt x="5054" y="372"/>
                    <a:pt x="5049" y="368"/>
                  </a:cubicBezTo>
                  <a:cubicBezTo>
                    <a:pt x="5044" y="364"/>
                    <a:pt x="5041" y="358"/>
                    <a:pt x="5041" y="349"/>
                  </a:cubicBezTo>
                  <a:cubicBezTo>
                    <a:pt x="5041" y="216"/>
                    <a:pt x="5041" y="216"/>
                    <a:pt x="5041" y="216"/>
                  </a:cubicBezTo>
                  <a:cubicBezTo>
                    <a:pt x="5041" y="183"/>
                    <a:pt x="5034" y="159"/>
                    <a:pt x="5018" y="142"/>
                  </a:cubicBezTo>
                  <a:cubicBezTo>
                    <a:pt x="5003" y="126"/>
                    <a:pt x="4981" y="118"/>
                    <a:pt x="4954" y="118"/>
                  </a:cubicBezTo>
                  <a:cubicBezTo>
                    <a:pt x="4930" y="118"/>
                    <a:pt x="4909" y="123"/>
                    <a:pt x="4892" y="135"/>
                  </a:cubicBezTo>
                  <a:cubicBezTo>
                    <a:pt x="4875" y="146"/>
                    <a:pt x="4860" y="161"/>
                    <a:pt x="4847" y="180"/>
                  </a:cubicBezTo>
                  <a:cubicBezTo>
                    <a:pt x="4846" y="180"/>
                    <a:pt x="4846" y="180"/>
                    <a:pt x="4846" y="180"/>
                  </a:cubicBezTo>
                  <a:lnTo>
                    <a:pt x="4846" y="127"/>
                  </a:lnTo>
                  <a:close/>
                  <a:moveTo>
                    <a:pt x="5135" y="302"/>
                  </a:moveTo>
                  <a:cubicBezTo>
                    <a:pt x="5135" y="414"/>
                    <a:pt x="5135" y="414"/>
                    <a:pt x="5135" y="414"/>
                  </a:cubicBezTo>
                  <a:cubicBezTo>
                    <a:pt x="5175" y="414"/>
                    <a:pt x="5175" y="414"/>
                    <a:pt x="5175" y="414"/>
                  </a:cubicBezTo>
                  <a:cubicBezTo>
                    <a:pt x="5187" y="392"/>
                    <a:pt x="5187" y="392"/>
                    <a:pt x="5187" y="392"/>
                  </a:cubicBezTo>
                  <a:cubicBezTo>
                    <a:pt x="5202" y="405"/>
                    <a:pt x="5218" y="413"/>
                    <a:pt x="5236" y="417"/>
                  </a:cubicBezTo>
                  <a:cubicBezTo>
                    <a:pt x="5253" y="421"/>
                    <a:pt x="5272" y="423"/>
                    <a:pt x="5290" y="423"/>
                  </a:cubicBezTo>
                  <a:cubicBezTo>
                    <a:pt x="5304" y="423"/>
                    <a:pt x="5318" y="422"/>
                    <a:pt x="5332" y="418"/>
                  </a:cubicBezTo>
                  <a:cubicBezTo>
                    <a:pt x="5345" y="415"/>
                    <a:pt x="5357" y="409"/>
                    <a:pt x="5368" y="402"/>
                  </a:cubicBezTo>
                  <a:cubicBezTo>
                    <a:pt x="5378" y="394"/>
                    <a:pt x="5386" y="385"/>
                    <a:pt x="5393" y="374"/>
                  </a:cubicBezTo>
                  <a:cubicBezTo>
                    <a:pt x="5399" y="362"/>
                    <a:pt x="5402" y="348"/>
                    <a:pt x="5402" y="332"/>
                  </a:cubicBezTo>
                  <a:cubicBezTo>
                    <a:pt x="5402" y="314"/>
                    <a:pt x="5397" y="298"/>
                    <a:pt x="5388" y="286"/>
                  </a:cubicBezTo>
                  <a:cubicBezTo>
                    <a:pt x="5378" y="275"/>
                    <a:pt x="5366" y="265"/>
                    <a:pt x="5352" y="258"/>
                  </a:cubicBezTo>
                  <a:cubicBezTo>
                    <a:pt x="5338" y="250"/>
                    <a:pt x="5322" y="244"/>
                    <a:pt x="5306" y="240"/>
                  </a:cubicBezTo>
                  <a:cubicBezTo>
                    <a:pt x="5289" y="235"/>
                    <a:pt x="5274" y="231"/>
                    <a:pt x="5259" y="227"/>
                  </a:cubicBezTo>
                  <a:cubicBezTo>
                    <a:pt x="5245" y="223"/>
                    <a:pt x="5233" y="219"/>
                    <a:pt x="5223" y="214"/>
                  </a:cubicBezTo>
                  <a:cubicBezTo>
                    <a:pt x="5214" y="210"/>
                    <a:pt x="5209" y="203"/>
                    <a:pt x="5209" y="195"/>
                  </a:cubicBezTo>
                  <a:cubicBezTo>
                    <a:pt x="5209" y="189"/>
                    <a:pt x="5210" y="184"/>
                    <a:pt x="5213" y="179"/>
                  </a:cubicBezTo>
                  <a:cubicBezTo>
                    <a:pt x="5216" y="175"/>
                    <a:pt x="5220" y="172"/>
                    <a:pt x="5225" y="169"/>
                  </a:cubicBezTo>
                  <a:cubicBezTo>
                    <a:pt x="5229" y="167"/>
                    <a:pt x="5234" y="165"/>
                    <a:pt x="5240" y="164"/>
                  </a:cubicBezTo>
                  <a:cubicBezTo>
                    <a:pt x="5245" y="162"/>
                    <a:pt x="5251" y="162"/>
                    <a:pt x="5256" y="162"/>
                  </a:cubicBezTo>
                  <a:cubicBezTo>
                    <a:pt x="5279" y="162"/>
                    <a:pt x="5298" y="167"/>
                    <a:pt x="5313" y="179"/>
                  </a:cubicBezTo>
                  <a:cubicBezTo>
                    <a:pt x="5328" y="190"/>
                    <a:pt x="5339" y="207"/>
                    <a:pt x="5346" y="229"/>
                  </a:cubicBezTo>
                  <a:cubicBezTo>
                    <a:pt x="5386" y="229"/>
                    <a:pt x="5386" y="229"/>
                    <a:pt x="5386" y="229"/>
                  </a:cubicBezTo>
                  <a:cubicBezTo>
                    <a:pt x="5386" y="127"/>
                    <a:pt x="5386" y="127"/>
                    <a:pt x="5386" y="127"/>
                  </a:cubicBezTo>
                  <a:cubicBezTo>
                    <a:pt x="5352" y="127"/>
                    <a:pt x="5352" y="127"/>
                    <a:pt x="5352" y="127"/>
                  </a:cubicBezTo>
                  <a:cubicBezTo>
                    <a:pt x="5340" y="148"/>
                    <a:pt x="5340" y="148"/>
                    <a:pt x="5340" y="148"/>
                  </a:cubicBezTo>
                  <a:cubicBezTo>
                    <a:pt x="5327" y="139"/>
                    <a:pt x="5313" y="131"/>
                    <a:pt x="5298" y="126"/>
                  </a:cubicBezTo>
                  <a:cubicBezTo>
                    <a:pt x="5282" y="120"/>
                    <a:pt x="5266" y="118"/>
                    <a:pt x="5250" y="118"/>
                  </a:cubicBezTo>
                  <a:cubicBezTo>
                    <a:pt x="5237" y="118"/>
                    <a:pt x="5223" y="120"/>
                    <a:pt x="5210" y="123"/>
                  </a:cubicBezTo>
                  <a:cubicBezTo>
                    <a:pt x="5197" y="127"/>
                    <a:pt x="5184" y="133"/>
                    <a:pt x="5174" y="141"/>
                  </a:cubicBezTo>
                  <a:cubicBezTo>
                    <a:pt x="5163" y="149"/>
                    <a:pt x="5154" y="158"/>
                    <a:pt x="5148" y="170"/>
                  </a:cubicBezTo>
                  <a:cubicBezTo>
                    <a:pt x="5141" y="181"/>
                    <a:pt x="5138" y="195"/>
                    <a:pt x="5138" y="210"/>
                  </a:cubicBezTo>
                  <a:cubicBezTo>
                    <a:pt x="5138" y="228"/>
                    <a:pt x="5143" y="243"/>
                    <a:pt x="5152" y="254"/>
                  </a:cubicBezTo>
                  <a:cubicBezTo>
                    <a:pt x="5162" y="265"/>
                    <a:pt x="5174" y="274"/>
                    <a:pt x="5188" y="281"/>
                  </a:cubicBezTo>
                  <a:cubicBezTo>
                    <a:pt x="5202" y="287"/>
                    <a:pt x="5218" y="292"/>
                    <a:pt x="5234" y="296"/>
                  </a:cubicBezTo>
                  <a:cubicBezTo>
                    <a:pt x="5251" y="300"/>
                    <a:pt x="5266" y="304"/>
                    <a:pt x="5281" y="308"/>
                  </a:cubicBezTo>
                  <a:cubicBezTo>
                    <a:pt x="5295" y="312"/>
                    <a:pt x="5307" y="317"/>
                    <a:pt x="5317" y="323"/>
                  </a:cubicBezTo>
                  <a:cubicBezTo>
                    <a:pt x="5326" y="328"/>
                    <a:pt x="5331" y="336"/>
                    <a:pt x="5331" y="346"/>
                  </a:cubicBezTo>
                  <a:cubicBezTo>
                    <a:pt x="5331" y="352"/>
                    <a:pt x="5329" y="357"/>
                    <a:pt x="5326" y="362"/>
                  </a:cubicBezTo>
                  <a:cubicBezTo>
                    <a:pt x="5323" y="367"/>
                    <a:pt x="5320" y="371"/>
                    <a:pt x="5315" y="374"/>
                  </a:cubicBezTo>
                  <a:cubicBezTo>
                    <a:pt x="5311" y="377"/>
                    <a:pt x="5305" y="379"/>
                    <a:pt x="5300" y="381"/>
                  </a:cubicBezTo>
                  <a:cubicBezTo>
                    <a:pt x="5294" y="382"/>
                    <a:pt x="5288" y="383"/>
                    <a:pt x="5283" y="383"/>
                  </a:cubicBezTo>
                  <a:cubicBezTo>
                    <a:pt x="5256" y="383"/>
                    <a:pt x="5234" y="376"/>
                    <a:pt x="5216" y="363"/>
                  </a:cubicBezTo>
                  <a:cubicBezTo>
                    <a:pt x="5198" y="350"/>
                    <a:pt x="5186" y="329"/>
                    <a:pt x="5179" y="302"/>
                  </a:cubicBezTo>
                  <a:lnTo>
                    <a:pt x="5135" y="302"/>
                  </a:lnTo>
                  <a:close/>
                  <a:moveTo>
                    <a:pt x="5947" y="308"/>
                  </a:moveTo>
                  <a:cubicBezTo>
                    <a:pt x="5947" y="326"/>
                    <a:pt x="5947" y="326"/>
                    <a:pt x="5947" y="326"/>
                  </a:cubicBezTo>
                  <a:cubicBezTo>
                    <a:pt x="5947" y="361"/>
                    <a:pt x="5940" y="386"/>
                    <a:pt x="5927" y="401"/>
                  </a:cubicBezTo>
                  <a:cubicBezTo>
                    <a:pt x="5913" y="416"/>
                    <a:pt x="5894" y="423"/>
                    <a:pt x="5868" y="423"/>
                  </a:cubicBezTo>
                  <a:cubicBezTo>
                    <a:pt x="5852" y="423"/>
                    <a:pt x="5839" y="420"/>
                    <a:pt x="5827" y="413"/>
                  </a:cubicBezTo>
                  <a:cubicBezTo>
                    <a:pt x="5815" y="406"/>
                    <a:pt x="5808" y="395"/>
                    <a:pt x="5806" y="378"/>
                  </a:cubicBezTo>
                  <a:cubicBezTo>
                    <a:pt x="5794" y="395"/>
                    <a:pt x="5780" y="407"/>
                    <a:pt x="5762" y="414"/>
                  </a:cubicBezTo>
                  <a:cubicBezTo>
                    <a:pt x="5744" y="420"/>
                    <a:pt x="5725" y="423"/>
                    <a:pt x="5705" y="423"/>
                  </a:cubicBezTo>
                  <a:cubicBezTo>
                    <a:pt x="5693" y="423"/>
                    <a:pt x="5682" y="422"/>
                    <a:pt x="5672" y="419"/>
                  </a:cubicBezTo>
                  <a:cubicBezTo>
                    <a:pt x="5661" y="416"/>
                    <a:pt x="5652" y="412"/>
                    <a:pt x="5645" y="405"/>
                  </a:cubicBezTo>
                  <a:cubicBezTo>
                    <a:pt x="5637" y="399"/>
                    <a:pt x="5631" y="391"/>
                    <a:pt x="5626" y="381"/>
                  </a:cubicBezTo>
                  <a:cubicBezTo>
                    <a:pt x="5622" y="371"/>
                    <a:pt x="5620" y="359"/>
                    <a:pt x="5620" y="345"/>
                  </a:cubicBezTo>
                  <a:cubicBezTo>
                    <a:pt x="5620" y="326"/>
                    <a:pt x="5625" y="310"/>
                    <a:pt x="5634" y="299"/>
                  </a:cubicBezTo>
                  <a:cubicBezTo>
                    <a:pt x="5643" y="288"/>
                    <a:pt x="5654" y="280"/>
                    <a:pt x="5668" y="274"/>
                  </a:cubicBezTo>
                  <a:cubicBezTo>
                    <a:pt x="5681" y="267"/>
                    <a:pt x="5696" y="263"/>
                    <a:pt x="5712" y="259"/>
                  </a:cubicBezTo>
                  <a:cubicBezTo>
                    <a:pt x="5728" y="256"/>
                    <a:pt x="5743" y="252"/>
                    <a:pt x="5757" y="248"/>
                  </a:cubicBezTo>
                  <a:cubicBezTo>
                    <a:pt x="5770" y="243"/>
                    <a:pt x="5782" y="237"/>
                    <a:pt x="5791" y="230"/>
                  </a:cubicBezTo>
                  <a:cubicBezTo>
                    <a:pt x="5800" y="223"/>
                    <a:pt x="5804" y="212"/>
                    <a:pt x="5804" y="197"/>
                  </a:cubicBezTo>
                  <a:cubicBezTo>
                    <a:pt x="5804" y="188"/>
                    <a:pt x="5802" y="180"/>
                    <a:pt x="5798" y="174"/>
                  </a:cubicBezTo>
                  <a:cubicBezTo>
                    <a:pt x="5794" y="167"/>
                    <a:pt x="5789" y="163"/>
                    <a:pt x="5783" y="159"/>
                  </a:cubicBezTo>
                  <a:cubicBezTo>
                    <a:pt x="5777" y="156"/>
                    <a:pt x="5770" y="154"/>
                    <a:pt x="5762" y="153"/>
                  </a:cubicBezTo>
                  <a:cubicBezTo>
                    <a:pt x="5755" y="151"/>
                    <a:pt x="5747" y="151"/>
                    <a:pt x="5738" y="151"/>
                  </a:cubicBezTo>
                  <a:cubicBezTo>
                    <a:pt x="5734" y="151"/>
                    <a:pt x="5729" y="151"/>
                    <a:pt x="5724" y="152"/>
                  </a:cubicBezTo>
                  <a:cubicBezTo>
                    <a:pt x="5718" y="153"/>
                    <a:pt x="5713" y="154"/>
                    <a:pt x="5708" y="155"/>
                  </a:cubicBezTo>
                  <a:cubicBezTo>
                    <a:pt x="5702" y="157"/>
                    <a:pt x="5697" y="159"/>
                    <a:pt x="5693" y="162"/>
                  </a:cubicBezTo>
                  <a:cubicBezTo>
                    <a:pt x="5688" y="164"/>
                    <a:pt x="5684" y="167"/>
                    <a:pt x="5681" y="171"/>
                  </a:cubicBezTo>
                  <a:cubicBezTo>
                    <a:pt x="5693" y="169"/>
                    <a:pt x="5702" y="171"/>
                    <a:pt x="5710" y="176"/>
                  </a:cubicBezTo>
                  <a:cubicBezTo>
                    <a:pt x="5718" y="181"/>
                    <a:pt x="5722" y="190"/>
                    <a:pt x="5722" y="203"/>
                  </a:cubicBezTo>
                  <a:cubicBezTo>
                    <a:pt x="5722" y="217"/>
                    <a:pt x="5718" y="226"/>
                    <a:pt x="5709" y="232"/>
                  </a:cubicBezTo>
                  <a:cubicBezTo>
                    <a:pt x="5701" y="237"/>
                    <a:pt x="5691" y="239"/>
                    <a:pt x="5679" y="239"/>
                  </a:cubicBezTo>
                  <a:cubicBezTo>
                    <a:pt x="5666" y="239"/>
                    <a:pt x="5655" y="235"/>
                    <a:pt x="5647" y="226"/>
                  </a:cubicBezTo>
                  <a:cubicBezTo>
                    <a:pt x="5639" y="217"/>
                    <a:pt x="5635" y="206"/>
                    <a:pt x="5635" y="194"/>
                  </a:cubicBezTo>
                  <a:cubicBezTo>
                    <a:pt x="5635" y="178"/>
                    <a:pt x="5639" y="165"/>
                    <a:pt x="5647" y="155"/>
                  </a:cubicBezTo>
                  <a:cubicBezTo>
                    <a:pt x="5656" y="145"/>
                    <a:pt x="5666" y="138"/>
                    <a:pt x="5678" y="132"/>
                  </a:cubicBezTo>
                  <a:cubicBezTo>
                    <a:pt x="5691" y="127"/>
                    <a:pt x="5704" y="123"/>
                    <a:pt x="5718" y="121"/>
                  </a:cubicBezTo>
                  <a:cubicBezTo>
                    <a:pt x="5733" y="119"/>
                    <a:pt x="5746" y="118"/>
                    <a:pt x="5758" y="118"/>
                  </a:cubicBezTo>
                  <a:cubicBezTo>
                    <a:pt x="5799" y="118"/>
                    <a:pt x="5829" y="126"/>
                    <a:pt x="5848" y="143"/>
                  </a:cubicBezTo>
                  <a:cubicBezTo>
                    <a:pt x="5867" y="160"/>
                    <a:pt x="5877" y="181"/>
                    <a:pt x="5877" y="207"/>
                  </a:cubicBezTo>
                  <a:cubicBezTo>
                    <a:pt x="5877" y="358"/>
                    <a:pt x="5877" y="358"/>
                    <a:pt x="5877" y="358"/>
                  </a:cubicBezTo>
                  <a:cubicBezTo>
                    <a:pt x="5877" y="371"/>
                    <a:pt x="5881" y="378"/>
                    <a:pt x="5891" y="378"/>
                  </a:cubicBezTo>
                  <a:cubicBezTo>
                    <a:pt x="5898" y="376"/>
                    <a:pt x="5898" y="376"/>
                    <a:pt x="5898" y="376"/>
                  </a:cubicBezTo>
                  <a:cubicBezTo>
                    <a:pt x="5903" y="369"/>
                    <a:pt x="5903" y="369"/>
                    <a:pt x="5903" y="369"/>
                  </a:cubicBezTo>
                  <a:cubicBezTo>
                    <a:pt x="5905" y="365"/>
                    <a:pt x="5906" y="361"/>
                    <a:pt x="5907" y="355"/>
                  </a:cubicBezTo>
                  <a:cubicBezTo>
                    <a:pt x="5907" y="348"/>
                    <a:pt x="5908" y="341"/>
                    <a:pt x="5908" y="331"/>
                  </a:cubicBezTo>
                  <a:cubicBezTo>
                    <a:pt x="5908" y="308"/>
                    <a:pt x="5908" y="308"/>
                    <a:pt x="5908" y="308"/>
                  </a:cubicBezTo>
                  <a:lnTo>
                    <a:pt x="5947" y="308"/>
                  </a:lnTo>
                  <a:close/>
                  <a:moveTo>
                    <a:pt x="5804" y="262"/>
                  </a:moveTo>
                  <a:cubicBezTo>
                    <a:pt x="5739" y="292"/>
                    <a:pt x="5739" y="292"/>
                    <a:pt x="5739" y="292"/>
                  </a:cubicBezTo>
                  <a:cubicBezTo>
                    <a:pt x="5730" y="296"/>
                    <a:pt x="5722" y="301"/>
                    <a:pt x="5714" y="308"/>
                  </a:cubicBezTo>
                  <a:cubicBezTo>
                    <a:pt x="5706" y="314"/>
                    <a:pt x="5702" y="325"/>
                    <a:pt x="5702" y="339"/>
                  </a:cubicBezTo>
                  <a:cubicBezTo>
                    <a:pt x="5702" y="365"/>
                    <a:pt x="5715" y="378"/>
                    <a:pt x="5739" y="378"/>
                  </a:cubicBezTo>
                  <a:cubicBezTo>
                    <a:pt x="5749" y="378"/>
                    <a:pt x="5759" y="376"/>
                    <a:pt x="5767" y="372"/>
                  </a:cubicBezTo>
                  <a:cubicBezTo>
                    <a:pt x="5775" y="368"/>
                    <a:pt x="5782" y="362"/>
                    <a:pt x="5787" y="355"/>
                  </a:cubicBezTo>
                  <a:cubicBezTo>
                    <a:pt x="5793" y="348"/>
                    <a:pt x="5797" y="340"/>
                    <a:pt x="5800" y="331"/>
                  </a:cubicBezTo>
                  <a:cubicBezTo>
                    <a:pt x="5803" y="322"/>
                    <a:pt x="5804" y="312"/>
                    <a:pt x="5804" y="303"/>
                  </a:cubicBezTo>
                  <a:lnTo>
                    <a:pt x="5804" y="262"/>
                  </a:lnTo>
                  <a:close/>
                  <a:moveTo>
                    <a:pt x="6142" y="414"/>
                  </a:moveTo>
                  <a:cubicBezTo>
                    <a:pt x="6142" y="374"/>
                    <a:pt x="6142" y="374"/>
                    <a:pt x="6142" y="374"/>
                  </a:cubicBezTo>
                  <a:cubicBezTo>
                    <a:pt x="6113" y="374"/>
                    <a:pt x="6113" y="374"/>
                    <a:pt x="6113" y="374"/>
                  </a:cubicBezTo>
                  <a:cubicBezTo>
                    <a:pt x="6104" y="374"/>
                    <a:pt x="6098" y="372"/>
                    <a:pt x="6094" y="368"/>
                  </a:cubicBezTo>
                  <a:cubicBezTo>
                    <a:pt x="6090" y="364"/>
                    <a:pt x="6088" y="358"/>
                    <a:pt x="6088" y="349"/>
                  </a:cubicBezTo>
                  <a:cubicBezTo>
                    <a:pt x="6088" y="7"/>
                    <a:pt x="6088" y="7"/>
                    <a:pt x="6088" y="7"/>
                  </a:cubicBezTo>
                  <a:cubicBezTo>
                    <a:pt x="5961" y="7"/>
                    <a:pt x="5961" y="7"/>
                    <a:pt x="5961" y="7"/>
                  </a:cubicBezTo>
                  <a:cubicBezTo>
                    <a:pt x="5961" y="48"/>
                    <a:pt x="5961" y="48"/>
                    <a:pt x="5961" y="48"/>
                  </a:cubicBezTo>
                  <a:cubicBezTo>
                    <a:pt x="5991" y="48"/>
                    <a:pt x="5991" y="48"/>
                    <a:pt x="5991" y="48"/>
                  </a:cubicBezTo>
                  <a:cubicBezTo>
                    <a:pt x="6000" y="48"/>
                    <a:pt x="6006" y="50"/>
                    <a:pt x="6010" y="53"/>
                  </a:cubicBezTo>
                  <a:cubicBezTo>
                    <a:pt x="6014" y="57"/>
                    <a:pt x="6016" y="63"/>
                    <a:pt x="6016" y="72"/>
                  </a:cubicBezTo>
                  <a:cubicBezTo>
                    <a:pt x="6016" y="349"/>
                    <a:pt x="6016" y="349"/>
                    <a:pt x="6016" y="349"/>
                  </a:cubicBezTo>
                  <a:cubicBezTo>
                    <a:pt x="6016" y="358"/>
                    <a:pt x="6014" y="364"/>
                    <a:pt x="6010" y="368"/>
                  </a:cubicBezTo>
                  <a:cubicBezTo>
                    <a:pt x="6006" y="372"/>
                    <a:pt x="6000" y="374"/>
                    <a:pt x="5991" y="374"/>
                  </a:cubicBezTo>
                  <a:cubicBezTo>
                    <a:pt x="5961" y="374"/>
                    <a:pt x="5961" y="374"/>
                    <a:pt x="5961" y="374"/>
                  </a:cubicBezTo>
                  <a:cubicBezTo>
                    <a:pt x="5961" y="414"/>
                    <a:pt x="5961" y="414"/>
                    <a:pt x="5961" y="414"/>
                  </a:cubicBezTo>
                  <a:lnTo>
                    <a:pt x="6142" y="414"/>
                  </a:lnTo>
                  <a:close/>
                  <a:moveTo>
                    <a:pt x="6346" y="414"/>
                  </a:moveTo>
                  <a:cubicBezTo>
                    <a:pt x="6346" y="374"/>
                    <a:pt x="6346" y="374"/>
                    <a:pt x="6346" y="374"/>
                  </a:cubicBezTo>
                  <a:cubicBezTo>
                    <a:pt x="6317" y="374"/>
                    <a:pt x="6317" y="374"/>
                    <a:pt x="6317" y="374"/>
                  </a:cubicBezTo>
                  <a:cubicBezTo>
                    <a:pt x="6309" y="374"/>
                    <a:pt x="6302" y="372"/>
                    <a:pt x="6298" y="368"/>
                  </a:cubicBezTo>
                  <a:cubicBezTo>
                    <a:pt x="6294" y="364"/>
                    <a:pt x="6293" y="358"/>
                    <a:pt x="6293" y="349"/>
                  </a:cubicBezTo>
                  <a:cubicBezTo>
                    <a:pt x="6293" y="7"/>
                    <a:pt x="6293" y="7"/>
                    <a:pt x="6293" y="7"/>
                  </a:cubicBezTo>
                  <a:cubicBezTo>
                    <a:pt x="6166" y="7"/>
                    <a:pt x="6166" y="7"/>
                    <a:pt x="6166" y="7"/>
                  </a:cubicBezTo>
                  <a:cubicBezTo>
                    <a:pt x="6166" y="48"/>
                    <a:pt x="6166" y="48"/>
                    <a:pt x="6166" y="48"/>
                  </a:cubicBezTo>
                  <a:cubicBezTo>
                    <a:pt x="6196" y="48"/>
                    <a:pt x="6196" y="48"/>
                    <a:pt x="6196" y="48"/>
                  </a:cubicBezTo>
                  <a:cubicBezTo>
                    <a:pt x="6204" y="48"/>
                    <a:pt x="6210" y="50"/>
                    <a:pt x="6214" y="53"/>
                  </a:cubicBezTo>
                  <a:cubicBezTo>
                    <a:pt x="6218" y="57"/>
                    <a:pt x="6220" y="63"/>
                    <a:pt x="6220" y="72"/>
                  </a:cubicBezTo>
                  <a:cubicBezTo>
                    <a:pt x="6220" y="349"/>
                    <a:pt x="6220" y="349"/>
                    <a:pt x="6220" y="349"/>
                  </a:cubicBezTo>
                  <a:cubicBezTo>
                    <a:pt x="6220" y="358"/>
                    <a:pt x="6218" y="364"/>
                    <a:pt x="6214" y="368"/>
                  </a:cubicBezTo>
                  <a:cubicBezTo>
                    <a:pt x="6210" y="372"/>
                    <a:pt x="6204" y="374"/>
                    <a:pt x="6196" y="374"/>
                  </a:cubicBezTo>
                  <a:cubicBezTo>
                    <a:pt x="6166" y="374"/>
                    <a:pt x="6166" y="374"/>
                    <a:pt x="6166" y="374"/>
                  </a:cubicBezTo>
                  <a:cubicBezTo>
                    <a:pt x="6166" y="414"/>
                    <a:pt x="6166" y="414"/>
                    <a:pt x="6166" y="414"/>
                  </a:cubicBezTo>
                  <a:lnTo>
                    <a:pt x="6346" y="414"/>
                  </a:lnTo>
                  <a:close/>
                  <a:moveTo>
                    <a:pt x="6452" y="278"/>
                  </a:moveTo>
                  <a:cubicBezTo>
                    <a:pt x="6452" y="290"/>
                    <a:pt x="6452" y="302"/>
                    <a:pt x="6454" y="314"/>
                  </a:cubicBezTo>
                  <a:cubicBezTo>
                    <a:pt x="6456" y="326"/>
                    <a:pt x="6460" y="336"/>
                    <a:pt x="6465" y="346"/>
                  </a:cubicBezTo>
                  <a:cubicBezTo>
                    <a:pt x="6470" y="355"/>
                    <a:pt x="6478" y="363"/>
                    <a:pt x="6487" y="369"/>
                  </a:cubicBezTo>
                  <a:cubicBezTo>
                    <a:pt x="6496" y="375"/>
                    <a:pt x="6508" y="378"/>
                    <a:pt x="6522" y="378"/>
                  </a:cubicBezTo>
                  <a:cubicBezTo>
                    <a:pt x="6544" y="378"/>
                    <a:pt x="6561" y="372"/>
                    <a:pt x="6573" y="361"/>
                  </a:cubicBezTo>
                  <a:cubicBezTo>
                    <a:pt x="6584" y="350"/>
                    <a:pt x="6592" y="334"/>
                    <a:pt x="6596" y="313"/>
                  </a:cubicBezTo>
                  <a:cubicBezTo>
                    <a:pt x="6647" y="313"/>
                    <a:pt x="6647" y="313"/>
                    <a:pt x="6647" y="313"/>
                  </a:cubicBezTo>
                  <a:cubicBezTo>
                    <a:pt x="6643" y="348"/>
                    <a:pt x="6630" y="375"/>
                    <a:pt x="6609" y="394"/>
                  </a:cubicBezTo>
                  <a:cubicBezTo>
                    <a:pt x="6587" y="414"/>
                    <a:pt x="6556" y="423"/>
                    <a:pt x="6515" y="423"/>
                  </a:cubicBezTo>
                  <a:cubicBezTo>
                    <a:pt x="6467" y="423"/>
                    <a:pt x="6431" y="410"/>
                    <a:pt x="6407" y="384"/>
                  </a:cubicBezTo>
                  <a:cubicBezTo>
                    <a:pt x="6382" y="358"/>
                    <a:pt x="6370" y="320"/>
                    <a:pt x="6370" y="270"/>
                  </a:cubicBezTo>
                  <a:cubicBezTo>
                    <a:pt x="6370" y="248"/>
                    <a:pt x="6373" y="227"/>
                    <a:pt x="6380" y="209"/>
                  </a:cubicBezTo>
                  <a:cubicBezTo>
                    <a:pt x="6387" y="190"/>
                    <a:pt x="6397" y="174"/>
                    <a:pt x="6409" y="161"/>
                  </a:cubicBezTo>
                  <a:cubicBezTo>
                    <a:pt x="6422" y="147"/>
                    <a:pt x="6437" y="137"/>
                    <a:pt x="6454" y="129"/>
                  </a:cubicBezTo>
                  <a:cubicBezTo>
                    <a:pt x="6472" y="121"/>
                    <a:pt x="6491" y="118"/>
                    <a:pt x="6512" y="118"/>
                  </a:cubicBezTo>
                  <a:cubicBezTo>
                    <a:pt x="6537" y="118"/>
                    <a:pt x="6559" y="123"/>
                    <a:pt x="6577" y="133"/>
                  </a:cubicBezTo>
                  <a:cubicBezTo>
                    <a:pt x="6595" y="143"/>
                    <a:pt x="6609" y="156"/>
                    <a:pt x="6621" y="172"/>
                  </a:cubicBezTo>
                  <a:cubicBezTo>
                    <a:pt x="6632" y="187"/>
                    <a:pt x="6640" y="204"/>
                    <a:pt x="6644" y="223"/>
                  </a:cubicBezTo>
                  <a:cubicBezTo>
                    <a:pt x="6649" y="242"/>
                    <a:pt x="6650" y="260"/>
                    <a:pt x="6648" y="278"/>
                  </a:cubicBezTo>
                  <a:lnTo>
                    <a:pt x="6452" y="278"/>
                  </a:lnTo>
                  <a:close/>
                  <a:moveTo>
                    <a:pt x="6566" y="237"/>
                  </a:moveTo>
                  <a:cubicBezTo>
                    <a:pt x="6566" y="228"/>
                    <a:pt x="6565" y="218"/>
                    <a:pt x="6564" y="209"/>
                  </a:cubicBezTo>
                  <a:cubicBezTo>
                    <a:pt x="6562" y="200"/>
                    <a:pt x="6559" y="191"/>
                    <a:pt x="6555" y="184"/>
                  </a:cubicBezTo>
                  <a:cubicBezTo>
                    <a:pt x="6551" y="177"/>
                    <a:pt x="6545" y="171"/>
                    <a:pt x="6538" y="167"/>
                  </a:cubicBezTo>
                  <a:cubicBezTo>
                    <a:pt x="6531" y="163"/>
                    <a:pt x="6522" y="161"/>
                    <a:pt x="6511" y="161"/>
                  </a:cubicBezTo>
                  <a:cubicBezTo>
                    <a:pt x="6500" y="161"/>
                    <a:pt x="6491" y="163"/>
                    <a:pt x="6484" y="167"/>
                  </a:cubicBezTo>
                  <a:cubicBezTo>
                    <a:pt x="6477" y="171"/>
                    <a:pt x="6471" y="177"/>
                    <a:pt x="6467" y="184"/>
                  </a:cubicBezTo>
                  <a:cubicBezTo>
                    <a:pt x="6462" y="191"/>
                    <a:pt x="6458" y="200"/>
                    <a:pt x="6456" y="209"/>
                  </a:cubicBezTo>
                  <a:cubicBezTo>
                    <a:pt x="6454" y="218"/>
                    <a:pt x="6452" y="228"/>
                    <a:pt x="6452" y="237"/>
                  </a:cubicBezTo>
                  <a:lnTo>
                    <a:pt x="6566" y="237"/>
                  </a:lnTo>
                  <a:close/>
                  <a:moveTo>
                    <a:pt x="6809" y="127"/>
                  </a:moveTo>
                  <a:cubicBezTo>
                    <a:pt x="6677" y="127"/>
                    <a:pt x="6677" y="127"/>
                    <a:pt x="6677" y="127"/>
                  </a:cubicBezTo>
                  <a:cubicBezTo>
                    <a:pt x="6677" y="167"/>
                    <a:pt x="6677" y="167"/>
                    <a:pt x="6677" y="167"/>
                  </a:cubicBezTo>
                  <a:cubicBezTo>
                    <a:pt x="6712" y="167"/>
                    <a:pt x="6712" y="167"/>
                    <a:pt x="6712" y="167"/>
                  </a:cubicBezTo>
                  <a:cubicBezTo>
                    <a:pt x="6720" y="167"/>
                    <a:pt x="6726" y="169"/>
                    <a:pt x="6730" y="173"/>
                  </a:cubicBezTo>
                  <a:cubicBezTo>
                    <a:pt x="6734" y="177"/>
                    <a:pt x="6736" y="183"/>
                    <a:pt x="6736" y="192"/>
                  </a:cubicBezTo>
                  <a:cubicBezTo>
                    <a:pt x="6736" y="349"/>
                    <a:pt x="6736" y="349"/>
                    <a:pt x="6736" y="349"/>
                  </a:cubicBezTo>
                  <a:cubicBezTo>
                    <a:pt x="6736" y="358"/>
                    <a:pt x="6734" y="364"/>
                    <a:pt x="6730" y="368"/>
                  </a:cubicBezTo>
                  <a:cubicBezTo>
                    <a:pt x="6726" y="372"/>
                    <a:pt x="6720" y="374"/>
                    <a:pt x="6712" y="374"/>
                  </a:cubicBezTo>
                  <a:cubicBezTo>
                    <a:pt x="6677" y="374"/>
                    <a:pt x="6677" y="374"/>
                    <a:pt x="6677" y="374"/>
                  </a:cubicBezTo>
                  <a:cubicBezTo>
                    <a:pt x="6677" y="414"/>
                    <a:pt x="6677" y="414"/>
                    <a:pt x="6677" y="414"/>
                  </a:cubicBezTo>
                  <a:cubicBezTo>
                    <a:pt x="6852" y="414"/>
                    <a:pt x="6852" y="414"/>
                    <a:pt x="6852" y="414"/>
                  </a:cubicBezTo>
                  <a:cubicBezTo>
                    <a:pt x="6852" y="374"/>
                    <a:pt x="6852" y="374"/>
                    <a:pt x="6852" y="374"/>
                  </a:cubicBezTo>
                  <a:cubicBezTo>
                    <a:pt x="6833" y="374"/>
                    <a:pt x="6833" y="374"/>
                    <a:pt x="6833" y="374"/>
                  </a:cubicBezTo>
                  <a:cubicBezTo>
                    <a:pt x="6825" y="374"/>
                    <a:pt x="6818" y="372"/>
                    <a:pt x="6814" y="368"/>
                  </a:cubicBezTo>
                  <a:cubicBezTo>
                    <a:pt x="6810" y="364"/>
                    <a:pt x="6809" y="358"/>
                    <a:pt x="6809" y="349"/>
                  </a:cubicBezTo>
                  <a:cubicBezTo>
                    <a:pt x="6809" y="239"/>
                    <a:pt x="6809" y="239"/>
                    <a:pt x="6809" y="239"/>
                  </a:cubicBezTo>
                  <a:cubicBezTo>
                    <a:pt x="6809" y="230"/>
                    <a:pt x="6810" y="221"/>
                    <a:pt x="6814" y="212"/>
                  </a:cubicBezTo>
                  <a:cubicBezTo>
                    <a:pt x="6818" y="203"/>
                    <a:pt x="6823" y="195"/>
                    <a:pt x="6829" y="188"/>
                  </a:cubicBezTo>
                  <a:cubicBezTo>
                    <a:pt x="6835" y="181"/>
                    <a:pt x="6842" y="176"/>
                    <a:pt x="6851" y="172"/>
                  </a:cubicBezTo>
                  <a:cubicBezTo>
                    <a:pt x="6859" y="168"/>
                    <a:pt x="6868" y="166"/>
                    <a:pt x="6877" y="166"/>
                  </a:cubicBezTo>
                  <a:cubicBezTo>
                    <a:pt x="6886" y="166"/>
                    <a:pt x="6894" y="167"/>
                    <a:pt x="6899" y="170"/>
                  </a:cubicBezTo>
                  <a:cubicBezTo>
                    <a:pt x="6905" y="172"/>
                    <a:pt x="6910" y="176"/>
                    <a:pt x="6913" y="181"/>
                  </a:cubicBezTo>
                  <a:cubicBezTo>
                    <a:pt x="6916" y="186"/>
                    <a:pt x="6918" y="192"/>
                    <a:pt x="6919" y="198"/>
                  </a:cubicBezTo>
                  <a:cubicBezTo>
                    <a:pt x="6920" y="205"/>
                    <a:pt x="6920" y="212"/>
                    <a:pt x="6920" y="220"/>
                  </a:cubicBezTo>
                  <a:cubicBezTo>
                    <a:pt x="6920" y="349"/>
                    <a:pt x="6920" y="349"/>
                    <a:pt x="6920" y="349"/>
                  </a:cubicBezTo>
                  <a:cubicBezTo>
                    <a:pt x="6920" y="358"/>
                    <a:pt x="6918" y="364"/>
                    <a:pt x="6914" y="368"/>
                  </a:cubicBezTo>
                  <a:cubicBezTo>
                    <a:pt x="6911" y="372"/>
                    <a:pt x="6904" y="374"/>
                    <a:pt x="6896" y="374"/>
                  </a:cubicBezTo>
                  <a:cubicBezTo>
                    <a:pt x="6877" y="374"/>
                    <a:pt x="6877" y="374"/>
                    <a:pt x="6877" y="374"/>
                  </a:cubicBezTo>
                  <a:cubicBezTo>
                    <a:pt x="6877" y="414"/>
                    <a:pt x="6877" y="414"/>
                    <a:pt x="6877" y="414"/>
                  </a:cubicBezTo>
                  <a:cubicBezTo>
                    <a:pt x="7034" y="414"/>
                    <a:pt x="7034" y="414"/>
                    <a:pt x="7034" y="414"/>
                  </a:cubicBezTo>
                  <a:cubicBezTo>
                    <a:pt x="7034" y="374"/>
                    <a:pt x="7034" y="374"/>
                    <a:pt x="7034" y="374"/>
                  </a:cubicBezTo>
                  <a:cubicBezTo>
                    <a:pt x="7017" y="374"/>
                    <a:pt x="7017" y="374"/>
                    <a:pt x="7017" y="374"/>
                  </a:cubicBezTo>
                  <a:cubicBezTo>
                    <a:pt x="7009" y="374"/>
                    <a:pt x="7002" y="372"/>
                    <a:pt x="6998" y="368"/>
                  </a:cubicBezTo>
                  <a:cubicBezTo>
                    <a:pt x="6995" y="364"/>
                    <a:pt x="6993" y="358"/>
                    <a:pt x="6993" y="349"/>
                  </a:cubicBezTo>
                  <a:cubicBezTo>
                    <a:pt x="6993" y="239"/>
                    <a:pt x="6993" y="239"/>
                    <a:pt x="6993" y="239"/>
                  </a:cubicBezTo>
                  <a:cubicBezTo>
                    <a:pt x="6993" y="228"/>
                    <a:pt x="6994" y="219"/>
                    <a:pt x="6998" y="210"/>
                  </a:cubicBezTo>
                  <a:cubicBezTo>
                    <a:pt x="7002" y="201"/>
                    <a:pt x="7007" y="194"/>
                    <a:pt x="7013" y="187"/>
                  </a:cubicBezTo>
                  <a:cubicBezTo>
                    <a:pt x="7020" y="180"/>
                    <a:pt x="7027" y="175"/>
                    <a:pt x="7035" y="171"/>
                  </a:cubicBezTo>
                  <a:cubicBezTo>
                    <a:pt x="7043" y="167"/>
                    <a:pt x="7052" y="166"/>
                    <a:pt x="7061" y="166"/>
                  </a:cubicBezTo>
                  <a:cubicBezTo>
                    <a:pt x="7073" y="166"/>
                    <a:pt x="7083" y="169"/>
                    <a:pt x="7091" y="176"/>
                  </a:cubicBezTo>
                  <a:cubicBezTo>
                    <a:pt x="7100" y="182"/>
                    <a:pt x="7104" y="192"/>
                    <a:pt x="7104" y="204"/>
                  </a:cubicBezTo>
                  <a:cubicBezTo>
                    <a:pt x="7104" y="349"/>
                    <a:pt x="7104" y="349"/>
                    <a:pt x="7104" y="349"/>
                  </a:cubicBezTo>
                  <a:cubicBezTo>
                    <a:pt x="7104" y="358"/>
                    <a:pt x="7102" y="364"/>
                    <a:pt x="7099" y="368"/>
                  </a:cubicBezTo>
                  <a:cubicBezTo>
                    <a:pt x="7095" y="372"/>
                    <a:pt x="7088" y="374"/>
                    <a:pt x="7080" y="374"/>
                  </a:cubicBezTo>
                  <a:cubicBezTo>
                    <a:pt x="7062" y="374"/>
                    <a:pt x="7062" y="374"/>
                    <a:pt x="7062" y="374"/>
                  </a:cubicBezTo>
                  <a:cubicBezTo>
                    <a:pt x="7062" y="414"/>
                    <a:pt x="7062" y="414"/>
                    <a:pt x="7062" y="414"/>
                  </a:cubicBezTo>
                  <a:cubicBezTo>
                    <a:pt x="7234" y="414"/>
                    <a:pt x="7234" y="414"/>
                    <a:pt x="7234" y="414"/>
                  </a:cubicBezTo>
                  <a:cubicBezTo>
                    <a:pt x="7234" y="374"/>
                    <a:pt x="7234" y="374"/>
                    <a:pt x="7234" y="374"/>
                  </a:cubicBezTo>
                  <a:cubicBezTo>
                    <a:pt x="7201" y="374"/>
                    <a:pt x="7201" y="374"/>
                    <a:pt x="7201" y="374"/>
                  </a:cubicBezTo>
                  <a:cubicBezTo>
                    <a:pt x="7193" y="374"/>
                    <a:pt x="7186" y="372"/>
                    <a:pt x="7183" y="368"/>
                  </a:cubicBezTo>
                  <a:cubicBezTo>
                    <a:pt x="7179" y="364"/>
                    <a:pt x="7177" y="358"/>
                    <a:pt x="7177" y="349"/>
                  </a:cubicBezTo>
                  <a:cubicBezTo>
                    <a:pt x="7177" y="204"/>
                    <a:pt x="7177" y="204"/>
                    <a:pt x="7177" y="204"/>
                  </a:cubicBezTo>
                  <a:cubicBezTo>
                    <a:pt x="7177" y="190"/>
                    <a:pt x="7174" y="178"/>
                    <a:pt x="7170" y="167"/>
                  </a:cubicBezTo>
                  <a:cubicBezTo>
                    <a:pt x="7165" y="157"/>
                    <a:pt x="7159" y="148"/>
                    <a:pt x="7152" y="140"/>
                  </a:cubicBezTo>
                  <a:cubicBezTo>
                    <a:pt x="7144" y="133"/>
                    <a:pt x="7135" y="127"/>
                    <a:pt x="7124" y="123"/>
                  </a:cubicBezTo>
                  <a:cubicBezTo>
                    <a:pt x="7114" y="120"/>
                    <a:pt x="7103" y="118"/>
                    <a:pt x="7091" y="118"/>
                  </a:cubicBezTo>
                  <a:cubicBezTo>
                    <a:pt x="7068" y="118"/>
                    <a:pt x="7049" y="123"/>
                    <a:pt x="7033" y="133"/>
                  </a:cubicBezTo>
                  <a:cubicBezTo>
                    <a:pt x="7018" y="143"/>
                    <a:pt x="7003" y="158"/>
                    <a:pt x="6990" y="176"/>
                  </a:cubicBezTo>
                  <a:cubicBezTo>
                    <a:pt x="6984" y="156"/>
                    <a:pt x="6974" y="141"/>
                    <a:pt x="6960" y="132"/>
                  </a:cubicBezTo>
                  <a:cubicBezTo>
                    <a:pt x="6946" y="122"/>
                    <a:pt x="6928" y="118"/>
                    <a:pt x="6908" y="118"/>
                  </a:cubicBezTo>
                  <a:cubicBezTo>
                    <a:pt x="6896" y="118"/>
                    <a:pt x="6885" y="119"/>
                    <a:pt x="6876" y="122"/>
                  </a:cubicBezTo>
                  <a:cubicBezTo>
                    <a:pt x="6867" y="125"/>
                    <a:pt x="6858" y="129"/>
                    <a:pt x="6850" y="134"/>
                  </a:cubicBezTo>
                  <a:cubicBezTo>
                    <a:pt x="6843" y="139"/>
                    <a:pt x="6835" y="145"/>
                    <a:pt x="6829" y="153"/>
                  </a:cubicBezTo>
                  <a:cubicBezTo>
                    <a:pt x="6823" y="161"/>
                    <a:pt x="6817" y="169"/>
                    <a:pt x="6810" y="179"/>
                  </a:cubicBezTo>
                  <a:cubicBezTo>
                    <a:pt x="6809" y="179"/>
                    <a:pt x="6809" y="179"/>
                    <a:pt x="6809" y="179"/>
                  </a:cubicBezTo>
                  <a:lnTo>
                    <a:pt x="6809" y="127"/>
                  </a:lnTo>
                  <a:close/>
                  <a:moveTo>
                    <a:pt x="7583" y="308"/>
                  </a:moveTo>
                  <a:cubicBezTo>
                    <a:pt x="7583" y="326"/>
                    <a:pt x="7583" y="326"/>
                    <a:pt x="7583" y="326"/>
                  </a:cubicBezTo>
                  <a:cubicBezTo>
                    <a:pt x="7583" y="361"/>
                    <a:pt x="7576" y="386"/>
                    <a:pt x="7563" y="401"/>
                  </a:cubicBezTo>
                  <a:cubicBezTo>
                    <a:pt x="7549" y="416"/>
                    <a:pt x="7530" y="423"/>
                    <a:pt x="7504" y="423"/>
                  </a:cubicBezTo>
                  <a:cubicBezTo>
                    <a:pt x="7488" y="423"/>
                    <a:pt x="7475" y="420"/>
                    <a:pt x="7463" y="413"/>
                  </a:cubicBezTo>
                  <a:cubicBezTo>
                    <a:pt x="7451" y="406"/>
                    <a:pt x="7444" y="395"/>
                    <a:pt x="7442" y="378"/>
                  </a:cubicBezTo>
                  <a:cubicBezTo>
                    <a:pt x="7430" y="395"/>
                    <a:pt x="7416" y="407"/>
                    <a:pt x="7398" y="414"/>
                  </a:cubicBezTo>
                  <a:cubicBezTo>
                    <a:pt x="7380" y="420"/>
                    <a:pt x="7361" y="423"/>
                    <a:pt x="7341" y="423"/>
                  </a:cubicBezTo>
                  <a:cubicBezTo>
                    <a:pt x="7329" y="423"/>
                    <a:pt x="7318" y="422"/>
                    <a:pt x="7308" y="419"/>
                  </a:cubicBezTo>
                  <a:cubicBezTo>
                    <a:pt x="7297" y="416"/>
                    <a:pt x="7288" y="412"/>
                    <a:pt x="7280" y="405"/>
                  </a:cubicBezTo>
                  <a:cubicBezTo>
                    <a:pt x="7273" y="399"/>
                    <a:pt x="7267" y="391"/>
                    <a:pt x="7262" y="381"/>
                  </a:cubicBezTo>
                  <a:cubicBezTo>
                    <a:pt x="7258" y="371"/>
                    <a:pt x="7256" y="359"/>
                    <a:pt x="7256" y="345"/>
                  </a:cubicBezTo>
                  <a:cubicBezTo>
                    <a:pt x="7256" y="326"/>
                    <a:pt x="7260" y="310"/>
                    <a:pt x="7269" y="299"/>
                  </a:cubicBezTo>
                  <a:cubicBezTo>
                    <a:pt x="7278" y="288"/>
                    <a:pt x="7290" y="280"/>
                    <a:pt x="7303" y="274"/>
                  </a:cubicBezTo>
                  <a:cubicBezTo>
                    <a:pt x="7317" y="267"/>
                    <a:pt x="7332" y="263"/>
                    <a:pt x="7348" y="259"/>
                  </a:cubicBezTo>
                  <a:cubicBezTo>
                    <a:pt x="7364" y="256"/>
                    <a:pt x="7379" y="252"/>
                    <a:pt x="7392" y="248"/>
                  </a:cubicBezTo>
                  <a:cubicBezTo>
                    <a:pt x="7406" y="243"/>
                    <a:pt x="7417" y="237"/>
                    <a:pt x="7426" y="230"/>
                  </a:cubicBezTo>
                  <a:cubicBezTo>
                    <a:pt x="7435" y="223"/>
                    <a:pt x="7440" y="212"/>
                    <a:pt x="7440" y="197"/>
                  </a:cubicBezTo>
                  <a:cubicBezTo>
                    <a:pt x="7440" y="188"/>
                    <a:pt x="7438" y="180"/>
                    <a:pt x="7434" y="174"/>
                  </a:cubicBezTo>
                  <a:cubicBezTo>
                    <a:pt x="7430" y="167"/>
                    <a:pt x="7425" y="163"/>
                    <a:pt x="7419" y="159"/>
                  </a:cubicBezTo>
                  <a:cubicBezTo>
                    <a:pt x="7413" y="156"/>
                    <a:pt x="7406" y="154"/>
                    <a:pt x="7398" y="153"/>
                  </a:cubicBezTo>
                  <a:cubicBezTo>
                    <a:pt x="7390" y="151"/>
                    <a:pt x="7383" y="151"/>
                    <a:pt x="7374" y="151"/>
                  </a:cubicBezTo>
                  <a:cubicBezTo>
                    <a:pt x="7370" y="151"/>
                    <a:pt x="7365" y="151"/>
                    <a:pt x="7360" y="152"/>
                  </a:cubicBezTo>
                  <a:cubicBezTo>
                    <a:pt x="7354" y="153"/>
                    <a:pt x="7349" y="154"/>
                    <a:pt x="7344" y="155"/>
                  </a:cubicBezTo>
                  <a:cubicBezTo>
                    <a:pt x="7338" y="157"/>
                    <a:pt x="7333" y="159"/>
                    <a:pt x="7329" y="162"/>
                  </a:cubicBezTo>
                  <a:cubicBezTo>
                    <a:pt x="7324" y="164"/>
                    <a:pt x="7320" y="167"/>
                    <a:pt x="7317" y="171"/>
                  </a:cubicBezTo>
                  <a:cubicBezTo>
                    <a:pt x="7329" y="169"/>
                    <a:pt x="7338" y="171"/>
                    <a:pt x="7346" y="176"/>
                  </a:cubicBezTo>
                  <a:cubicBezTo>
                    <a:pt x="7354" y="181"/>
                    <a:pt x="7358" y="190"/>
                    <a:pt x="7358" y="203"/>
                  </a:cubicBezTo>
                  <a:cubicBezTo>
                    <a:pt x="7358" y="217"/>
                    <a:pt x="7354" y="226"/>
                    <a:pt x="7345" y="232"/>
                  </a:cubicBezTo>
                  <a:cubicBezTo>
                    <a:pt x="7337" y="237"/>
                    <a:pt x="7327" y="239"/>
                    <a:pt x="7315" y="239"/>
                  </a:cubicBezTo>
                  <a:cubicBezTo>
                    <a:pt x="7302" y="239"/>
                    <a:pt x="7291" y="235"/>
                    <a:pt x="7283" y="226"/>
                  </a:cubicBezTo>
                  <a:cubicBezTo>
                    <a:pt x="7275" y="217"/>
                    <a:pt x="7271" y="206"/>
                    <a:pt x="7271" y="194"/>
                  </a:cubicBezTo>
                  <a:cubicBezTo>
                    <a:pt x="7271" y="178"/>
                    <a:pt x="7275" y="165"/>
                    <a:pt x="7283" y="155"/>
                  </a:cubicBezTo>
                  <a:cubicBezTo>
                    <a:pt x="7292" y="145"/>
                    <a:pt x="7302" y="138"/>
                    <a:pt x="7314" y="132"/>
                  </a:cubicBezTo>
                  <a:cubicBezTo>
                    <a:pt x="7326" y="127"/>
                    <a:pt x="7340" y="123"/>
                    <a:pt x="7354" y="121"/>
                  </a:cubicBezTo>
                  <a:cubicBezTo>
                    <a:pt x="7368" y="119"/>
                    <a:pt x="7382" y="118"/>
                    <a:pt x="7394" y="118"/>
                  </a:cubicBezTo>
                  <a:cubicBezTo>
                    <a:pt x="7435" y="118"/>
                    <a:pt x="7465" y="126"/>
                    <a:pt x="7484" y="143"/>
                  </a:cubicBezTo>
                  <a:cubicBezTo>
                    <a:pt x="7503" y="160"/>
                    <a:pt x="7512" y="181"/>
                    <a:pt x="7512" y="207"/>
                  </a:cubicBezTo>
                  <a:cubicBezTo>
                    <a:pt x="7512" y="358"/>
                    <a:pt x="7512" y="358"/>
                    <a:pt x="7512" y="358"/>
                  </a:cubicBezTo>
                  <a:cubicBezTo>
                    <a:pt x="7512" y="371"/>
                    <a:pt x="7517" y="378"/>
                    <a:pt x="7527" y="378"/>
                  </a:cubicBezTo>
                  <a:cubicBezTo>
                    <a:pt x="7534" y="376"/>
                    <a:pt x="7534" y="376"/>
                    <a:pt x="7534" y="376"/>
                  </a:cubicBezTo>
                  <a:cubicBezTo>
                    <a:pt x="7539" y="369"/>
                    <a:pt x="7539" y="369"/>
                    <a:pt x="7539" y="369"/>
                  </a:cubicBezTo>
                  <a:cubicBezTo>
                    <a:pt x="7540" y="365"/>
                    <a:pt x="7542" y="361"/>
                    <a:pt x="7542" y="355"/>
                  </a:cubicBezTo>
                  <a:cubicBezTo>
                    <a:pt x="7543" y="348"/>
                    <a:pt x="7544" y="341"/>
                    <a:pt x="7544" y="331"/>
                  </a:cubicBezTo>
                  <a:cubicBezTo>
                    <a:pt x="7544" y="308"/>
                    <a:pt x="7544" y="308"/>
                    <a:pt x="7544" y="308"/>
                  </a:cubicBezTo>
                  <a:lnTo>
                    <a:pt x="7583" y="308"/>
                  </a:lnTo>
                  <a:close/>
                  <a:moveTo>
                    <a:pt x="7440" y="262"/>
                  </a:moveTo>
                  <a:cubicBezTo>
                    <a:pt x="7375" y="292"/>
                    <a:pt x="7375" y="292"/>
                    <a:pt x="7375" y="292"/>
                  </a:cubicBezTo>
                  <a:cubicBezTo>
                    <a:pt x="7366" y="296"/>
                    <a:pt x="7358" y="301"/>
                    <a:pt x="7350" y="308"/>
                  </a:cubicBezTo>
                  <a:cubicBezTo>
                    <a:pt x="7342" y="314"/>
                    <a:pt x="7338" y="325"/>
                    <a:pt x="7338" y="339"/>
                  </a:cubicBezTo>
                  <a:cubicBezTo>
                    <a:pt x="7338" y="365"/>
                    <a:pt x="7350" y="378"/>
                    <a:pt x="7375" y="378"/>
                  </a:cubicBezTo>
                  <a:cubicBezTo>
                    <a:pt x="7385" y="378"/>
                    <a:pt x="7394" y="376"/>
                    <a:pt x="7403" y="372"/>
                  </a:cubicBezTo>
                  <a:cubicBezTo>
                    <a:pt x="7411" y="368"/>
                    <a:pt x="7418" y="362"/>
                    <a:pt x="7423" y="355"/>
                  </a:cubicBezTo>
                  <a:cubicBezTo>
                    <a:pt x="7429" y="348"/>
                    <a:pt x="7433" y="340"/>
                    <a:pt x="7436" y="331"/>
                  </a:cubicBezTo>
                  <a:cubicBezTo>
                    <a:pt x="7439" y="322"/>
                    <a:pt x="7440" y="312"/>
                    <a:pt x="7440" y="303"/>
                  </a:cubicBezTo>
                  <a:lnTo>
                    <a:pt x="7440" y="262"/>
                  </a:lnTo>
                  <a:close/>
                  <a:moveTo>
                    <a:pt x="7924" y="308"/>
                  </a:moveTo>
                  <a:cubicBezTo>
                    <a:pt x="7924" y="326"/>
                    <a:pt x="7924" y="326"/>
                    <a:pt x="7924" y="326"/>
                  </a:cubicBezTo>
                  <a:cubicBezTo>
                    <a:pt x="7924" y="361"/>
                    <a:pt x="7917" y="386"/>
                    <a:pt x="7904" y="401"/>
                  </a:cubicBezTo>
                  <a:cubicBezTo>
                    <a:pt x="7890" y="416"/>
                    <a:pt x="7871" y="423"/>
                    <a:pt x="7845" y="423"/>
                  </a:cubicBezTo>
                  <a:cubicBezTo>
                    <a:pt x="7829" y="423"/>
                    <a:pt x="7816" y="420"/>
                    <a:pt x="7804" y="413"/>
                  </a:cubicBezTo>
                  <a:cubicBezTo>
                    <a:pt x="7793" y="406"/>
                    <a:pt x="7785" y="395"/>
                    <a:pt x="7783" y="378"/>
                  </a:cubicBezTo>
                  <a:cubicBezTo>
                    <a:pt x="7772" y="395"/>
                    <a:pt x="7757" y="407"/>
                    <a:pt x="7739" y="414"/>
                  </a:cubicBezTo>
                  <a:cubicBezTo>
                    <a:pt x="7721" y="420"/>
                    <a:pt x="7702" y="423"/>
                    <a:pt x="7682" y="423"/>
                  </a:cubicBezTo>
                  <a:cubicBezTo>
                    <a:pt x="7670" y="423"/>
                    <a:pt x="7659" y="422"/>
                    <a:pt x="7649" y="419"/>
                  </a:cubicBezTo>
                  <a:cubicBezTo>
                    <a:pt x="7639" y="416"/>
                    <a:pt x="7629" y="412"/>
                    <a:pt x="7622" y="405"/>
                  </a:cubicBezTo>
                  <a:cubicBezTo>
                    <a:pt x="7614" y="399"/>
                    <a:pt x="7608" y="391"/>
                    <a:pt x="7604" y="381"/>
                  </a:cubicBezTo>
                  <a:cubicBezTo>
                    <a:pt x="7599" y="371"/>
                    <a:pt x="7597" y="359"/>
                    <a:pt x="7597" y="345"/>
                  </a:cubicBezTo>
                  <a:cubicBezTo>
                    <a:pt x="7597" y="326"/>
                    <a:pt x="7602" y="310"/>
                    <a:pt x="7611" y="299"/>
                  </a:cubicBezTo>
                  <a:cubicBezTo>
                    <a:pt x="7620" y="288"/>
                    <a:pt x="7631" y="280"/>
                    <a:pt x="7645" y="274"/>
                  </a:cubicBezTo>
                  <a:cubicBezTo>
                    <a:pt x="7658" y="267"/>
                    <a:pt x="7673" y="263"/>
                    <a:pt x="7689" y="259"/>
                  </a:cubicBezTo>
                  <a:cubicBezTo>
                    <a:pt x="7705" y="256"/>
                    <a:pt x="7720" y="252"/>
                    <a:pt x="7734" y="248"/>
                  </a:cubicBezTo>
                  <a:cubicBezTo>
                    <a:pt x="7747" y="243"/>
                    <a:pt x="7759" y="237"/>
                    <a:pt x="7768" y="230"/>
                  </a:cubicBezTo>
                  <a:cubicBezTo>
                    <a:pt x="7777" y="223"/>
                    <a:pt x="7781" y="212"/>
                    <a:pt x="7781" y="197"/>
                  </a:cubicBezTo>
                  <a:cubicBezTo>
                    <a:pt x="7781" y="188"/>
                    <a:pt x="7779" y="180"/>
                    <a:pt x="7775" y="174"/>
                  </a:cubicBezTo>
                  <a:cubicBezTo>
                    <a:pt x="7771" y="167"/>
                    <a:pt x="7766" y="163"/>
                    <a:pt x="7760" y="159"/>
                  </a:cubicBezTo>
                  <a:cubicBezTo>
                    <a:pt x="7754" y="156"/>
                    <a:pt x="7747" y="154"/>
                    <a:pt x="7739" y="153"/>
                  </a:cubicBezTo>
                  <a:cubicBezTo>
                    <a:pt x="7732" y="151"/>
                    <a:pt x="7724" y="151"/>
                    <a:pt x="7715" y="151"/>
                  </a:cubicBezTo>
                  <a:cubicBezTo>
                    <a:pt x="7711" y="151"/>
                    <a:pt x="7706" y="151"/>
                    <a:pt x="7701" y="152"/>
                  </a:cubicBezTo>
                  <a:cubicBezTo>
                    <a:pt x="7695" y="153"/>
                    <a:pt x="7690" y="154"/>
                    <a:pt x="7685" y="155"/>
                  </a:cubicBezTo>
                  <a:cubicBezTo>
                    <a:pt x="7679" y="157"/>
                    <a:pt x="7674" y="159"/>
                    <a:pt x="7670" y="162"/>
                  </a:cubicBezTo>
                  <a:cubicBezTo>
                    <a:pt x="7665" y="164"/>
                    <a:pt x="7661" y="167"/>
                    <a:pt x="7658" y="171"/>
                  </a:cubicBezTo>
                  <a:cubicBezTo>
                    <a:pt x="7670" y="169"/>
                    <a:pt x="7679" y="171"/>
                    <a:pt x="7687" y="176"/>
                  </a:cubicBezTo>
                  <a:cubicBezTo>
                    <a:pt x="7695" y="181"/>
                    <a:pt x="7699" y="190"/>
                    <a:pt x="7699" y="203"/>
                  </a:cubicBezTo>
                  <a:cubicBezTo>
                    <a:pt x="7699" y="217"/>
                    <a:pt x="7695" y="226"/>
                    <a:pt x="7686" y="232"/>
                  </a:cubicBezTo>
                  <a:cubicBezTo>
                    <a:pt x="7678" y="237"/>
                    <a:pt x="7668" y="239"/>
                    <a:pt x="7656" y="239"/>
                  </a:cubicBezTo>
                  <a:cubicBezTo>
                    <a:pt x="7643" y="239"/>
                    <a:pt x="7632" y="235"/>
                    <a:pt x="7624" y="226"/>
                  </a:cubicBezTo>
                  <a:cubicBezTo>
                    <a:pt x="7616" y="217"/>
                    <a:pt x="7612" y="206"/>
                    <a:pt x="7612" y="194"/>
                  </a:cubicBezTo>
                  <a:cubicBezTo>
                    <a:pt x="7612" y="178"/>
                    <a:pt x="7616" y="165"/>
                    <a:pt x="7624" y="155"/>
                  </a:cubicBezTo>
                  <a:cubicBezTo>
                    <a:pt x="7633" y="145"/>
                    <a:pt x="7643" y="138"/>
                    <a:pt x="7655" y="132"/>
                  </a:cubicBezTo>
                  <a:cubicBezTo>
                    <a:pt x="7668" y="127"/>
                    <a:pt x="7681" y="123"/>
                    <a:pt x="7695" y="121"/>
                  </a:cubicBezTo>
                  <a:cubicBezTo>
                    <a:pt x="7710" y="119"/>
                    <a:pt x="7723" y="118"/>
                    <a:pt x="7735" y="118"/>
                  </a:cubicBezTo>
                  <a:cubicBezTo>
                    <a:pt x="7776" y="118"/>
                    <a:pt x="7807" y="126"/>
                    <a:pt x="7825" y="143"/>
                  </a:cubicBezTo>
                  <a:cubicBezTo>
                    <a:pt x="7844" y="160"/>
                    <a:pt x="7854" y="181"/>
                    <a:pt x="7854" y="207"/>
                  </a:cubicBezTo>
                  <a:cubicBezTo>
                    <a:pt x="7854" y="358"/>
                    <a:pt x="7854" y="358"/>
                    <a:pt x="7854" y="358"/>
                  </a:cubicBezTo>
                  <a:cubicBezTo>
                    <a:pt x="7854" y="371"/>
                    <a:pt x="7858" y="378"/>
                    <a:pt x="7868" y="378"/>
                  </a:cubicBezTo>
                  <a:cubicBezTo>
                    <a:pt x="7875" y="376"/>
                    <a:pt x="7875" y="376"/>
                    <a:pt x="7875" y="376"/>
                  </a:cubicBezTo>
                  <a:cubicBezTo>
                    <a:pt x="7880" y="369"/>
                    <a:pt x="7880" y="369"/>
                    <a:pt x="7880" y="369"/>
                  </a:cubicBezTo>
                  <a:cubicBezTo>
                    <a:pt x="7882" y="365"/>
                    <a:pt x="7883" y="361"/>
                    <a:pt x="7884" y="355"/>
                  </a:cubicBezTo>
                  <a:cubicBezTo>
                    <a:pt x="7884" y="348"/>
                    <a:pt x="7885" y="341"/>
                    <a:pt x="7885" y="331"/>
                  </a:cubicBezTo>
                  <a:cubicBezTo>
                    <a:pt x="7885" y="308"/>
                    <a:pt x="7885" y="308"/>
                    <a:pt x="7885" y="308"/>
                  </a:cubicBezTo>
                  <a:lnTo>
                    <a:pt x="7924" y="308"/>
                  </a:lnTo>
                  <a:close/>
                  <a:moveTo>
                    <a:pt x="7781" y="262"/>
                  </a:moveTo>
                  <a:cubicBezTo>
                    <a:pt x="7716" y="292"/>
                    <a:pt x="7716" y="292"/>
                    <a:pt x="7716" y="292"/>
                  </a:cubicBezTo>
                  <a:cubicBezTo>
                    <a:pt x="7707" y="296"/>
                    <a:pt x="7699" y="301"/>
                    <a:pt x="7691" y="308"/>
                  </a:cubicBezTo>
                  <a:cubicBezTo>
                    <a:pt x="7683" y="314"/>
                    <a:pt x="7679" y="325"/>
                    <a:pt x="7679" y="339"/>
                  </a:cubicBezTo>
                  <a:cubicBezTo>
                    <a:pt x="7679" y="365"/>
                    <a:pt x="7692" y="378"/>
                    <a:pt x="7716" y="378"/>
                  </a:cubicBezTo>
                  <a:cubicBezTo>
                    <a:pt x="7726" y="378"/>
                    <a:pt x="7736" y="376"/>
                    <a:pt x="7744" y="372"/>
                  </a:cubicBezTo>
                  <a:cubicBezTo>
                    <a:pt x="7752" y="368"/>
                    <a:pt x="7759" y="362"/>
                    <a:pt x="7764" y="355"/>
                  </a:cubicBezTo>
                  <a:cubicBezTo>
                    <a:pt x="7770" y="348"/>
                    <a:pt x="7774" y="340"/>
                    <a:pt x="7777" y="331"/>
                  </a:cubicBezTo>
                  <a:cubicBezTo>
                    <a:pt x="7780" y="322"/>
                    <a:pt x="7781" y="312"/>
                    <a:pt x="7781" y="303"/>
                  </a:cubicBezTo>
                  <a:lnTo>
                    <a:pt x="7781" y="262"/>
                  </a:lnTo>
                  <a:close/>
                  <a:moveTo>
                    <a:pt x="8119" y="414"/>
                  </a:moveTo>
                  <a:cubicBezTo>
                    <a:pt x="8119" y="374"/>
                    <a:pt x="8119" y="374"/>
                    <a:pt x="8119" y="374"/>
                  </a:cubicBezTo>
                  <a:cubicBezTo>
                    <a:pt x="8090" y="374"/>
                    <a:pt x="8090" y="374"/>
                    <a:pt x="8090" y="374"/>
                  </a:cubicBezTo>
                  <a:cubicBezTo>
                    <a:pt x="8081" y="374"/>
                    <a:pt x="8075" y="372"/>
                    <a:pt x="8071" y="368"/>
                  </a:cubicBezTo>
                  <a:cubicBezTo>
                    <a:pt x="8067" y="364"/>
                    <a:pt x="8065" y="358"/>
                    <a:pt x="8065" y="349"/>
                  </a:cubicBezTo>
                  <a:cubicBezTo>
                    <a:pt x="8065" y="7"/>
                    <a:pt x="8065" y="7"/>
                    <a:pt x="8065" y="7"/>
                  </a:cubicBezTo>
                  <a:cubicBezTo>
                    <a:pt x="7938" y="7"/>
                    <a:pt x="7938" y="7"/>
                    <a:pt x="7938" y="7"/>
                  </a:cubicBezTo>
                  <a:cubicBezTo>
                    <a:pt x="7938" y="48"/>
                    <a:pt x="7938" y="48"/>
                    <a:pt x="7938" y="48"/>
                  </a:cubicBezTo>
                  <a:cubicBezTo>
                    <a:pt x="7968" y="48"/>
                    <a:pt x="7968" y="48"/>
                    <a:pt x="7968" y="48"/>
                  </a:cubicBezTo>
                  <a:cubicBezTo>
                    <a:pt x="7977" y="48"/>
                    <a:pt x="7983" y="50"/>
                    <a:pt x="7987" y="53"/>
                  </a:cubicBezTo>
                  <a:cubicBezTo>
                    <a:pt x="7991" y="57"/>
                    <a:pt x="7993" y="63"/>
                    <a:pt x="7993" y="72"/>
                  </a:cubicBezTo>
                  <a:cubicBezTo>
                    <a:pt x="7993" y="349"/>
                    <a:pt x="7993" y="349"/>
                    <a:pt x="7993" y="349"/>
                  </a:cubicBezTo>
                  <a:cubicBezTo>
                    <a:pt x="7993" y="358"/>
                    <a:pt x="7991" y="364"/>
                    <a:pt x="7987" y="368"/>
                  </a:cubicBezTo>
                  <a:cubicBezTo>
                    <a:pt x="7983" y="372"/>
                    <a:pt x="7977" y="374"/>
                    <a:pt x="7968" y="374"/>
                  </a:cubicBezTo>
                  <a:cubicBezTo>
                    <a:pt x="7938" y="374"/>
                    <a:pt x="7938" y="374"/>
                    <a:pt x="7938" y="374"/>
                  </a:cubicBezTo>
                  <a:cubicBezTo>
                    <a:pt x="7938" y="414"/>
                    <a:pt x="7938" y="414"/>
                    <a:pt x="7938" y="414"/>
                  </a:cubicBezTo>
                  <a:lnTo>
                    <a:pt x="8119" y="414"/>
                  </a:lnTo>
                  <a:close/>
                </a:path>
              </a:pathLst>
            </a:custGeom>
            <a:solidFill>
              <a:srgbClr val="3366C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7" name="Freeform 5"/>
          <p:cNvSpPr>
            <a:spLocks noSelect="1"/>
          </p:cNvSpPr>
          <p:nvPr userDrawn="1"/>
        </p:nvSpPr>
        <p:spPr bwMode="auto">
          <a:xfrm>
            <a:off x="254001" y="254000"/>
            <a:ext cx="11684000" cy="5981700"/>
          </a:xfrm>
          <a:custGeom>
            <a:avLst/>
            <a:gdLst/>
            <a:ahLst/>
            <a:cxnLst>
              <a:cxn ang="0">
                <a:pos x="36465" y="0"/>
              </a:cxn>
              <a:cxn ang="0">
                <a:pos x="340" y="0"/>
              </a:cxn>
              <a:cxn ang="0">
                <a:pos x="7" y="340"/>
              </a:cxn>
              <a:cxn ang="0">
                <a:pos x="7" y="18480"/>
              </a:cxn>
              <a:cxn ang="0">
                <a:pos x="340" y="18840"/>
              </a:cxn>
              <a:cxn ang="0">
                <a:pos x="36465" y="18840"/>
              </a:cxn>
              <a:cxn ang="0">
                <a:pos x="36807" y="18480"/>
              </a:cxn>
              <a:cxn ang="0">
                <a:pos x="36807" y="340"/>
              </a:cxn>
              <a:cxn ang="0">
                <a:pos x="36465" y="0"/>
              </a:cxn>
            </a:cxnLst>
            <a:rect l="0" t="0" r="r" b="b"/>
            <a:pathLst>
              <a:path w="36807" h="18840">
                <a:moveTo>
                  <a:pt x="36465" y="0"/>
                </a:moveTo>
                <a:cubicBezTo>
                  <a:pt x="340" y="0"/>
                  <a:pt x="340" y="0"/>
                  <a:pt x="340" y="0"/>
                </a:cubicBezTo>
                <a:cubicBezTo>
                  <a:pt x="340" y="0"/>
                  <a:pt x="7" y="0"/>
                  <a:pt x="7" y="340"/>
                </a:cubicBezTo>
                <a:cubicBezTo>
                  <a:pt x="7" y="18480"/>
                  <a:pt x="7" y="18480"/>
                  <a:pt x="7" y="18480"/>
                </a:cubicBezTo>
                <a:cubicBezTo>
                  <a:pt x="7" y="18480"/>
                  <a:pt x="0" y="18840"/>
                  <a:pt x="340" y="18840"/>
                </a:cubicBezTo>
                <a:cubicBezTo>
                  <a:pt x="36465" y="18840"/>
                  <a:pt x="36465" y="18840"/>
                  <a:pt x="36465" y="18840"/>
                </a:cubicBezTo>
                <a:cubicBezTo>
                  <a:pt x="36465" y="18840"/>
                  <a:pt x="36807" y="18820"/>
                  <a:pt x="36807" y="18480"/>
                </a:cubicBezTo>
                <a:cubicBezTo>
                  <a:pt x="36807" y="340"/>
                  <a:pt x="36807" y="340"/>
                  <a:pt x="36807" y="340"/>
                </a:cubicBezTo>
                <a:cubicBezTo>
                  <a:pt x="36807" y="340"/>
                  <a:pt x="36805" y="0"/>
                  <a:pt x="36465" y="0"/>
                </a:cubicBezTo>
                <a:close/>
              </a:path>
            </a:pathLst>
          </a:custGeom>
          <a:solidFill>
            <a:srgbClr val="3366C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Tijdelijke aanduiding voor tekst 5"/>
          <p:cNvSpPr>
            <a:spLocks noGrp="1" noSelect="1"/>
          </p:cNvSpPr>
          <p:nvPr>
            <p:ph type="body" sz="quarter" idx="12" hasCustomPrompt="1"/>
          </p:nvPr>
        </p:nvSpPr>
        <p:spPr>
          <a:xfrm>
            <a:off x="780187" y="4351393"/>
            <a:ext cx="10558625" cy="360083"/>
          </a:xfrm>
        </p:spPr>
        <p:txBody>
          <a:bodyPr/>
          <a:lstStyle>
            <a:lvl1pPr algn="ctr">
              <a:defRPr sz="2050" b="0">
                <a:solidFill>
                  <a:schemeClr val="bg1"/>
                </a:solidFill>
                <a:latin typeface="+mj-lt"/>
              </a:defRPr>
            </a:lvl1pPr>
          </a:lstStyle>
          <a:p>
            <a:pPr lvl="0"/>
            <a:r>
              <a:rPr lang="en-GB" noProof="1"/>
              <a:t>Name</a:t>
            </a:r>
          </a:p>
        </p:txBody>
      </p:sp>
      <p:sp>
        <p:nvSpPr>
          <p:cNvPr id="9" name="Tijdelijke aanduiding voor tekst 5"/>
          <p:cNvSpPr>
            <a:spLocks noGrp="1" noSelect="1"/>
          </p:cNvSpPr>
          <p:nvPr>
            <p:ph type="body" sz="quarter" idx="13" hasCustomPrompt="1"/>
          </p:nvPr>
        </p:nvSpPr>
        <p:spPr>
          <a:xfrm>
            <a:off x="780187" y="4697548"/>
            <a:ext cx="10558625" cy="252058"/>
          </a:xfrm>
        </p:spPr>
        <p:txBody>
          <a:bodyPr/>
          <a:lstStyle>
            <a:lvl1pPr algn="ctr">
              <a:defRPr sz="1300" b="0" baseline="0">
                <a:solidFill>
                  <a:schemeClr val="bg1"/>
                </a:solidFill>
                <a:latin typeface="+mn-lt"/>
              </a:defRPr>
            </a:lvl1pPr>
          </a:lstStyle>
          <a:p>
            <a:pPr lvl="0"/>
            <a:r>
              <a:rPr lang="en-GB" noProof="1"/>
              <a:t>E-mailaddress</a:t>
            </a:r>
          </a:p>
        </p:txBody>
      </p:sp>
    </p:spTree>
    <p:extLst>
      <p:ext uri="{BB962C8B-B14F-4D97-AF65-F5344CB8AC3E}">
        <p14:creationId xmlns:p14="http://schemas.microsoft.com/office/powerpoint/2010/main" val="14453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5" name="Tijdelijke aanduiding voor afbeelding 4"/>
          <p:cNvSpPr>
            <a:spLocks noGrp="1" noSelect="1"/>
          </p:cNvSpPr>
          <p:nvPr>
            <p:ph type="pic" sz="quarter" idx="12" hasCustomPrompt="1"/>
          </p:nvPr>
        </p:nvSpPr>
        <p:spPr>
          <a:xfrm>
            <a:off x="0" y="0"/>
            <a:ext cx="12190413" cy="6859588"/>
          </a:xfrm>
          <a:solidFill>
            <a:schemeClr val="bg1">
              <a:lumMod val="85000"/>
            </a:schemeClr>
          </a:solidFill>
        </p:spPr>
        <p:txBody>
          <a:bodyPr/>
          <a:lstStyle>
            <a:lvl1pPr>
              <a:defRPr b="0">
                <a:latin typeface="+mn-lt"/>
              </a:defRPr>
            </a:lvl1pPr>
          </a:lstStyle>
          <a:p>
            <a:r>
              <a:rPr lang="en-GB" dirty="0"/>
              <a:t>Picture</a:t>
            </a:r>
          </a:p>
        </p:txBody>
      </p:sp>
      <p:sp>
        <p:nvSpPr>
          <p:cNvPr id="2" name="Titel 1"/>
          <p:cNvSpPr>
            <a:spLocks noGrp="1" noSelect="1"/>
          </p:cNvSpPr>
          <p:nvPr>
            <p:ph type="ctrTitle" hasCustomPrompt="1"/>
          </p:nvPr>
        </p:nvSpPr>
        <p:spPr>
          <a:xfrm>
            <a:off x="780187" y="1353499"/>
            <a:ext cx="10558625" cy="1470365"/>
          </a:xfrm>
        </p:spPr>
        <p:txBody>
          <a:bodyPr anchor="b" anchorCtr="0"/>
          <a:lstStyle>
            <a:lvl1pPr algn="ctr">
              <a:defRPr baseline="0">
                <a:solidFill>
                  <a:schemeClr val="bg1"/>
                </a:solidFill>
              </a:defRPr>
            </a:lvl1pPr>
          </a:lstStyle>
          <a:p>
            <a:r>
              <a:rPr lang="en-GB" noProof="1"/>
              <a:t>Title</a:t>
            </a:r>
          </a:p>
        </p:txBody>
      </p:sp>
      <p:sp>
        <p:nvSpPr>
          <p:cNvPr id="3" name="Ondertitel 2"/>
          <p:cNvSpPr>
            <a:spLocks noGrp="1" noSelect="1"/>
          </p:cNvSpPr>
          <p:nvPr>
            <p:ph type="subTitle" idx="1" hasCustomPrompt="1"/>
          </p:nvPr>
        </p:nvSpPr>
        <p:spPr>
          <a:xfrm>
            <a:off x="780187" y="2757560"/>
            <a:ext cx="10558625" cy="437585"/>
          </a:xfrm>
        </p:spPr>
        <p:txBody>
          <a:bodyPr/>
          <a:lstStyle>
            <a:lvl1pPr marL="0" indent="0" algn="ctr">
              <a:buNone/>
              <a:defRPr sz="2900" b="0">
                <a:solidFill>
                  <a:schemeClr val="bg1"/>
                </a:solidFill>
                <a:latin typeface="+mn-lt"/>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GB" noProof="1"/>
              <a:t>Subtitle</a:t>
            </a:r>
          </a:p>
        </p:txBody>
      </p:sp>
    </p:spTree>
    <p:extLst>
      <p:ext uri="{BB962C8B-B14F-4D97-AF65-F5344CB8AC3E}">
        <p14:creationId xmlns:p14="http://schemas.microsoft.com/office/powerpoint/2010/main" val="309959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Tijdelijke aanduiding voor inhoud 2"/>
          <p:cNvSpPr>
            <a:spLocks noGrp="1" noSelect="1"/>
          </p:cNvSpPr>
          <p:nvPr>
            <p:ph idx="1" hasCustomPrompt="1"/>
          </p:nvPr>
        </p:nvSpPr>
        <p:spPr>
          <a:xfrm>
            <a:off x="601943" y="1580976"/>
            <a:ext cx="10800000" cy="4680000"/>
          </a:xfrm>
        </p:spPr>
        <p:txBody>
          <a:bodyPr/>
          <a:lstStyle>
            <a:lvl1pPr marL="321408" indent="-321408">
              <a:lnSpc>
                <a:spcPct val="100000"/>
              </a:lnSpc>
              <a:spcBef>
                <a:spcPts val="1905"/>
              </a:spcBef>
              <a:buFont typeface="+mj-lt"/>
              <a:buAutoNum type="arabicPeriod"/>
              <a:defRPr b="0"/>
            </a:lvl1pPr>
            <a:lvl2pPr marL="321408">
              <a:lnSpc>
                <a:spcPct val="100000"/>
              </a:lnSpc>
              <a:defRPr sz="1700"/>
            </a:lvl2pPr>
          </a:lstStyle>
          <a:p>
            <a:pPr lvl="0"/>
            <a:r>
              <a:rPr lang="en-GB" noProof="1"/>
              <a:t>Klik om tekst toe te voegen</a:t>
            </a:r>
          </a:p>
        </p:txBody>
      </p:sp>
      <p:sp>
        <p:nvSpPr>
          <p:cNvPr id="8" name="Tijdelijke aanduiding voor tekst 7"/>
          <p:cNvSpPr>
            <a:spLocks noGrp="1" noSelect="1"/>
          </p:cNvSpPr>
          <p:nvPr>
            <p:ph type="body" sz="quarter" idx="13" hasCustomPrompt="1"/>
          </p:nvPr>
        </p:nvSpPr>
        <p:spPr>
          <a:xfrm>
            <a:off x="601943" y="805332"/>
            <a:ext cx="10800000" cy="511293"/>
          </a:xfrm>
        </p:spPr>
        <p:txBody>
          <a:bodyPr/>
          <a:lstStyle>
            <a:lvl1pPr>
              <a:defRPr sz="2700" b="0"/>
            </a:lvl1pPr>
          </a:lstStyle>
          <a:p>
            <a:pPr lvl="0"/>
            <a:r>
              <a:rPr lang="en-GB" dirty="0"/>
              <a:t>presentation subject</a:t>
            </a:r>
          </a:p>
        </p:txBody>
      </p:sp>
      <p:sp>
        <p:nvSpPr>
          <p:cNvPr id="4" name="Tijdelijke aanduiding voor voettekst 3"/>
          <p:cNvSpPr>
            <a:spLocks noGrp="1" noSelect="1"/>
          </p:cNvSpPr>
          <p:nvPr>
            <p:ph type="ftr" sz="quarter" idx="14"/>
          </p:nvPr>
        </p:nvSpPr>
        <p:spPr/>
        <p:txBody>
          <a:bodyPr/>
          <a:lstStyle/>
          <a:p>
            <a:endParaRPr lang="en-GB" noProof="1"/>
          </a:p>
        </p:txBody>
      </p:sp>
      <p:sp>
        <p:nvSpPr>
          <p:cNvPr id="5" name="Tijdelijke aanduiding voor dianummer 4"/>
          <p:cNvSpPr>
            <a:spLocks noGrp="1" noSelect="1"/>
          </p:cNvSpPr>
          <p:nvPr>
            <p:ph type="sldNum" sz="quarter" idx="15"/>
          </p:nvPr>
        </p:nvSpPr>
        <p:spPr/>
        <p:txBody>
          <a:bodyPr/>
          <a:lstStyle/>
          <a:p>
            <a:fld id="{1336C48C-F87C-4E4B-81EF-5027B17D1F61}" type="slidenum">
              <a:rPr lang="en-GB" noProof="1" smtClean="0"/>
              <a:pPr/>
              <a:t>‹#›</a:t>
            </a:fld>
            <a:endParaRPr lang="en-GB" noProof="1"/>
          </a:p>
        </p:txBody>
      </p:sp>
      <p:sp>
        <p:nvSpPr>
          <p:cNvPr id="6" name="Titel 5"/>
          <p:cNvSpPr>
            <a:spLocks noGrp="1" noSelect="1"/>
          </p:cNvSpPr>
          <p:nvPr>
            <p:ph type="title" hasCustomPrompt="1"/>
          </p:nvPr>
        </p:nvSpPr>
        <p:spPr/>
        <p:txBody>
          <a:bodyPr/>
          <a:lstStyle>
            <a:lvl1pPr>
              <a:defRPr/>
            </a:lvl1pPr>
          </a:lstStyle>
          <a:p>
            <a:r>
              <a:rPr lang="en-GB" dirty="0"/>
              <a:t>Title</a:t>
            </a:r>
          </a:p>
        </p:txBody>
      </p:sp>
    </p:spTree>
    <p:extLst>
      <p:ext uri="{BB962C8B-B14F-4D97-AF65-F5344CB8AC3E}">
        <p14:creationId xmlns:p14="http://schemas.microsoft.com/office/powerpoint/2010/main" val="16248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hasCustomPrompt="1"/>
          </p:nvPr>
        </p:nvSpPr>
        <p:spPr>
          <a:xfrm>
            <a:off x="4393035" y="1544400"/>
            <a:ext cx="3492000" cy="4788000"/>
          </a:xfrm>
        </p:spPr>
        <p:txBody>
          <a:bodyPr/>
          <a:lstStyle/>
          <a:p>
            <a:pPr lvl="0"/>
            <a:r>
              <a:rPr lang="en-GB" noProof="1"/>
              <a:t>Klik om tekst toe te voegen</a:t>
            </a:r>
          </a:p>
        </p:txBody>
      </p:sp>
      <p:sp>
        <p:nvSpPr>
          <p:cNvPr id="11" name="Tijdelijke aanduiding voor inhoud 10"/>
          <p:cNvSpPr>
            <a:spLocks noGrp="1" noSelect="1"/>
          </p:cNvSpPr>
          <p:nvPr>
            <p:ph sz="quarter" idx="14" hasCustomPrompt="1"/>
          </p:nvPr>
        </p:nvSpPr>
        <p:spPr>
          <a:xfrm>
            <a:off x="601200" y="1544400"/>
            <a:ext cx="3492000" cy="4788000"/>
          </a:xfrm>
        </p:spPr>
        <p:txBody>
          <a:bodyPr/>
          <a:lstStyle>
            <a:lvl1pPr>
              <a:defRPr/>
            </a:lvl1pPr>
          </a:lstStyle>
          <a:p>
            <a:pPr lvl="0"/>
            <a:r>
              <a:rPr lang="en-GB" noProof="1"/>
              <a:t>Klik om tekst toe te voegen</a:t>
            </a:r>
          </a:p>
        </p:txBody>
      </p:sp>
      <p:sp>
        <p:nvSpPr>
          <p:cNvPr id="8" name="Tijdelijke aanduiding voor tekst 7"/>
          <p:cNvSpPr>
            <a:spLocks noGrp="1" noSelect="1"/>
          </p:cNvSpPr>
          <p:nvPr>
            <p:ph type="body" sz="quarter" idx="15" hasCustomPrompt="1"/>
          </p:nvPr>
        </p:nvSpPr>
        <p:spPr>
          <a:xfrm>
            <a:off x="601199" y="806400"/>
            <a:ext cx="10800000" cy="511293"/>
          </a:xfrm>
        </p:spPr>
        <p:txBody>
          <a:bodyPr/>
          <a:lstStyle>
            <a:lvl1pPr>
              <a:defRPr sz="2700" b="0"/>
            </a:lvl1pPr>
          </a:lstStyle>
          <a:p>
            <a:pPr lvl="0"/>
            <a:r>
              <a:rPr lang="en-GB" dirty="0"/>
              <a:t>Subtitle</a:t>
            </a:r>
          </a:p>
        </p:txBody>
      </p:sp>
      <p:sp>
        <p:nvSpPr>
          <p:cNvPr id="10" name="Titel 9"/>
          <p:cNvSpPr>
            <a:spLocks noGrp="1" noSelect="1"/>
          </p:cNvSpPr>
          <p:nvPr>
            <p:ph type="title" hasCustomPrompt="1"/>
          </p:nvPr>
        </p:nvSpPr>
        <p:spPr/>
        <p:txBody>
          <a:bodyPr/>
          <a:lstStyle>
            <a:lvl1pPr>
              <a:defRPr/>
            </a:lvl1pPr>
          </a:lstStyle>
          <a:p>
            <a:r>
              <a:rPr lang="en-GB" dirty="0"/>
              <a:t>Title</a:t>
            </a:r>
          </a:p>
        </p:txBody>
      </p:sp>
      <p:sp>
        <p:nvSpPr>
          <p:cNvPr id="5" name="Tijdelijke aanduiding voor tekst 4"/>
          <p:cNvSpPr>
            <a:spLocks noGrp="1" noSelect="1"/>
          </p:cNvSpPr>
          <p:nvPr>
            <p:ph type="body" sz="quarter" idx="18" hasCustomPrompt="1"/>
          </p:nvPr>
        </p:nvSpPr>
        <p:spPr>
          <a:xfrm>
            <a:off x="8143874" y="1544400"/>
            <a:ext cx="3420000" cy="4788000"/>
          </a:xfrm>
        </p:spPr>
        <p:txBody>
          <a:bodyPr/>
          <a:lstStyle/>
          <a:p>
            <a:pPr lvl="0"/>
            <a:r>
              <a:rPr lang="en-GB" noProof="1"/>
              <a:t>Klik om tekst toe te voegen</a:t>
            </a:r>
          </a:p>
        </p:txBody>
      </p:sp>
      <p:sp>
        <p:nvSpPr>
          <p:cNvPr id="12" name="Tijdelijke aanduiding voor voettekst 11"/>
          <p:cNvSpPr>
            <a:spLocks noGrp="1" noSelect="1"/>
          </p:cNvSpPr>
          <p:nvPr>
            <p:ph type="ftr" sz="quarter" idx="19"/>
          </p:nvPr>
        </p:nvSpPr>
        <p:spPr/>
        <p:txBody>
          <a:bodyPr/>
          <a:lstStyle/>
          <a:p>
            <a:endParaRPr lang="en-GB" noProof="1"/>
          </a:p>
        </p:txBody>
      </p:sp>
      <p:sp>
        <p:nvSpPr>
          <p:cNvPr id="13" name="Tijdelijke aanduiding voor dianummer 12"/>
          <p:cNvSpPr>
            <a:spLocks noGrp="1" noSelect="1"/>
          </p:cNvSpPr>
          <p:nvPr>
            <p:ph type="sldNum" sz="quarter" idx="20"/>
          </p:nvPr>
        </p:nvSpPr>
        <p:spPr/>
        <p:txBody>
          <a:bodyPr/>
          <a:lstStyle/>
          <a:p>
            <a:fld id="{1336C48C-F87C-4E4B-81EF-5027B17D1F61}" type="slidenum">
              <a:rPr lang="en-GB" noProof="1" smtClean="0"/>
              <a:pPr/>
              <a:t>‹#›</a:t>
            </a:fld>
            <a:endParaRPr lang="en-GB"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bject and picture (right)">
    <p:spTree>
      <p:nvGrpSpPr>
        <p:cNvPr id="1" name=""/>
        <p:cNvGrpSpPr/>
        <p:nvPr/>
      </p:nvGrpSpPr>
      <p:grpSpPr>
        <a:xfrm>
          <a:off x="0" y="0"/>
          <a:ext cx="0" cy="0"/>
          <a:chOff x="0" y="0"/>
          <a:chExt cx="0" cy="0"/>
        </a:xfrm>
      </p:grpSpPr>
      <p:sp>
        <p:nvSpPr>
          <p:cNvPr id="9" name="Tijdelijke aanduiding voor afbeelding 8"/>
          <p:cNvSpPr>
            <a:spLocks noGrp="1" noSelect="1"/>
          </p:cNvSpPr>
          <p:nvPr>
            <p:ph type="pic" sz="quarter" idx="14" hasCustomPrompt="1"/>
          </p:nvPr>
        </p:nvSpPr>
        <p:spPr>
          <a:xfrm>
            <a:off x="6074463" y="205793"/>
            <a:ext cx="5922000" cy="6264000"/>
          </a:xfrm>
          <a:solidFill>
            <a:schemeClr val="bg2"/>
          </a:solidFill>
        </p:spPr>
        <p:txBody>
          <a:bodyPr/>
          <a:lstStyle>
            <a:lvl1pPr>
              <a:defRPr b="0">
                <a:latin typeface="+mn-lt"/>
              </a:defRPr>
            </a:lvl1pPr>
          </a:lstStyle>
          <a:p>
            <a:r>
              <a:rPr lang="en-GB" dirty="0"/>
              <a:t>Picture</a:t>
            </a:r>
          </a:p>
        </p:txBody>
      </p:sp>
      <p:sp>
        <p:nvSpPr>
          <p:cNvPr id="2" name="Tijdelijke aanduiding voor voettekst 1"/>
          <p:cNvSpPr>
            <a:spLocks noGrp="1" noSelect="1"/>
          </p:cNvSpPr>
          <p:nvPr>
            <p:ph type="ftr" sz="quarter" idx="18"/>
          </p:nvPr>
        </p:nvSpPr>
        <p:spPr/>
        <p:txBody>
          <a:bodyPr/>
          <a:lstStyle/>
          <a:p>
            <a:endParaRPr lang="en-GB" noProof="1"/>
          </a:p>
        </p:txBody>
      </p:sp>
      <p:sp>
        <p:nvSpPr>
          <p:cNvPr id="5" name="Tijdelijke aanduiding voor dianummer 4"/>
          <p:cNvSpPr>
            <a:spLocks noGrp="1" noSelect="1"/>
          </p:cNvSpPr>
          <p:nvPr>
            <p:ph type="sldNum" sz="quarter" idx="19"/>
          </p:nvPr>
        </p:nvSpPr>
        <p:spPr/>
        <p:txBody>
          <a:bodyPr/>
          <a:lstStyle/>
          <a:p>
            <a:fld id="{1336C48C-F87C-4E4B-81EF-5027B17D1F61}" type="slidenum">
              <a:rPr lang="en-GB" noProof="1" smtClean="0"/>
              <a:pPr/>
              <a:t>‹#›</a:t>
            </a:fld>
            <a:endParaRPr lang="en-GB" noProof="1"/>
          </a:p>
        </p:txBody>
      </p:sp>
      <p:sp>
        <p:nvSpPr>
          <p:cNvPr id="3" name="Tijdelijke aanduiding voor inhoud 2"/>
          <p:cNvSpPr>
            <a:spLocks noGrp="1" noSelect="1"/>
          </p:cNvSpPr>
          <p:nvPr>
            <p:ph idx="1" hasCustomPrompt="1"/>
          </p:nvPr>
        </p:nvSpPr>
        <p:spPr>
          <a:xfrm>
            <a:off x="601199" y="1544399"/>
            <a:ext cx="5292000" cy="4680000"/>
          </a:xfrm>
        </p:spPr>
        <p:txBody>
          <a:bodyPr/>
          <a:lstStyle/>
          <a:p>
            <a:pPr lvl="0"/>
            <a:r>
              <a:rPr lang="en-GB" noProof="1"/>
              <a:t>Klik om tekst toe te voegen</a:t>
            </a:r>
          </a:p>
        </p:txBody>
      </p:sp>
      <p:sp>
        <p:nvSpPr>
          <p:cNvPr id="12" name="Tijdelijke aanduiding voor tekst 7"/>
          <p:cNvSpPr>
            <a:spLocks noGrp="1" noSelect="1"/>
          </p:cNvSpPr>
          <p:nvPr>
            <p:ph type="body" sz="quarter" idx="17" hasCustomPrompt="1"/>
          </p:nvPr>
        </p:nvSpPr>
        <p:spPr>
          <a:xfrm>
            <a:off x="601200" y="806400"/>
            <a:ext cx="5292000" cy="511293"/>
          </a:xfrm>
        </p:spPr>
        <p:txBody>
          <a:bodyPr/>
          <a:lstStyle>
            <a:lvl1pPr>
              <a:defRPr sz="2700" b="0"/>
            </a:lvl1pPr>
          </a:lstStyle>
          <a:p>
            <a:pPr lvl="0"/>
            <a:r>
              <a:rPr lang="en-GB" dirty="0"/>
              <a:t>Subtitle</a:t>
            </a:r>
          </a:p>
        </p:txBody>
      </p:sp>
      <p:sp>
        <p:nvSpPr>
          <p:cNvPr id="6" name="Titel 5"/>
          <p:cNvSpPr>
            <a:spLocks noGrp="1" noSelect="1"/>
          </p:cNvSpPr>
          <p:nvPr>
            <p:ph type="title" hasCustomPrompt="1"/>
          </p:nvPr>
        </p:nvSpPr>
        <p:spPr>
          <a:xfrm>
            <a:off x="600435" y="325794"/>
            <a:ext cx="5292000" cy="576133"/>
          </a:xfrm>
        </p:spPr>
        <p:txBody>
          <a:bodyPr/>
          <a:lstStyle>
            <a:lvl1pPr>
              <a:defRPr/>
            </a:lvl1pPr>
          </a:lstStyle>
          <a:p>
            <a:r>
              <a:rPr lang="en-GB" dirty="0"/>
              <a:t>Title</a:t>
            </a:r>
          </a:p>
        </p:txBody>
      </p:sp>
    </p:spTree>
    <p:extLst>
      <p:ext uri="{BB962C8B-B14F-4D97-AF65-F5344CB8AC3E}">
        <p14:creationId xmlns:p14="http://schemas.microsoft.com/office/powerpoint/2010/main" val="122250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bject and illustration">
    <p:spTree>
      <p:nvGrpSpPr>
        <p:cNvPr id="1" name=""/>
        <p:cNvGrpSpPr/>
        <p:nvPr/>
      </p:nvGrpSpPr>
      <p:grpSpPr>
        <a:xfrm>
          <a:off x="0" y="0"/>
          <a:ext cx="0" cy="0"/>
          <a:chOff x="0" y="0"/>
          <a:chExt cx="0" cy="0"/>
        </a:xfrm>
      </p:grpSpPr>
      <p:sp>
        <p:nvSpPr>
          <p:cNvPr id="9" name="Tijdelijke aanduiding voor afbeelding 8"/>
          <p:cNvSpPr>
            <a:spLocks noGrp="1" noSelect="1"/>
          </p:cNvSpPr>
          <p:nvPr>
            <p:ph type="pic" sz="quarter" idx="14" hasCustomPrompt="1"/>
          </p:nvPr>
        </p:nvSpPr>
        <p:spPr>
          <a:xfrm>
            <a:off x="6337131" y="234000"/>
            <a:ext cx="5616000" cy="6012000"/>
          </a:xfrm>
          <a:noFill/>
        </p:spPr>
        <p:txBody>
          <a:bodyPr/>
          <a:lstStyle>
            <a:lvl1pPr>
              <a:defRPr b="0">
                <a:latin typeface="+mn-lt"/>
              </a:defRPr>
            </a:lvl1pPr>
          </a:lstStyle>
          <a:p>
            <a:r>
              <a:rPr lang="en-GB" dirty="0"/>
              <a:t>Picture</a:t>
            </a:r>
          </a:p>
        </p:txBody>
      </p:sp>
      <p:sp>
        <p:nvSpPr>
          <p:cNvPr id="3" name="Tijdelijke aanduiding voor inhoud 2"/>
          <p:cNvSpPr>
            <a:spLocks noGrp="1" noSelect="1"/>
          </p:cNvSpPr>
          <p:nvPr>
            <p:ph idx="1" hasCustomPrompt="1"/>
          </p:nvPr>
        </p:nvSpPr>
        <p:spPr>
          <a:xfrm>
            <a:off x="601200" y="1544400"/>
            <a:ext cx="5292000" cy="4680000"/>
          </a:xfrm>
        </p:spPr>
        <p:txBody>
          <a:bodyPr/>
          <a:lstStyle/>
          <a:p>
            <a:pPr lvl="0"/>
            <a:r>
              <a:rPr lang="en-GB" noProof="1"/>
              <a:t>Klik om tekst toe te voegen</a:t>
            </a:r>
          </a:p>
        </p:txBody>
      </p:sp>
      <p:sp>
        <p:nvSpPr>
          <p:cNvPr id="12" name="Tijdelijke aanduiding voor tekst 7"/>
          <p:cNvSpPr>
            <a:spLocks noGrp="1" noSelect="1"/>
          </p:cNvSpPr>
          <p:nvPr>
            <p:ph type="body" sz="quarter" idx="17" hasCustomPrompt="1"/>
          </p:nvPr>
        </p:nvSpPr>
        <p:spPr>
          <a:xfrm>
            <a:off x="601200" y="806400"/>
            <a:ext cx="5292000" cy="511293"/>
          </a:xfrm>
        </p:spPr>
        <p:txBody>
          <a:bodyPr/>
          <a:lstStyle>
            <a:lvl1pPr>
              <a:defRPr sz="2700" b="0"/>
            </a:lvl1pPr>
          </a:lstStyle>
          <a:p>
            <a:pPr lvl="0"/>
            <a:r>
              <a:rPr lang="en-GB" dirty="0"/>
              <a:t>Subtitle</a:t>
            </a:r>
          </a:p>
        </p:txBody>
      </p:sp>
      <p:sp>
        <p:nvSpPr>
          <p:cNvPr id="4" name="Tijdelijke aanduiding voor voettekst 3"/>
          <p:cNvSpPr>
            <a:spLocks noGrp="1" noSelect="1"/>
          </p:cNvSpPr>
          <p:nvPr>
            <p:ph type="ftr" sz="quarter" idx="18"/>
          </p:nvPr>
        </p:nvSpPr>
        <p:spPr/>
        <p:txBody>
          <a:bodyPr/>
          <a:lstStyle/>
          <a:p>
            <a:endParaRPr lang="en-GB" noProof="1"/>
          </a:p>
        </p:txBody>
      </p:sp>
      <p:sp>
        <p:nvSpPr>
          <p:cNvPr id="5" name="Tijdelijke aanduiding voor dianummer 4"/>
          <p:cNvSpPr>
            <a:spLocks noGrp="1" noSelect="1"/>
          </p:cNvSpPr>
          <p:nvPr>
            <p:ph type="sldNum" sz="quarter" idx="19"/>
          </p:nvPr>
        </p:nvSpPr>
        <p:spPr/>
        <p:txBody>
          <a:bodyPr/>
          <a:lstStyle/>
          <a:p>
            <a:fld id="{1336C48C-F87C-4E4B-81EF-5027B17D1F61}" type="slidenum">
              <a:rPr lang="en-GB" noProof="1" smtClean="0"/>
              <a:pPr/>
              <a:t>‹#›</a:t>
            </a:fld>
            <a:endParaRPr lang="en-GB" noProof="1"/>
          </a:p>
        </p:txBody>
      </p:sp>
      <p:sp>
        <p:nvSpPr>
          <p:cNvPr id="6" name="Titel 5"/>
          <p:cNvSpPr>
            <a:spLocks noGrp="1" noSelect="1"/>
          </p:cNvSpPr>
          <p:nvPr>
            <p:ph type="title" hasCustomPrompt="1"/>
          </p:nvPr>
        </p:nvSpPr>
        <p:spPr>
          <a:xfrm>
            <a:off x="600435" y="325794"/>
            <a:ext cx="5292000" cy="576133"/>
          </a:xfrm>
        </p:spPr>
        <p:txBody>
          <a:bodyPr/>
          <a:lstStyle>
            <a:lvl1pPr>
              <a:defRPr/>
            </a:lvl1pPr>
          </a:lstStyle>
          <a:p>
            <a:r>
              <a:rPr lang="en-GB" dirty="0"/>
              <a:t>Title</a:t>
            </a:r>
          </a:p>
        </p:txBody>
      </p:sp>
    </p:spTree>
    <p:extLst>
      <p:ext uri="{BB962C8B-B14F-4D97-AF65-F5344CB8AC3E}">
        <p14:creationId xmlns:p14="http://schemas.microsoft.com/office/powerpoint/2010/main" val="355700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bject and picture (left)">
    <p:spTree>
      <p:nvGrpSpPr>
        <p:cNvPr id="1" name=""/>
        <p:cNvGrpSpPr/>
        <p:nvPr/>
      </p:nvGrpSpPr>
      <p:grpSpPr>
        <a:xfrm>
          <a:off x="0" y="0"/>
          <a:ext cx="0" cy="0"/>
          <a:chOff x="0" y="0"/>
          <a:chExt cx="0" cy="0"/>
        </a:xfrm>
      </p:grpSpPr>
      <p:sp>
        <p:nvSpPr>
          <p:cNvPr id="9" name="Tijdelijke aanduiding voor afbeelding 8"/>
          <p:cNvSpPr>
            <a:spLocks noGrp="1" noSelect="1"/>
          </p:cNvSpPr>
          <p:nvPr>
            <p:ph type="pic" sz="quarter" idx="14" hasCustomPrompt="1"/>
          </p:nvPr>
        </p:nvSpPr>
        <p:spPr>
          <a:xfrm>
            <a:off x="216197" y="205793"/>
            <a:ext cx="3708000" cy="6264000"/>
          </a:xfrm>
          <a:solidFill>
            <a:schemeClr val="bg2"/>
          </a:solidFill>
        </p:spPr>
        <p:txBody>
          <a:bodyPr/>
          <a:lstStyle>
            <a:lvl1pPr>
              <a:defRPr b="0">
                <a:latin typeface="+mn-lt"/>
              </a:defRPr>
            </a:lvl1pPr>
          </a:lstStyle>
          <a:p>
            <a:r>
              <a:rPr lang="en-GB" dirty="0"/>
              <a:t>Picture</a:t>
            </a:r>
          </a:p>
        </p:txBody>
      </p:sp>
      <p:sp>
        <p:nvSpPr>
          <p:cNvPr id="12" name="Tijdelijke aanduiding voor tekst 7"/>
          <p:cNvSpPr>
            <a:spLocks noGrp="1" noSelect="1"/>
          </p:cNvSpPr>
          <p:nvPr>
            <p:ph type="body" sz="quarter" idx="17" hasCustomPrompt="1"/>
          </p:nvPr>
        </p:nvSpPr>
        <p:spPr>
          <a:xfrm>
            <a:off x="4228421" y="806400"/>
            <a:ext cx="7200000" cy="511293"/>
          </a:xfrm>
        </p:spPr>
        <p:txBody>
          <a:bodyPr/>
          <a:lstStyle>
            <a:lvl1pPr>
              <a:defRPr sz="2700" b="0"/>
            </a:lvl1pPr>
          </a:lstStyle>
          <a:p>
            <a:pPr lvl="0"/>
            <a:r>
              <a:rPr lang="en-GB" dirty="0"/>
              <a:t>Subtitle</a:t>
            </a:r>
          </a:p>
        </p:txBody>
      </p:sp>
      <p:sp>
        <p:nvSpPr>
          <p:cNvPr id="4" name="Titel 3"/>
          <p:cNvSpPr>
            <a:spLocks noGrp="1" noSelect="1"/>
          </p:cNvSpPr>
          <p:nvPr>
            <p:ph type="title" hasCustomPrompt="1"/>
          </p:nvPr>
        </p:nvSpPr>
        <p:spPr>
          <a:xfrm>
            <a:off x="4228421" y="325794"/>
            <a:ext cx="7200000" cy="576133"/>
          </a:xfrm>
        </p:spPr>
        <p:txBody>
          <a:bodyPr/>
          <a:lstStyle>
            <a:lvl1pPr>
              <a:defRPr/>
            </a:lvl1pPr>
          </a:lstStyle>
          <a:p>
            <a:r>
              <a:rPr lang="en-GB" dirty="0"/>
              <a:t>Title</a:t>
            </a:r>
          </a:p>
        </p:txBody>
      </p:sp>
      <p:sp>
        <p:nvSpPr>
          <p:cNvPr id="2" name="Tijdelijke aanduiding voor voettekst 1"/>
          <p:cNvSpPr>
            <a:spLocks noGrp="1" noSelect="1"/>
          </p:cNvSpPr>
          <p:nvPr>
            <p:ph type="ftr" sz="quarter" idx="18"/>
          </p:nvPr>
        </p:nvSpPr>
        <p:spPr/>
        <p:txBody>
          <a:bodyPr/>
          <a:lstStyle/>
          <a:p>
            <a:endParaRPr lang="en-GB" noProof="1"/>
          </a:p>
        </p:txBody>
      </p:sp>
      <p:sp>
        <p:nvSpPr>
          <p:cNvPr id="3" name="Tijdelijke aanduiding voor inhoud 2"/>
          <p:cNvSpPr>
            <a:spLocks noGrp="1" noSelect="1"/>
          </p:cNvSpPr>
          <p:nvPr>
            <p:ph idx="1" hasCustomPrompt="1"/>
          </p:nvPr>
        </p:nvSpPr>
        <p:spPr>
          <a:xfrm>
            <a:off x="4228421" y="1544400"/>
            <a:ext cx="7200000" cy="4680000"/>
          </a:xfrm>
        </p:spPr>
        <p:txBody>
          <a:bodyPr/>
          <a:lstStyle/>
          <a:p>
            <a:pPr lvl="0"/>
            <a:r>
              <a:rPr lang="en-GB" noProof="1"/>
              <a:t>Klik om tekst toe te voegen</a:t>
            </a:r>
          </a:p>
        </p:txBody>
      </p:sp>
      <p:sp>
        <p:nvSpPr>
          <p:cNvPr id="5" name="Tijdelijke aanduiding voor dianummer 4"/>
          <p:cNvSpPr>
            <a:spLocks noGrp="1" noSelect="1"/>
          </p:cNvSpPr>
          <p:nvPr>
            <p:ph type="sldNum" sz="quarter" idx="19"/>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10242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bject and large picture (right)">
    <p:spTree>
      <p:nvGrpSpPr>
        <p:cNvPr id="1" name=""/>
        <p:cNvGrpSpPr/>
        <p:nvPr/>
      </p:nvGrpSpPr>
      <p:grpSpPr>
        <a:xfrm>
          <a:off x="0" y="0"/>
          <a:ext cx="0" cy="0"/>
          <a:chOff x="0" y="0"/>
          <a:chExt cx="0" cy="0"/>
        </a:xfrm>
      </p:grpSpPr>
      <p:sp>
        <p:nvSpPr>
          <p:cNvPr id="9" name="Tijdelijke aanduiding voor afbeelding 8"/>
          <p:cNvSpPr>
            <a:spLocks noGrp="1" noSelect="1"/>
          </p:cNvSpPr>
          <p:nvPr>
            <p:ph type="pic" sz="quarter" idx="14" hasCustomPrompt="1"/>
          </p:nvPr>
        </p:nvSpPr>
        <p:spPr>
          <a:xfrm>
            <a:off x="4848791" y="1605212"/>
            <a:ext cx="7146000" cy="4860000"/>
          </a:xfrm>
          <a:solidFill>
            <a:schemeClr val="bg2"/>
          </a:solidFill>
        </p:spPr>
        <p:txBody>
          <a:bodyPr/>
          <a:lstStyle>
            <a:lvl1pPr>
              <a:defRPr b="0">
                <a:latin typeface="+mn-lt"/>
              </a:defRPr>
            </a:lvl1pPr>
          </a:lstStyle>
          <a:p>
            <a:r>
              <a:rPr lang="en-GB" dirty="0"/>
              <a:t>Picture</a:t>
            </a:r>
          </a:p>
        </p:txBody>
      </p:sp>
      <p:sp>
        <p:nvSpPr>
          <p:cNvPr id="3" name="Tijdelijke aanduiding voor inhoud 2"/>
          <p:cNvSpPr>
            <a:spLocks noGrp="1" noSelect="1"/>
          </p:cNvSpPr>
          <p:nvPr>
            <p:ph idx="1" hasCustomPrompt="1"/>
          </p:nvPr>
        </p:nvSpPr>
        <p:spPr>
          <a:xfrm>
            <a:off x="601200" y="1544400"/>
            <a:ext cx="3960000" cy="4680000"/>
          </a:xfrm>
        </p:spPr>
        <p:txBody>
          <a:bodyPr/>
          <a:lstStyle/>
          <a:p>
            <a:pPr lvl="0"/>
            <a:r>
              <a:rPr lang="en-GB" noProof="1"/>
              <a:t>Klik om tekst toe te voegen</a:t>
            </a:r>
          </a:p>
        </p:txBody>
      </p:sp>
      <p:sp>
        <p:nvSpPr>
          <p:cNvPr id="4" name="Titel 3"/>
          <p:cNvSpPr>
            <a:spLocks noGrp="1" noSelect="1"/>
          </p:cNvSpPr>
          <p:nvPr>
            <p:ph type="title" hasCustomPrompt="1"/>
          </p:nvPr>
        </p:nvSpPr>
        <p:spPr/>
        <p:txBody>
          <a:bodyPr/>
          <a:lstStyle>
            <a:lvl1pPr>
              <a:defRPr/>
            </a:lvl1pPr>
          </a:lstStyle>
          <a:p>
            <a:r>
              <a:rPr lang="en-GB" dirty="0"/>
              <a:t>Title</a:t>
            </a:r>
          </a:p>
        </p:txBody>
      </p:sp>
      <p:sp>
        <p:nvSpPr>
          <p:cNvPr id="12" name="Tijdelijke aanduiding voor tekst 7"/>
          <p:cNvSpPr>
            <a:spLocks noGrp="1" noSelect="1"/>
          </p:cNvSpPr>
          <p:nvPr>
            <p:ph type="body" sz="quarter" idx="17" hasCustomPrompt="1"/>
          </p:nvPr>
        </p:nvSpPr>
        <p:spPr>
          <a:xfrm>
            <a:off x="601199" y="806400"/>
            <a:ext cx="10800000" cy="511293"/>
          </a:xfrm>
        </p:spPr>
        <p:txBody>
          <a:bodyPr/>
          <a:lstStyle>
            <a:lvl1pPr>
              <a:defRPr sz="2700" b="0"/>
            </a:lvl1pPr>
          </a:lstStyle>
          <a:p>
            <a:pPr lvl="0"/>
            <a:r>
              <a:rPr lang="en-GB" dirty="0"/>
              <a:t>Subtitle</a:t>
            </a:r>
          </a:p>
        </p:txBody>
      </p:sp>
      <p:sp>
        <p:nvSpPr>
          <p:cNvPr id="2" name="Tijdelijke aanduiding voor voettekst 1"/>
          <p:cNvSpPr>
            <a:spLocks noGrp="1" noSelect="1"/>
          </p:cNvSpPr>
          <p:nvPr>
            <p:ph type="ftr" sz="quarter" idx="18"/>
          </p:nvPr>
        </p:nvSpPr>
        <p:spPr/>
        <p:txBody>
          <a:bodyPr/>
          <a:lstStyle/>
          <a:p>
            <a:endParaRPr lang="en-GB" noProof="1"/>
          </a:p>
        </p:txBody>
      </p:sp>
      <p:sp>
        <p:nvSpPr>
          <p:cNvPr id="5" name="Tijdelijke aanduiding voor dianummer 4"/>
          <p:cNvSpPr>
            <a:spLocks noGrp="1" noSelect="1"/>
          </p:cNvSpPr>
          <p:nvPr>
            <p:ph type="sldNum" sz="quarter" idx="19"/>
          </p:nvPr>
        </p:nvSpPr>
        <p:spPr/>
        <p:txBody>
          <a:bodyPr/>
          <a:lstStyle/>
          <a:p>
            <a:fld id="{1336C48C-F87C-4E4B-81EF-5027B17D1F61}" type="slidenum">
              <a:rPr lang="en-GB" noProof="1" smtClean="0"/>
              <a:pPr/>
              <a:t>‹#›</a:t>
            </a:fld>
            <a:endParaRPr lang="en-GB" noProof="1"/>
          </a:p>
        </p:txBody>
      </p:sp>
    </p:spTree>
    <p:extLst>
      <p:ext uri="{BB962C8B-B14F-4D97-AF65-F5344CB8AC3E}">
        <p14:creationId xmlns:p14="http://schemas.microsoft.com/office/powerpoint/2010/main" val="423586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noSelect="1"/>
          </p:cNvSpPr>
          <p:nvPr>
            <p:ph type="title"/>
          </p:nvPr>
        </p:nvSpPr>
        <p:spPr>
          <a:xfrm>
            <a:off x="600435" y="325794"/>
            <a:ext cx="10800000" cy="576133"/>
          </a:xfrm>
          <a:prstGeom prst="rect">
            <a:avLst/>
          </a:prstGeom>
        </p:spPr>
        <p:txBody>
          <a:bodyPr vert="horz" lIns="0" tIns="0" rIns="0" bIns="0" rtlCol="0" anchor="t">
            <a:noAutofit/>
          </a:bodyPr>
          <a:lstStyle/>
          <a:p>
            <a:r>
              <a:rPr lang="en-GB" noProof="1"/>
              <a:t>Klik om de stijl te bewerken</a:t>
            </a:r>
          </a:p>
        </p:txBody>
      </p:sp>
      <p:sp>
        <p:nvSpPr>
          <p:cNvPr id="3" name="Tijdelijke aanduiding voor tekst 2"/>
          <p:cNvSpPr>
            <a:spLocks noGrp="1" noSelect="1"/>
          </p:cNvSpPr>
          <p:nvPr>
            <p:ph type="body" idx="1"/>
          </p:nvPr>
        </p:nvSpPr>
        <p:spPr>
          <a:xfrm>
            <a:off x="600434" y="1545754"/>
            <a:ext cx="10800000" cy="4680000"/>
          </a:xfrm>
          <a:prstGeom prst="rect">
            <a:avLst/>
          </a:prstGeom>
        </p:spPr>
        <p:txBody>
          <a:bodyPr vert="horz" lIns="0" tIns="0" rIns="0" bIns="0" rtlCol="0">
            <a:noAutofit/>
          </a:bodyPr>
          <a:lstStyle/>
          <a:p>
            <a:pPr lvl="0"/>
            <a:r>
              <a:rPr lang="en-GB" noProof="1"/>
              <a:t>Klik om de modelstijlen te bewerken</a:t>
            </a:r>
          </a:p>
          <a:p>
            <a:pPr lvl="1"/>
            <a:r>
              <a:rPr lang="en-GB" noProof="1"/>
              <a:t>Tweede niveau</a:t>
            </a:r>
          </a:p>
          <a:p>
            <a:pPr lvl="2"/>
            <a:r>
              <a:rPr lang="en-GB" noProof="1"/>
              <a:t>Derde niveau</a:t>
            </a:r>
          </a:p>
          <a:p>
            <a:pPr lvl="3"/>
            <a:r>
              <a:rPr lang="en-GB" noProof="1"/>
              <a:t>Vierde niveau</a:t>
            </a:r>
          </a:p>
          <a:p>
            <a:pPr lvl="4"/>
            <a:r>
              <a:rPr lang="en-GB" noProof="1"/>
              <a:t>Vijfde niveau</a:t>
            </a:r>
          </a:p>
          <a:p>
            <a:pPr lvl="5"/>
            <a:r>
              <a:rPr lang="en-GB" noProof="1"/>
              <a:t>Zesde niveau</a:t>
            </a:r>
          </a:p>
          <a:p>
            <a:pPr lvl="6"/>
            <a:r>
              <a:rPr lang="en-GB" noProof="1"/>
              <a:t>Zevende niveau</a:t>
            </a:r>
          </a:p>
          <a:p>
            <a:pPr lvl="7"/>
            <a:r>
              <a:rPr lang="en-GB" noProof="1"/>
              <a:t>Achtste niveau</a:t>
            </a:r>
          </a:p>
          <a:p>
            <a:pPr lvl="8"/>
            <a:r>
              <a:rPr lang="en-GB" noProof="1"/>
              <a:t>Negende niveau</a:t>
            </a:r>
          </a:p>
        </p:txBody>
      </p:sp>
      <p:sp>
        <p:nvSpPr>
          <p:cNvPr id="5" name="Tijdelijke aanduiding voor voettekst 4"/>
          <p:cNvSpPr>
            <a:spLocks noGrp="1" noSelect="1"/>
          </p:cNvSpPr>
          <p:nvPr>
            <p:ph type="ftr" sz="quarter" idx="3"/>
          </p:nvPr>
        </p:nvSpPr>
        <p:spPr>
          <a:xfrm>
            <a:off x="3119594" y="6577200"/>
            <a:ext cx="5951225" cy="216050"/>
          </a:xfrm>
          <a:prstGeom prst="rect">
            <a:avLst/>
          </a:prstGeom>
        </p:spPr>
        <p:txBody>
          <a:bodyPr vert="horz" lIns="0" tIns="0" rIns="0" bIns="0" rtlCol="0" anchor="t">
            <a:noAutofit/>
          </a:bodyPr>
          <a:lstStyle>
            <a:lvl1pPr algn="ctr">
              <a:defRPr sz="1100">
                <a:solidFill>
                  <a:schemeClr val="tx1"/>
                </a:solidFill>
                <a:latin typeface="+mn-lt"/>
              </a:defRPr>
            </a:lvl1pPr>
          </a:lstStyle>
          <a:p>
            <a:endParaRPr lang="en-GB" noProof="1"/>
          </a:p>
        </p:txBody>
      </p:sp>
      <p:sp>
        <p:nvSpPr>
          <p:cNvPr id="8" name="Tijdelijke aanduiding voor dianummer 5"/>
          <p:cNvSpPr>
            <a:spLocks noGrp="1" noSelect="1"/>
          </p:cNvSpPr>
          <p:nvPr>
            <p:ph type="sldNum" sz="quarter" idx="4"/>
          </p:nvPr>
        </p:nvSpPr>
        <p:spPr>
          <a:xfrm>
            <a:off x="11148780" y="6577200"/>
            <a:ext cx="815894" cy="216050"/>
          </a:xfrm>
          <a:prstGeom prst="rect">
            <a:avLst/>
          </a:prstGeom>
        </p:spPr>
        <p:txBody>
          <a:bodyPr vert="horz" lIns="0" tIns="0" rIns="0" bIns="0" rtlCol="0" anchor="t">
            <a:noAutofit/>
          </a:bodyPr>
          <a:lstStyle>
            <a:lvl1pPr algn="r">
              <a:defRPr sz="1100">
                <a:solidFill>
                  <a:schemeClr val="tx1"/>
                </a:solidFill>
                <a:latin typeface="+mn-lt"/>
              </a:defRPr>
            </a:lvl1pPr>
          </a:lstStyle>
          <a:p>
            <a:fld id="{1336C48C-F87C-4E4B-81EF-5027B17D1F61}" type="slidenum">
              <a:rPr lang="en-GB" noProof="1" smtClean="0"/>
              <a:pPr/>
              <a:t>‹#›</a:t>
            </a:fld>
            <a:endParaRPr lang="en-GB" noProof="1"/>
          </a:p>
        </p:txBody>
      </p:sp>
      <p:cxnSp>
        <p:nvCxnSpPr>
          <p:cNvPr id="7" name="Rechte verbindingslijn 6"/>
          <p:cNvCxnSpPr/>
          <p:nvPr userDrawn="1"/>
        </p:nvCxnSpPr>
        <p:spPr>
          <a:xfrm>
            <a:off x="11705407" y="6549935"/>
            <a:ext cx="0" cy="21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ep 8"/>
          <p:cNvGrpSpPr>
            <a:grpSpLocks noSelect="1" noChangeAspect="1"/>
          </p:cNvGrpSpPr>
          <p:nvPr userDrawn="1"/>
        </p:nvGrpSpPr>
        <p:grpSpPr>
          <a:xfrm>
            <a:off x="10995598" y="6566460"/>
            <a:ext cx="615600" cy="146126"/>
            <a:chOff x="4056064" y="6316662"/>
            <a:chExt cx="1036637" cy="246063"/>
          </a:xfrm>
        </p:grpSpPr>
        <p:sp>
          <p:nvSpPr>
            <p:cNvPr id="10" name="Oval 6"/>
            <p:cNvSpPr>
              <a:spLocks noSelect="1" noChangeArrowheads="1"/>
            </p:cNvSpPr>
            <p:nvPr/>
          </p:nvSpPr>
          <p:spPr bwMode="auto">
            <a:xfrm>
              <a:off x="4946651" y="6316662"/>
              <a:ext cx="146050" cy="146050"/>
            </a:xfrm>
            <a:prstGeom prst="ellipse">
              <a:avLst/>
            </a:prstGeom>
            <a:solidFill>
              <a:srgbClr val="3C63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noSelect="1"/>
            </p:cNvSpPr>
            <p:nvPr/>
          </p:nvSpPr>
          <p:spPr bwMode="auto">
            <a:xfrm>
              <a:off x="4967289" y="6337300"/>
              <a:ext cx="104775" cy="106363"/>
            </a:xfrm>
            <a:custGeom>
              <a:avLst/>
              <a:gdLst/>
              <a:ahLst/>
              <a:cxnLst>
                <a:cxn ang="0">
                  <a:pos x="164" y="28"/>
                </a:cxn>
                <a:cxn ang="0">
                  <a:pos x="92" y="78"/>
                </a:cxn>
                <a:cxn ang="0">
                  <a:pos x="38" y="144"/>
                </a:cxn>
                <a:cxn ang="0">
                  <a:pos x="23" y="213"/>
                </a:cxn>
                <a:cxn ang="0">
                  <a:pos x="83" y="243"/>
                </a:cxn>
                <a:cxn ang="0">
                  <a:pos x="146" y="220"/>
                </a:cxn>
                <a:cxn ang="0">
                  <a:pos x="191" y="192"/>
                </a:cxn>
                <a:cxn ang="0">
                  <a:pos x="228" y="120"/>
                </a:cxn>
                <a:cxn ang="0">
                  <a:pos x="168" y="107"/>
                </a:cxn>
                <a:cxn ang="0">
                  <a:pos x="107" y="140"/>
                </a:cxn>
                <a:cxn ang="0">
                  <a:pos x="83" y="184"/>
                </a:cxn>
                <a:cxn ang="0">
                  <a:pos x="78" y="186"/>
                </a:cxn>
                <a:cxn ang="0">
                  <a:pos x="75" y="171"/>
                </a:cxn>
                <a:cxn ang="0">
                  <a:pos x="81" y="142"/>
                </a:cxn>
                <a:cxn ang="0">
                  <a:pos x="158" y="81"/>
                </a:cxn>
                <a:cxn ang="0">
                  <a:pos x="239" y="114"/>
                </a:cxn>
                <a:cxn ang="0">
                  <a:pos x="238" y="176"/>
                </a:cxn>
                <a:cxn ang="0">
                  <a:pos x="190" y="228"/>
                </a:cxn>
                <a:cxn ang="0">
                  <a:pos x="126" y="258"/>
                </a:cxn>
                <a:cxn ang="0">
                  <a:pos x="73" y="263"/>
                </a:cxn>
                <a:cxn ang="0">
                  <a:pos x="12" y="227"/>
                </a:cxn>
                <a:cxn ang="0">
                  <a:pos x="6" y="150"/>
                </a:cxn>
                <a:cxn ang="0">
                  <a:pos x="56" y="75"/>
                </a:cxn>
                <a:cxn ang="0">
                  <a:pos x="133" y="11"/>
                </a:cxn>
                <a:cxn ang="0">
                  <a:pos x="359" y="75"/>
                </a:cxn>
                <a:cxn ang="0">
                  <a:pos x="279" y="125"/>
                </a:cxn>
                <a:cxn ang="0">
                  <a:pos x="280" y="164"/>
                </a:cxn>
                <a:cxn ang="0">
                  <a:pos x="329" y="121"/>
                </a:cxn>
                <a:cxn ang="0">
                  <a:pos x="373" y="101"/>
                </a:cxn>
                <a:cxn ang="0">
                  <a:pos x="424" y="96"/>
                </a:cxn>
                <a:cxn ang="0">
                  <a:pos x="455" y="151"/>
                </a:cxn>
                <a:cxn ang="0">
                  <a:pos x="392" y="228"/>
                </a:cxn>
                <a:cxn ang="0">
                  <a:pos x="329" y="247"/>
                </a:cxn>
                <a:cxn ang="0">
                  <a:pos x="290" y="205"/>
                </a:cxn>
                <a:cxn ang="0">
                  <a:pos x="302" y="184"/>
                </a:cxn>
                <a:cxn ang="0">
                  <a:pos x="291" y="184"/>
                </a:cxn>
                <a:cxn ang="0">
                  <a:pos x="280" y="185"/>
                </a:cxn>
                <a:cxn ang="0">
                  <a:pos x="291" y="253"/>
                </a:cxn>
                <a:cxn ang="0">
                  <a:pos x="359" y="265"/>
                </a:cxn>
                <a:cxn ang="0">
                  <a:pos x="416" y="246"/>
                </a:cxn>
                <a:cxn ang="0">
                  <a:pos x="462" y="196"/>
                </a:cxn>
                <a:cxn ang="0">
                  <a:pos x="475" y="147"/>
                </a:cxn>
                <a:cxn ang="0">
                  <a:pos x="431" y="80"/>
                </a:cxn>
                <a:cxn ang="0">
                  <a:pos x="203" y="255"/>
                </a:cxn>
                <a:cxn ang="0">
                  <a:pos x="154" y="299"/>
                </a:cxn>
                <a:cxn ang="0">
                  <a:pos x="107" y="360"/>
                </a:cxn>
                <a:cxn ang="0">
                  <a:pos x="96" y="419"/>
                </a:cxn>
                <a:cxn ang="0">
                  <a:pos x="161" y="477"/>
                </a:cxn>
                <a:cxn ang="0">
                  <a:pos x="217" y="478"/>
                </a:cxn>
                <a:cxn ang="0">
                  <a:pos x="276" y="462"/>
                </a:cxn>
                <a:cxn ang="0">
                  <a:pos x="300" y="445"/>
                </a:cxn>
                <a:cxn ang="0">
                  <a:pos x="305" y="429"/>
                </a:cxn>
                <a:cxn ang="0">
                  <a:pos x="281" y="434"/>
                </a:cxn>
                <a:cxn ang="0">
                  <a:pos x="253" y="442"/>
                </a:cxn>
                <a:cxn ang="0">
                  <a:pos x="195" y="455"/>
                </a:cxn>
                <a:cxn ang="0">
                  <a:pos x="140" y="454"/>
                </a:cxn>
                <a:cxn ang="0">
                  <a:pos x="115" y="414"/>
                </a:cxn>
                <a:cxn ang="0">
                  <a:pos x="136" y="366"/>
                </a:cxn>
                <a:cxn ang="0">
                  <a:pos x="167" y="327"/>
                </a:cxn>
                <a:cxn ang="0">
                  <a:pos x="226" y="274"/>
                </a:cxn>
              </a:cxnLst>
              <a:rect l="0" t="0" r="r" b="b"/>
              <a:pathLst>
                <a:path w="475" h="480">
                  <a:moveTo>
                    <a:pt x="160" y="3"/>
                  </a:moveTo>
                  <a:cubicBezTo>
                    <a:pt x="162" y="7"/>
                    <a:pt x="162" y="7"/>
                    <a:pt x="162" y="7"/>
                  </a:cubicBezTo>
                  <a:cubicBezTo>
                    <a:pt x="165" y="8"/>
                    <a:pt x="165" y="8"/>
                    <a:pt x="165" y="8"/>
                  </a:cubicBezTo>
                  <a:cubicBezTo>
                    <a:pt x="167" y="10"/>
                    <a:pt x="167" y="10"/>
                    <a:pt x="167" y="10"/>
                  </a:cubicBezTo>
                  <a:cubicBezTo>
                    <a:pt x="169" y="13"/>
                    <a:pt x="169" y="13"/>
                    <a:pt x="169" y="13"/>
                  </a:cubicBezTo>
                  <a:cubicBezTo>
                    <a:pt x="172" y="16"/>
                    <a:pt x="172" y="16"/>
                    <a:pt x="172" y="16"/>
                  </a:cubicBezTo>
                  <a:cubicBezTo>
                    <a:pt x="173" y="18"/>
                    <a:pt x="173" y="18"/>
                    <a:pt x="173" y="18"/>
                  </a:cubicBezTo>
                  <a:cubicBezTo>
                    <a:pt x="173" y="23"/>
                    <a:pt x="173" y="23"/>
                    <a:pt x="173" y="23"/>
                  </a:cubicBezTo>
                  <a:cubicBezTo>
                    <a:pt x="167" y="26"/>
                    <a:pt x="167" y="26"/>
                    <a:pt x="167" y="26"/>
                  </a:cubicBezTo>
                  <a:cubicBezTo>
                    <a:pt x="164" y="28"/>
                    <a:pt x="164" y="28"/>
                    <a:pt x="164" y="28"/>
                  </a:cubicBezTo>
                  <a:cubicBezTo>
                    <a:pt x="161" y="29"/>
                    <a:pt x="158" y="32"/>
                    <a:pt x="154" y="33"/>
                  </a:cubicBezTo>
                  <a:cubicBezTo>
                    <a:pt x="148" y="38"/>
                    <a:pt x="148" y="38"/>
                    <a:pt x="148" y="38"/>
                  </a:cubicBezTo>
                  <a:cubicBezTo>
                    <a:pt x="140" y="42"/>
                    <a:pt x="140" y="42"/>
                    <a:pt x="140" y="42"/>
                  </a:cubicBezTo>
                  <a:cubicBezTo>
                    <a:pt x="135" y="46"/>
                    <a:pt x="135" y="46"/>
                    <a:pt x="135" y="46"/>
                  </a:cubicBezTo>
                  <a:cubicBezTo>
                    <a:pt x="128" y="50"/>
                    <a:pt x="128" y="50"/>
                    <a:pt x="128" y="50"/>
                  </a:cubicBezTo>
                  <a:cubicBezTo>
                    <a:pt x="125" y="52"/>
                    <a:pt x="125" y="52"/>
                    <a:pt x="125" y="52"/>
                  </a:cubicBezTo>
                  <a:cubicBezTo>
                    <a:pt x="122" y="56"/>
                    <a:pt x="117" y="56"/>
                    <a:pt x="115" y="60"/>
                  </a:cubicBezTo>
                  <a:cubicBezTo>
                    <a:pt x="110" y="62"/>
                    <a:pt x="106" y="67"/>
                    <a:pt x="102" y="69"/>
                  </a:cubicBezTo>
                  <a:cubicBezTo>
                    <a:pt x="97" y="74"/>
                    <a:pt x="97" y="74"/>
                    <a:pt x="97" y="74"/>
                  </a:cubicBezTo>
                  <a:cubicBezTo>
                    <a:pt x="92" y="78"/>
                    <a:pt x="92" y="78"/>
                    <a:pt x="92" y="78"/>
                  </a:cubicBezTo>
                  <a:cubicBezTo>
                    <a:pt x="84" y="86"/>
                    <a:pt x="84" y="86"/>
                    <a:pt x="84" y="86"/>
                  </a:cubicBezTo>
                  <a:cubicBezTo>
                    <a:pt x="78" y="92"/>
                    <a:pt x="78" y="92"/>
                    <a:pt x="78" y="92"/>
                  </a:cubicBezTo>
                  <a:cubicBezTo>
                    <a:pt x="77" y="96"/>
                    <a:pt x="72" y="97"/>
                    <a:pt x="71" y="101"/>
                  </a:cubicBezTo>
                  <a:cubicBezTo>
                    <a:pt x="64" y="109"/>
                    <a:pt x="64" y="109"/>
                    <a:pt x="64" y="109"/>
                  </a:cubicBezTo>
                  <a:cubicBezTo>
                    <a:pt x="63" y="110"/>
                    <a:pt x="63" y="110"/>
                    <a:pt x="63" y="110"/>
                  </a:cubicBezTo>
                  <a:cubicBezTo>
                    <a:pt x="60" y="114"/>
                    <a:pt x="56" y="117"/>
                    <a:pt x="53" y="122"/>
                  </a:cubicBezTo>
                  <a:cubicBezTo>
                    <a:pt x="47" y="130"/>
                    <a:pt x="47" y="130"/>
                    <a:pt x="47" y="130"/>
                  </a:cubicBezTo>
                  <a:cubicBezTo>
                    <a:pt x="44" y="136"/>
                    <a:pt x="44" y="136"/>
                    <a:pt x="44" y="136"/>
                  </a:cubicBezTo>
                  <a:cubicBezTo>
                    <a:pt x="38" y="143"/>
                    <a:pt x="38" y="143"/>
                    <a:pt x="38" y="143"/>
                  </a:cubicBezTo>
                  <a:cubicBezTo>
                    <a:pt x="38" y="144"/>
                    <a:pt x="38" y="144"/>
                    <a:pt x="38" y="144"/>
                  </a:cubicBezTo>
                  <a:cubicBezTo>
                    <a:pt x="33" y="152"/>
                    <a:pt x="33" y="152"/>
                    <a:pt x="33" y="152"/>
                  </a:cubicBezTo>
                  <a:cubicBezTo>
                    <a:pt x="32" y="155"/>
                    <a:pt x="32" y="155"/>
                    <a:pt x="32" y="155"/>
                  </a:cubicBezTo>
                  <a:cubicBezTo>
                    <a:pt x="29" y="163"/>
                    <a:pt x="29" y="163"/>
                    <a:pt x="29" y="163"/>
                  </a:cubicBezTo>
                  <a:cubicBezTo>
                    <a:pt x="27" y="167"/>
                    <a:pt x="27" y="167"/>
                    <a:pt x="27" y="167"/>
                  </a:cubicBezTo>
                  <a:cubicBezTo>
                    <a:pt x="26" y="169"/>
                    <a:pt x="26" y="169"/>
                    <a:pt x="26" y="169"/>
                  </a:cubicBezTo>
                  <a:cubicBezTo>
                    <a:pt x="25" y="176"/>
                    <a:pt x="25" y="176"/>
                    <a:pt x="25" y="176"/>
                  </a:cubicBezTo>
                  <a:cubicBezTo>
                    <a:pt x="23" y="182"/>
                    <a:pt x="23" y="182"/>
                    <a:pt x="23" y="182"/>
                  </a:cubicBezTo>
                  <a:cubicBezTo>
                    <a:pt x="23" y="187"/>
                    <a:pt x="21" y="192"/>
                    <a:pt x="22" y="197"/>
                  </a:cubicBezTo>
                  <a:cubicBezTo>
                    <a:pt x="21" y="201"/>
                    <a:pt x="22" y="205"/>
                    <a:pt x="22" y="209"/>
                  </a:cubicBezTo>
                  <a:cubicBezTo>
                    <a:pt x="23" y="213"/>
                    <a:pt x="23" y="213"/>
                    <a:pt x="23" y="213"/>
                  </a:cubicBezTo>
                  <a:cubicBezTo>
                    <a:pt x="23" y="218"/>
                    <a:pt x="23" y="218"/>
                    <a:pt x="23" y="218"/>
                  </a:cubicBezTo>
                  <a:cubicBezTo>
                    <a:pt x="25" y="223"/>
                    <a:pt x="25" y="223"/>
                    <a:pt x="25" y="223"/>
                  </a:cubicBezTo>
                  <a:cubicBezTo>
                    <a:pt x="25" y="224"/>
                    <a:pt x="25" y="224"/>
                    <a:pt x="25" y="224"/>
                  </a:cubicBezTo>
                  <a:cubicBezTo>
                    <a:pt x="31" y="231"/>
                    <a:pt x="31" y="231"/>
                    <a:pt x="31" y="231"/>
                  </a:cubicBezTo>
                  <a:cubicBezTo>
                    <a:pt x="36" y="234"/>
                    <a:pt x="36" y="234"/>
                    <a:pt x="36" y="234"/>
                  </a:cubicBezTo>
                  <a:cubicBezTo>
                    <a:pt x="40" y="236"/>
                    <a:pt x="40" y="236"/>
                    <a:pt x="40" y="236"/>
                  </a:cubicBezTo>
                  <a:cubicBezTo>
                    <a:pt x="45" y="238"/>
                    <a:pt x="45" y="238"/>
                    <a:pt x="45" y="238"/>
                  </a:cubicBezTo>
                  <a:cubicBezTo>
                    <a:pt x="51" y="240"/>
                    <a:pt x="51" y="240"/>
                    <a:pt x="51" y="240"/>
                  </a:cubicBezTo>
                  <a:cubicBezTo>
                    <a:pt x="58" y="242"/>
                    <a:pt x="58" y="242"/>
                    <a:pt x="58" y="242"/>
                  </a:cubicBezTo>
                  <a:cubicBezTo>
                    <a:pt x="66" y="243"/>
                    <a:pt x="75" y="243"/>
                    <a:pt x="83" y="243"/>
                  </a:cubicBezTo>
                  <a:cubicBezTo>
                    <a:pt x="85" y="243"/>
                    <a:pt x="85" y="243"/>
                    <a:pt x="85" y="243"/>
                  </a:cubicBezTo>
                  <a:cubicBezTo>
                    <a:pt x="94" y="241"/>
                    <a:pt x="94" y="241"/>
                    <a:pt x="94" y="241"/>
                  </a:cubicBezTo>
                  <a:cubicBezTo>
                    <a:pt x="99" y="240"/>
                    <a:pt x="99" y="240"/>
                    <a:pt x="99" y="240"/>
                  </a:cubicBezTo>
                  <a:cubicBezTo>
                    <a:pt x="104" y="239"/>
                    <a:pt x="109" y="237"/>
                    <a:pt x="114" y="235"/>
                  </a:cubicBezTo>
                  <a:cubicBezTo>
                    <a:pt x="118" y="233"/>
                    <a:pt x="118" y="233"/>
                    <a:pt x="118" y="233"/>
                  </a:cubicBezTo>
                  <a:cubicBezTo>
                    <a:pt x="125" y="231"/>
                    <a:pt x="125" y="231"/>
                    <a:pt x="125" y="231"/>
                  </a:cubicBezTo>
                  <a:cubicBezTo>
                    <a:pt x="127" y="229"/>
                    <a:pt x="127" y="229"/>
                    <a:pt x="127" y="229"/>
                  </a:cubicBezTo>
                  <a:cubicBezTo>
                    <a:pt x="131" y="229"/>
                    <a:pt x="134" y="225"/>
                    <a:pt x="138" y="225"/>
                  </a:cubicBezTo>
                  <a:cubicBezTo>
                    <a:pt x="142" y="222"/>
                    <a:pt x="142" y="222"/>
                    <a:pt x="142" y="222"/>
                  </a:cubicBezTo>
                  <a:cubicBezTo>
                    <a:pt x="146" y="220"/>
                    <a:pt x="146" y="220"/>
                    <a:pt x="146" y="220"/>
                  </a:cubicBezTo>
                  <a:cubicBezTo>
                    <a:pt x="152" y="217"/>
                    <a:pt x="152" y="217"/>
                    <a:pt x="152" y="217"/>
                  </a:cubicBezTo>
                  <a:cubicBezTo>
                    <a:pt x="155" y="216"/>
                    <a:pt x="155" y="216"/>
                    <a:pt x="155" y="216"/>
                  </a:cubicBezTo>
                  <a:cubicBezTo>
                    <a:pt x="157" y="214"/>
                    <a:pt x="157" y="214"/>
                    <a:pt x="157" y="214"/>
                  </a:cubicBezTo>
                  <a:cubicBezTo>
                    <a:pt x="164" y="210"/>
                    <a:pt x="164" y="210"/>
                    <a:pt x="164" y="210"/>
                  </a:cubicBezTo>
                  <a:cubicBezTo>
                    <a:pt x="165" y="210"/>
                    <a:pt x="165" y="210"/>
                    <a:pt x="165" y="210"/>
                  </a:cubicBezTo>
                  <a:cubicBezTo>
                    <a:pt x="170" y="206"/>
                    <a:pt x="170" y="206"/>
                    <a:pt x="170" y="206"/>
                  </a:cubicBezTo>
                  <a:cubicBezTo>
                    <a:pt x="174" y="206"/>
                    <a:pt x="176" y="201"/>
                    <a:pt x="180" y="201"/>
                  </a:cubicBezTo>
                  <a:cubicBezTo>
                    <a:pt x="182" y="198"/>
                    <a:pt x="182" y="198"/>
                    <a:pt x="182" y="198"/>
                  </a:cubicBezTo>
                  <a:cubicBezTo>
                    <a:pt x="188" y="194"/>
                    <a:pt x="188" y="194"/>
                    <a:pt x="188" y="194"/>
                  </a:cubicBezTo>
                  <a:cubicBezTo>
                    <a:pt x="191" y="192"/>
                    <a:pt x="191" y="192"/>
                    <a:pt x="191" y="192"/>
                  </a:cubicBezTo>
                  <a:cubicBezTo>
                    <a:pt x="196" y="187"/>
                    <a:pt x="196" y="187"/>
                    <a:pt x="196" y="187"/>
                  </a:cubicBezTo>
                  <a:cubicBezTo>
                    <a:pt x="200" y="184"/>
                    <a:pt x="204" y="179"/>
                    <a:pt x="208" y="175"/>
                  </a:cubicBezTo>
                  <a:cubicBezTo>
                    <a:pt x="212" y="171"/>
                    <a:pt x="212" y="171"/>
                    <a:pt x="212" y="171"/>
                  </a:cubicBezTo>
                  <a:cubicBezTo>
                    <a:pt x="217" y="165"/>
                    <a:pt x="217" y="165"/>
                    <a:pt x="217" y="165"/>
                  </a:cubicBezTo>
                  <a:cubicBezTo>
                    <a:pt x="221" y="160"/>
                    <a:pt x="221" y="160"/>
                    <a:pt x="221" y="160"/>
                  </a:cubicBezTo>
                  <a:cubicBezTo>
                    <a:pt x="225" y="153"/>
                    <a:pt x="225" y="153"/>
                    <a:pt x="225" y="153"/>
                  </a:cubicBezTo>
                  <a:cubicBezTo>
                    <a:pt x="229" y="146"/>
                    <a:pt x="229" y="146"/>
                    <a:pt x="229" y="146"/>
                  </a:cubicBezTo>
                  <a:cubicBezTo>
                    <a:pt x="231" y="139"/>
                    <a:pt x="231" y="139"/>
                    <a:pt x="231" y="139"/>
                  </a:cubicBezTo>
                  <a:cubicBezTo>
                    <a:pt x="231" y="135"/>
                    <a:pt x="231" y="135"/>
                    <a:pt x="231" y="135"/>
                  </a:cubicBezTo>
                  <a:cubicBezTo>
                    <a:pt x="232" y="130"/>
                    <a:pt x="231" y="124"/>
                    <a:pt x="228" y="120"/>
                  </a:cubicBezTo>
                  <a:cubicBezTo>
                    <a:pt x="224" y="113"/>
                    <a:pt x="224" y="113"/>
                    <a:pt x="224" y="113"/>
                  </a:cubicBezTo>
                  <a:cubicBezTo>
                    <a:pt x="217" y="110"/>
                    <a:pt x="217" y="110"/>
                    <a:pt x="217" y="110"/>
                  </a:cubicBezTo>
                  <a:cubicBezTo>
                    <a:pt x="212" y="107"/>
                    <a:pt x="212" y="107"/>
                    <a:pt x="212" y="107"/>
                  </a:cubicBezTo>
                  <a:cubicBezTo>
                    <a:pt x="204" y="105"/>
                    <a:pt x="204" y="105"/>
                    <a:pt x="204" y="105"/>
                  </a:cubicBezTo>
                  <a:cubicBezTo>
                    <a:pt x="194" y="105"/>
                    <a:pt x="194" y="105"/>
                    <a:pt x="194" y="105"/>
                  </a:cubicBezTo>
                  <a:cubicBezTo>
                    <a:pt x="189" y="105"/>
                    <a:pt x="189" y="105"/>
                    <a:pt x="189" y="105"/>
                  </a:cubicBezTo>
                  <a:cubicBezTo>
                    <a:pt x="184" y="105"/>
                    <a:pt x="184" y="105"/>
                    <a:pt x="184" y="105"/>
                  </a:cubicBezTo>
                  <a:cubicBezTo>
                    <a:pt x="180" y="105"/>
                    <a:pt x="176" y="105"/>
                    <a:pt x="172" y="106"/>
                  </a:cubicBezTo>
                  <a:cubicBezTo>
                    <a:pt x="171" y="106"/>
                    <a:pt x="171" y="106"/>
                    <a:pt x="171" y="106"/>
                  </a:cubicBezTo>
                  <a:cubicBezTo>
                    <a:pt x="168" y="107"/>
                    <a:pt x="168" y="107"/>
                    <a:pt x="168" y="107"/>
                  </a:cubicBezTo>
                  <a:cubicBezTo>
                    <a:pt x="164" y="107"/>
                    <a:pt x="164" y="107"/>
                    <a:pt x="164" y="107"/>
                  </a:cubicBezTo>
                  <a:cubicBezTo>
                    <a:pt x="156" y="110"/>
                    <a:pt x="156" y="110"/>
                    <a:pt x="156" y="110"/>
                  </a:cubicBezTo>
                  <a:cubicBezTo>
                    <a:pt x="150" y="113"/>
                    <a:pt x="150" y="113"/>
                    <a:pt x="150" y="113"/>
                  </a:cubicBezTo>
                  <a:cubicBezTo>
                    <a:pt x="148" y="113"/>
                    <a:pt x="148" y="113"/>
                    <a:pt x="148" y="113"/>
                  </a:cubicBezTo>
                  <a:cubicBezTo>
                    <a:pt x="144" y="116"/>
                    <a:pt x="139" y="116"/>
                    <a:pt x="136" y="119"/>
                  </a:cubicBezTo>
                  <a:cubicBezTo>
                    <a:pt x="128" y="124"/>
                    <a:pt x="128" y="124"/>
                    <a:pt x="128" y="124"/>
                  </a:cubicBezTo>
                  <a:cubicBezTo>
                    <a:pt x="122" y="128"/>
                    <a:pt x="122" y="128"/>
                    <a:pt x="122" y="128"/>
                  </a:cubicBezTo>
                  <a:cubicBezTo>
                    <a:pt x="113" y="135"/>
                    <a:pt x="113" y="135"/>
                    <a:pt x="113" y="135"/>
                  </a:cubicBezTo>
                  <a:cubicBezTo>
                    <a:pt x="108" y="140"/>
                    <a:pt x="108" y="140"/>
                    <a:pt x="108" y="140"/>
                  </a:cubicBezTo>
                  <a:cubicBezTo>
                    <a:pt x="107" y="140"/>
                    <a:pt x="107" y="140"/>
                    <a:pt x="107" y="140"/>
                  </a:cubicBezTo>
                  <a:cubicBezTo>
                    <a:pt x="104" y="144"/>
                    <a:pt x="104" y="144"/>
                    <a:pt x="104" y="144"/>
                  </a:cubicBezTo>
                  <a:cubicBezTo>
                    <a:pt x="101" y="147"/>
                    <a:pt x="99" y="151"/>
                    <a:pt x="96" y="155"/>
                  </a:cubicBezTo>
                  <a:cubicBezTo>
                    <a:pt x="93" y="159"/>
                    <a:pt x="93" y="159"/>
                    <a:pt x="93" y="159"/>
                  </a:cubicBezTo>
                  <a:cubicBezTo>
                    <a:pt x="91" y="165"/>
                    <a:pt x="91" y="165"/>
                    <a:pt x="91" y="165"/>
                  </a:cubicBezTo>
                  <a:cubicBezTo>
                    <a:pt x="89" y="167"/>
                    <a:pt x="89" y="167"/>
                    <a:pt x="89" y="167"/>
                  </a:cubicBezTo>
                  <a:cubicBezTo>
                    <a:pt x="87" y="171"/>
                    <a:pt x="87" y="171"/>
                    <a:pt x="87" y="171"/>
                  </a:cubicBezTo>
                  <a:cubicBezTo>
                    <a:pt x="86" y="176"/>
                    <a:pt x="86" y="176"/>
                    <a:pt x="86" y="176"/>
                  </a:cubicBezTo>
                  <a:cubicBezTo>
                    <a:pt x="85" y="179"/>
                    <a:pt x="85" y="179"/>
                    <a:pt x="85" y="179"/>
                  </a:cubicBezTo>
                  <a:cubicBezTo>
                    <a:pt x="84" y="181"/>
                    <a:pt x="84" y="181"/>
                    <a:pt x="84" y="181"/>
                  </a:cubicBezTo>
                  <a:cubicBezTo>
                    <a:pt x="83" y="184"/>
                    <a:pt x="83" y="184"/>
                    <a:pt x="83" y="184"/>
                  </a:cubicBezTo>
                  <a:cubicBezTo>
                    <a:pt x="82" y="186"/>
                    <a:pt x="82" y="186"/>
                    <a:pt x="82" y="186"/>
                  </a:cubicBezTo>
                  <a:cubicBezTo>
                    <a:pt x="82" y="187"/>
                    <a:pt x="82" y="187"/>
                    <a:pt x="82" y="187"/>
                  </a:cubicBezTo>
                  <a:cubicBezTo>
                    <a:pt x="81" y="189"/>
                    <a:pt x="81" y="189"/>
                    <a:pt x="81" y="189"/>
                  </a:cubicBezTo>
                  <a:cubicBezTo>
                    <a:pt x="79" y="190"/>
                    <a:pt x="79" y="190"/>
                    <a:pt x="79" y="190"/>
                  </a:cubicBezTo>
                  <a:cubicBezTo>
                    <a:pt x="79" y="185"/>
                    <a:pt x="79" y="185"/>
                    <a:pt x="79" y="185"/>
                  </a:cubicBezTo>
                  <a:cubicBezTo>
                    <a:pt x="81" y="182"/>
                    <a:pt x="81" y="182"/>
                    <a:pt x="81" y="182"/>
                  </a:cubicBezTo>
                  <a:cubicBezTo>
                    <a:pt x="79" y="181"/>
                    <a:pt x="79" y="181"/>
                    <a:pt x="79" y="181"/>
                  </a:cubicBezTo>
                  <a:cubicBezTo>
                    <a:pt x="79" y="183"/>
                    <a:pt x="79" y="183"/>
                    <a:pt x="79" y="183"/>
                  </a:cubicBezTo>
                  <a:cubicBezTo>
                    <a:pt x="78" y="185"/>
                    <a:pt x="78" y="185"/>
                    <a:pt x="78" y="185"/>
                  </a:cubicBezTo>
                  <a:cubicBezTo>
                    <a:pt x="78" y="186"/>
                    <a:pt x="78" y="186"/>
                    <a:pt x="78" y="186"/>
                  </a:cubicBezTo>
                  <a:cubicBezTo>
                    <a:pt x="77" y="186"/>
                    <a:pt x="77" y="186"/>
                    <a:pt x="77" y="186"/>
                  </a:cubicBezTo>
                  <a:cubicBezTo>
                    <a:pt x="76" y="184"/>
                    <a:pt x="76" y="184"/>
                    <a:pt x="76" y="184"/>
                  </a:cubicBezTo>
                  <a:cubicBezTo>
                    <a:pt x="77" y="180"/>
                    <a:pt x="77" y="180"/>
                    <a:pt x="77" y="180"/>
                  </a:cubicBezTo>
                  <a:cubicBezTo>
                    <a:pt x="76" y="180"/>
                    <a:pt x="76" y="180"/>
                    <a:pt x="76" y="180"/>
                  </a:cubicBezTo>
                  <a:cubicBezTo>
                    <a:pt x="74" y="184"/>
                    <a:pt x="74" y="184"/>
                    <a:pt x="74" y="184"/>
                  </a:cubicBezTo>
                  <a:cubicBezTo>
                    <a:pt x="74" y="187"/>
                    <a:pt x="74" y="187"/>
                    <a:pt x="74" y="187"/>
                  </a:cubicBezTo>
                  <a:cubicBezTo>
                    <a:pt x="72" y="185"/>
                    <a:pt x="72" y="185"/>
                    <a:pt x="72" y="185"/>
                  </a:cubicBezTo>
                  <a:cubicBezTo>
                    <a:pt x="73" y="183"/>
                    <a:pt x="73" y="183"/>
                    <a:pt x="73" y="183"/>
                  </a:cubicBezTo>
                  <a:cubicBezTo>
                    <a:pt x="74" y="179"/>
                    <a:pt x="74" y="179"/>
                    <a:pt x="74" y="179"/>
                  </a:cubicBezTo>
                  <a:cubicBezTo>
                    <a:pt x="75" y="171"/>
                    <a:pt x="75" y="171"/>
                    <a:pt x="75" y="171"/>
                  </a:cubicBezTo>
                  <a:cubicBezTo>
                    <a:pt x="75" y="170"/>
                    <a:pt x="75" y="170"/>
                    <a:pt x="75" y="170"/>
                  </a:cubicBezTo>
                  <a:cubicBezTo>
                    <a:pt x="71" y="177"/>
                    <a:pt x="71" y="177"/>
                    <a:pt x="71" y="177"/>
                  </a:cubicBezTo>
                  <a:cubicBezTo>
                    <a:pt x="72" y="179"/>
                    <a:pt x="72" y="179"/>
                    <a:pt x="72" y="179"/>
                  </a:cubicBezTo>
                  <a:cubicBezTo>
                    <a:pt x="71" y="180"/>
                    <a:pt x="71" y="180"/>
                    <a:pt x="71" y="180"/>
                  </a:cubicBezTo>
                  <a:cubicBezTo>
                    <a:pt x="69" y="177"/>
                    <a:pt x="69" y="177"/>
                    <a:pt x="69" y="177"/>
                  </a:cubicBezTo>
                  <a:cubicBezTo>
                    <a:pt x="70" y="173"/>
                    <a:pt x="70" y="173"/>
                    <a:pt x="70" y="173"/>
                  </a:cubicBezTo>
                  <a:cubicBezTo>
                    <a:pt x="71" y="169"/>
                    <a:pt x="72" y="167"/>
                    <a:pt x="72" y="163"/>
                  </a:cubicBezTo>
                  <a:cubicBezTo>
                    <a:pt x="73" y="160"/>
                    <a:pt x="73" y="160"/>
                    <a:pt x="73" y="160"/>
                  </a:cubicBezTo>
                  <a:cubicBezTo>
                    <a:pt x="74" y="155"/>
                    <a:pt x="74" y="155"/>
                    <a:pt x="74" y="155"/>
                  </a:cubicBezTo>
                  <a:cubicBezTo>
                    <a:pt x="77" y="151"/>
                    <a:pt x="77" y="145"/>
                    <a:pt x="81" y="142"/>
                  </a:cubicBezTo>
                  <a:cubicBezTo>
                    <a:pt x="82" y="138"/>
                    <a:pt x="82" y="138"/>
                    <a:pt x="82" y="138"/>
                  </a:cubicBezTo>
                  <a:cubicBezTo>
                    <a:pt x="85" y="134"/>
                    <a:pt x="88" y="130"/>
                    <a:pt x="90" y="126"/>
                  </a:cubicBezTo>
                  <a:cubicBezTo>
                    <a:pt x="96" y="118"/>
                    <a:pt x="96" y="118"/>
                    <a:pt x="96" y="118"/>
                  </a:cubicBezTo>
                  <a:cubicBezTo>
                    <a:pt x="100" y="116"/>
                    <a:pt x="100" y="111"/>
                    <a:pt x="104" y="110"/>
                  </a:cubicBezTo>
                  <a:cubicBezTo>
                    <a:pt x="108" y="107"/>
                    <a:pt x="111" y="102"/>
                    <a:pt x="116" y="100"/>
                  </a:cubicBezTo>
                  <a:cubicBezTo>
                    <a:pt x="119" y="98"/>
                    <a:pt x="119" y="98"/>
                    <a:pt x="119" y="98"/>
                  </a:cubicBezTo>
                  <a:cubicBezTo>
                    <a:pt x="123" y="94"/>
                    <a:pt x="128" y="92"/>
                    <a:pt x="134" y="90"/>
                  </a:cubicBezTo>
                  <a:cubicBezTo>
                    <a:pt x="139" y="87"/>
                    <a:pt x="139" y="87"/>
                    <a:pt x="139" y="87"/>
                  </a:cubicBezTo>
                  <a:cubicBezTo>
                    <a:pt x="147" y="84"/>
                    <a:pt x="147" y="84"/>
                    <a:pt x="147" y="84"/>
                  </a:cubicBezTo>
                  <a:cubicBezTo>
                    <a:pt x="158" y="81"/>
                    <a:pt x="158" y="81"/>
                    <a:pt x="158" y="81"/>
                  </a:cubicBezTo>
                  <a:cubicBezTo>
                    <a:pt x="166" y="80"/>
                    <a:pt x="166" y="80"/>
                    <a:pt x="166" y="80"/>
                  </a:cubicBezTo>
                  <a:cubicBezTo>
                    <a:pt x="176" y="80"/>
                    <a:pt x="176" y="80"/>
                    <a:pt x="176" y="80"/>
                  </a:cubicBezTo>
                  <a:cubicBezTo>
                    <a:pt x="183" y="80"/>
                    <a:pt x="189" y="80"/>
                    <a:pt x="194" y="82"/>
                  </a:cubicBezTo>
                  <a:cubicBezTo>
                    <a:pt x="201" y="84"/>
                    <a:pt x="201" y="84"/>
                    <a:pt x="201" y="84"/>
                  </a:cubicBezTo>
                  <a:cubicBezTo>
                    <a:pt x="211" y="88"/>
                    <a:pt x="211" y="88"/>
                    <a:pt x="211" y="88"/>
                  </a:cubicBezTo>
                  <a:cubicBezTo>
                    <a:pt x="220" y="92"/>
                    <a:pt x="220" y="92"/>
                    <a:pt x="220" y="92"/>
                  </a:cubicBezTo>
                  <a:cubicBezTo>
                    <a:pt x="227" y="98"/>
                    <a:pt x="227" y="98"/>
                    <a:pt x="227" y="98"/>
                  </a:cubicBezTo>
                  <a:cubicBezTo>
                    <a:pt x="230" y="102"/>
                    <a:pt x="230" y="102"/>
                    <a:pt x="230" y="102"/>
                  </a:cubicBezTo>
                  <a:cubicBezTo>
                    <a:pt x="234" y="106"/>
                    <a:pt x="234" y="106"/>
                    <a:pt x="234" y="106"/>
                  </a:cubicBezTo>
                  <a:cubicBezTo>
                    <a:pt x="239" y="114"/>
                    <a:pt x="239" y="114"/>
                    <a:pt x="239" y="114"/>
                  </a:cubicBezTo>
                  <a:cubicBezTo>
                    <a:pt x="243" y="122"/>
                    <a:pt x="243" y="122"/>
                    <a:pt x="243" y="122"/>
                  </a:cubicBezTo>
                  <a:cubicBezTo>
                    <a:pt x="245" y="128"/>
                    <a:pt x="245" y="128"/>
                    <a:pt x="245" y="128"/>
                  </a:cubicBezTo>
                  <a:cubicBezTo>
                    <a:pt x="246" y="137"/>
                    <a:pt x="246" y="137"/>
                    <a:pt x="246" y="137"/>
                  </a:cubicBezTo>
                  <a:cubicBezTo>
                    <a:pt x="247" y="143"/>
                    <a:pt x="247" y="143"/>
                    <a:pt x="247" y="143"/>
                  </a:cubicBezTo>
                  <a:cubicBezTo>
                    <a:pt x="246" y="147"/>
                    <a:pt x="246" y="147"/>
                    <a:pt x="246" y="147"/>
                  </a:cubicBezTo>
                  <a:cubicBezTo>
                    <a:pt x="245" y="156"/>
                    <a:pt x="245" y="156"/>
                    <a:pt x="245" y="156"/>
                  </a:cubicBezTo>
                  <a:cubicBezTo>
                    <a:pt x="244" y="160"/>
                    <a:pt x="244" y="160"/>
                    <a:pt x="244" y="160"/>
                  </a:cubicBezTo>
                  <a:cubicBezTo>
                    <a:pt x="243" y="163"/>
                    <a:pt x="243" y="163"/>
                    <a:pt x="243" y="163"/>
                  </a:cubicBezTo>
                  <a:cubicBezTo>
                    <a:pt x="241" y="167"/>
                    <a:pt x="241" y="167"/>
                    <a:pt x="241" y="167"/>
                  </a:cubicBezTo>
                  <a:cubicBezTo>
                    <a:pt x="238" y="176"/>
                    <a:pt x="238" y="176"/>
                    <a:pt x="238" y="176"/>
                  </a:cubicBezTo>
                  <a:cubicBezTo>
                    <a:pt x="237" y="179"/>
                    <a:pt x="237" y="179"/>
                    <a:pt x="237" y="179"/>
                  </a:cubicBezTo>
                  <a:cubicBezTo>
                    <a:pt x="233" y="185"/>
                    <a:pt x="233" y="185"/>
                    <a:pt x="233" y="185"/>
                  </a:cubicBezTo>
                  <a:cubicBezTo>
                    <a:pt x="228" y="193"/>
                    <a:pt x="228" y="193"/>
                    <a:pt x="228" y="193"/>
                  </a:cubicBezTo>
                  <a:cubicBezTo>
                    <a:pt x="224" y="195"/>
                    <a:pt x="224" y="199"/>
                    <a:pt x="220" y="201"/>
                  </a:cubicBezTo>
                  <a:cubicBezTo>
                    <a:pt x="210" y="211"/>
                    <a:pt x="210" y="211"/>
                    <a:pt x="210" y="211"/>
                  </a:cubicBezTo>
                  <a:cubicBezTo>
                    <a:pt x="206" y="214"/>
                    <a:pt x="206" y="214"/>
                    <a:pt x="206" y="214"/>
                  </a:cubicBezTo>
                  <a:cubicBezTo>
                    <a:pt x="199" y="220"/>
                    <a:pt x="199" y="220"/>
                    <a:pt x="199" y="220"/>
                  </a:cubicBezTo>
                  <a:cubicBezTo>
                    <a:pt x="197" y="222"/>
                    <a:pt x="197" y="222"/>
                    <a:pt x="197" y="222"/>
                  </a:cubicBezTo>
                  <a:cubicBezTo>
                    <a:pt x="191" y="226"/>
                    <a:pt x="191" y="226"/>
                    <a:pt x="191" y="226"/>
                  </a:cubicBezTo>
                  <a:cubicBezTo>
                    <a:pt x="190" y="228"/>
                    <a:pt x="190" y="228"/>
                    <a:pt x="190" y="228"/>
                  </a:cubicBezTo>
                  <a:cubicBezTo>
                    <a:pt x="185" y="231"/>
                    <a:pt x="185" y="231"/>
                    <a:pt x="185" y="231"/>
                  </a:cubicBezTo>
                  <a:cubicBezTo>
                    <a:pt x="181" y="233"/>
                    <a:pt x="177" y="235"/>
                    <a:pt x="173" y="237"/>
                  </a:cubicBezTo>
                  <a:cubicBezTo>
                    <a:pt x="163" y="243"/>
                    <a:pt x="163" y="243"/>
                    <a:pt x="163" y="243"/>
                  </a:cubicBezTo>
                  <a:cubicBezTo>
                    <a:pt x="158" y="246"/>
                    <a:pt x="158" y="246"/>
                    <a:pt x="158" y="246"/>
                  </a:cubicBezTo>
                  <a:cubicBezTo>
                    <a:pt x="154" y="247"/>
                    <a:pt x="151" y="250"/>
                    <a:pt x="147" y="251"/>
                  </a:cubicBezTo>
                  <a:cubicBezTo>
                    <a:pt x="143" y="252"/>
                    <a:pt x="143" y="252"/>
                    <a:pt x="143" y="252"/>
                  </a:cubicBezTo>
                  <a:cubicBezTo>
                    <a:pt x="141" y="253"/>
                    <a:pt x="141" y="253"/>
                    <a:pt x="141" y="253"/>
                  </a:cubicBezTo>
                  <a:cubicBezTo>
                    <a:pt x="137" y="254"/>
                    <a:pt x="137" y="254"/>
                    <a:pt x="137" y="254"/>
                  </a:cubicBezTo>
                  <a:cubicBezTo>
                    <a:pt x="130" y="257"/>
                    <a:pt x="130" y="257"/>
                    <a:pt x="130" y="257"/>
                  </a:cubicBezTo>
                  <a:cubicBezTo>
                    <a:pt x="126" y="258"/>
                    <a:pt x="126" y="258"/>
                    <a:pt x="126" y="258"/>
                  </a:cubicBezTo>
                  <a:cubicBezTo>
                    <a:pt x="122" y="260"/>
                    <a:pt x="122" y="260"/>
                    <a:pt x="122" y="260"/>
                  </a:cubicBezTo>
                  <a:cubicBezTo>
                    <a:pt x="118" y="260"/>
                    <a:pt x="118" y="260"/>
                    <a:pt x="118" y="260"/>
                  </a:cubicBezTo>
                  <a:cubicBezTo>
                    <a:pt x="112" y="262"/>
                    <a:pt x="112" y="262"/>
                    <a:pt x="112" y="262"/>
                  </a:cubicBezTo>
                  <a:cubicBezTo>
                    <a:pt x="109" y="263"/>
                    <a:pt x="109" y="263"/>
                    <a:pt x="109" y="263"/>
                  </a:cubicBezTo>
                  <a:cubicBezTo>
                    <a:pt x="105" y="263"/>
                    <a:pt x="105" y="263"/>
                    <a:pt x="105" y="263"/>
                  </a:cubicBezTo>
                  <a:cubicBezTo>
                    <a:pt x="100" y="264"/>
                    <a:pt x="100" y="264"/>
                    <a:pt x="100" y="264"/>
                  </a:cubicBezTo>
                  <a:cubicBezTo>
                    <a:pt x="95" y="264"/>
                    <a:pt x="95" y="264"/>
                    <a:pt x="95" y="264"/>
                  </a:cubicBezTo>
                  <a:cubicBezTo>
                    <a:pt x="88" y="264"/>
                    <a:pt x="88" y="264"/>
                    <a:pt x="88" y="264"/>
                  </a:cubicBezTo>
                  <a:cubicBezTo>
                    <a:pt x="84" y="264"/>
                    <a:pt x="84" y="264"/>
                    <a:pt x="84" y="264"/>
                  </a:cubicBezTo>
                  <a:cubicBezTo>
                    <a:pt x="80" y="264"/>
                    <a:pt x="77" y="263"/>
                    <a:pt x="73" y="263"/>
                  </a:cubicBezTo>
                  <a:cubicBezTo>
                    <a:pt x="66" y="262"/>
                    <a:pt x="66" y="262"/>
                    <a:pt x="66" y="262"/>
                  </a:cubicBezTo>
                  <a:cubicBezTo>
                    <a:pt x="65" y="262"/>
                    <a:pt x="65" y="262"/>
                    <a:pt x="65" y="262"/>
                  </a:cubicBezTo>
                  <a:cubicBezTo>
                    <a:pt x="60" y="260"/>
                    <a:pt x="60" y="260"/>
                    <a:pt x="60" y="260"/>
                  </a:cubicBezTo>
                  <a:cubicBezTo>
                    <a:pt x="54" y="258"/>
                    <a:pt x="54" y="258"/>
                    <a:pt x="54" y="258"/>
                  </a:cubicBezTo>
                  <a:cubicBezTo>
                    <a:pt x="49" y="256"/>
                    <a:pt x="49" y="256"/>
                    <a:pt x="49" y="256"/>
                  </a:cubicBezTo>
                  <a:cubicBezTo>
                    <a:pt x="45" y="255"/>
                    <a:pt x="45" y="255"/>
                    <a:pt x="45" y="255"/>
                  </a:cubicBezTo>
                  <a:cubicBezTo>
                    <a:pt x="41" y="253"/>
                    <a:pt x="41" y="253"/>
                    <a:pt x="41" y="253"/>
                  </a:cubicBezTo>
                  <a:cubicBezTo>
                    <a:pt x="37" y="251"/>
                    <a:pt x="34" y="247"/>
                    <a:pt x="30" y="246"/>
                  </a:cubicBezTo>
                  <a:cubicBezTo>
                    <a:pt x="25" y="242"/>
                    <a:pt x="20" y="237"/>
                    <a:pt x="16" y="232"/>
                  </a:cubicBezTo>
                  <a:cubicBezTo>
                    <a:pt x="12" y="227"/>
                    <a:pt x="12" y="227"/>
                    <a:pt x="12" y="227"/>
                  </a:cubicBezTo>
                  <a:cubicBezTo>
                    <a:pt x="4" y="216"/>
                    <a:pt x="4" y="216"/>
                    <a:pt x="4" y="216"/>
                  </a:cubicBezTo>
                  <a:cubicBezTo>
                    <a:pt x="3" y="213"/>
                    <a:pt x="3" y="213"/>
                    <a:pt x="3" y="213"/>
                  </a:cubicBezTo>
                  <a:cubicBezTo>
                    <a:pt x="2" y="207"/>
                    <a:pt x="2" y="207"/>
                    <a:pt x="2" y="207"/>
                  </a:cubicBezTo>
                  <a:cubicBezTo>
                    <a:pt x="0" y="199"/>
                    <a:pt x="0" y="199"/>
                    <a:pt x="0" y="199"/>
                  </a:cubicBezTo>
                  <a:cubicBezTo>
                    <a:pt x="0" y="195"/>
                    <a:pt x="0" y="192"/>
                    <a:pt x="0" y="189"/>
                  </a:cubicBezTo>
                  <a:cubicBezTo>
                    <a:pt x="0" y="184"/>
                    <a:pt x="0" y="184"/>
                    <a:pt x="0" y="184"/>
                  </a:cubicBezTo>
                  <a:cubicBezTo>
                    <a:pt x="0" y="178"/>
                    <a:pt x="0" y="178"/>
                    <a:pt x="0" y="178"/>
                  </a:cubicBezTo>
                  <a:cubicBezTo>
                    <a:pt x="1" y="170"/>
                    <a:pt x="1" y="170"/>
                    <a:pt x="1" y="170"/>
                  </a:cubicBezTo>
                  <a:cubicBezTo>
                    <a:pt x="2" y="166"/>
                    <a:pt x="3" y="162"/>
                    <a:pt x="4" y="158"/>
                  </a:cubicBezTo>
                  <a:cubicBezTo>
                    <a:pt x="6" y="150"/>
                    <a:pt x="6" y="150"/>
                    <a:pt x="6" y="150"/>
                  </a:cubicBezTo>
                  <a:cubicBezTo>
                    <a:pt x="8" y="145"/>
                    <a:pt x="8" y="145"/>
                    <a:pt x="8" y="145"/>
                  </a:cubicBezTo>
                  <a:cubicBezTo>
                    <a:pt x="11" y="138"/>
                    <a:pt x="11" y="138"/>
                    <a:pt x="11" y="138"/>
                  </a:cubicBezTo>
                  <a:cubicBezTo>
                    <a:pt x="11" y="138"/>
                    <a:pt x="11" y="138"/>
                    <a:pt x="11" y="138"/>
                  </a:cubicBezTo>
                  <a:cubicBezTo>
                    <a:pt x="14" y="133"/>
                    <a:pt x="15" y="128"/>
                    <a:pt x="19" y="124"/>
                  </a:cubicBezTo>
                  <a:cubicBezTo>
                    <a:pt x="22" y="117"/>
                    <a:pt x="22" y="117"/>
                    <a:pt x="22" y="117"/>
                  </a:cubicBezTo>
                  <a:cubicBezTo>
                    <a:pt x="25" y="112"/>
                    <a:pt x="29" y="107"/>
                    <a:pt x="32" y="102"/>
                  </a:cubicBezTo>
                  <a:cubicBezTo>
                    <a:pt x="35" y="98"/>
                    <a:pt x="38" y="94"/>
                    <a:pt x="42" y="91"/>
                  </a:cubicBezTo>
                  <a:cubicBezTo>
                    <a:pt x="47" y="85"/>
                    <a:pt x="47" y="85"/>
                    <a:pt x="47" y="85"/>
                  </a:cubicBezTo>
                  <a:cubicBezTo>
                    <a:pt x="47" y="85"/>
                    <a:pt x="47" y="85"/>
                    <a:pt x="47" y="85"/>
                  </a:cubicBezTo>
                  <a:cubicBezTo>
                    <a:pt x="50" y="81"/>
                    <a:pt x="54" y="79"/>
                    <a:pt x="56" y="75"/>
                  </a:cubicBezTo>
                  <a:cubicBezTo>
                    <a:pt x="65" y="66"/>
                    <a:pt x="74" y="57"/>
                    <a:pt x="83" y="49"/>
                  </a:cubicBezTo>
                  <a:cubicBezTo>
                    <a:pt x="85" y="46"/>
                    <a:pt x="85" y="46"/>
                    <a:pt x="85" y="46"/>
                  </a:cubicBezTo>
                  <a:cubicBezTo>
                    <a:pt x="89" y="43"/>
                    <a:pt x="93" y="42"/>
                    <a:pt x="96" y="38"/>
                  </a:cubicBezTo>
                  <a:cubicBezTo>
                    <a:pt x="105" y="30"/>
                    <a:pt x="105" y="30"/>
                    <a:pt x="105" y="30"/>
                  </a:cubicBezTo>
                  <a:cubicBezTo>
                    <a:pt x="108" y="28"/>
                    <a:pt x="108" y="28"/>
                    <a:pt x="108" y="28"/>
                  </a:cubicBezTo>
                  <a:cubicBezTo>
                    <a:pt x="112" y="25"/>
                    <a:pt x="112" y="25"/>
                    <a:pt x="112" y="25"/>
                  </a:cubicBezTo>
                  <a:cubicBezTo>
                    <a:pt x="120" y="21"/>
                    <a:pt x="120" y="21"/>
                    <a:pt x="120" y="21"/>
                  </a:cubicBezTo>
                  <a:cubicBezTo>
                    <a:pt x="124" y="16"/>
                    <a:pt x="124" y="16"/>
                    <a:pt x="124" y="16"/>
                  </a:cubicBezTo>
                  <a:cubicBezTo>
                    <a:pt x="131" y="13"/>
                    <a:pt x="131" y="13"/>
                    <a:pt x="131" y="13"/>
                  </a:cubicBezTo>
                  <a:cubicBezTo>
                    <a:pt x="133" y="11"/>
                    <a:pt x="133" y="11"/>
                    <a:pt x="133" y="11"/>
                  </a:cubicBezTo>
                  <a:cubicBezTo>
                    <a:pt x="142" y="7"/>
                    <a:pt x="142" y="7"/>
                    <a:pt x="142" y="7"/>
                  </a:cubicBezTo>
                  <a:cubicBezTo>
                    <a:pt x="149" y="3"/>
                    <a:pt x="149" y="3"/>
                    <a:pt x="149" y="3"/>
                  </a:cubicBezTo>
                  <a:cubicBezTo>
                    <a:pt x="154" y="0"/>
                    <a:pt x="154" y="0"/>
                    <a:pt x="154" y="0"/>
                  </a:cubicBezTo>
                  <a:cubicBezTo>
                    <a:pt x="160" y="3"/>
                    <a:pt x="160" y="3"/>
                    <a:pt x="160" y="3"/>
                  </a:cubicBezTo>
                  <a:moveTo>
                    <a:pt x="396" y="70"/>
                  </a:moveTo>
                  <a:cubicBezTo>
                    <a:pt x="394" y="71"/>
                    <a:pt x="394" y="71"/>
                    <a:pt x="394" y="71"/>
                  </a:cubicBezTo>
                  <a:cubicBezTo>
                    <a:pt x="387" y="70"/>
                    <a:pt x="387" y="70"/>
                    <a:pt x="387" y="70"/>
                  </a:cubicBezTo>
                  <a:cubicBezTo>
                    <a:pt x="383" y="70"/>
                    <a:pt x="379" y="71"/>
                    <a:pt x="375" y="71"/>
                  </a:cubicBezTo>
                  <a:cubicBezTo>
                    <a:pt x="374" y="72"/>
                    <a:pt x="374" y="72"/>
                    <a:pt x="374" y="72"/>
                  </a:cubicBezTo>
                  <a:cubicBezTo>
                    <a:pt x="369" y="72"/>
                    <a:pt x="364" y="74"/>
                    <a:pt x="359" y="75"/>
                  </a:cubicBezTo>
                  <a:cubicBezTo>
                    <a:pt x="355" y="77"/>
                    <a:pt x="355" y="77"/>
                    <a:pt x="355" y="77"/>
                  </a:cubicBezTo>
                  <a:cubicBezTo>
                    <a:pt x="351" y="78"/>
                    <a:pt x="351" y="78"/>
                    <a:pt x="351" y="78"/>
                  </a:cubicBezTo>
                  <a:cubicBezTo>
                    <a:pt x="344" y="80"/>
                    <a:pt x="344" y="80"/>
                    <a:pt x="344" y="80"/>
                  </a:cubicBezTo>
                  <a:cubicBezTo>
                    <a:pt x="336" y="84"/>
                    <a:pt x="336" y="84"/>
                    <a:pt x="336" y="84"/>
                  </a:cubicBezTo>
                  <a:cubicBezTo>
                    <a:pt x="331" y="87"/>
                    <a:pt x="324" y="88"/>
                    <a:pt x="320" y="93"/>
                  </a:cubicBezTo>
                  <a:cubicBezTo>
                    <a:pt x="312" y="98"/>
                    <a:pt x="312" y="98"/>
                    <a:pt x="312" y="98"/>
                  </a:cubicBezTo>
                  <a:cubicBezTo>
                    <a:pt x="308" y="102"/>
                    <a:pt x="302" y="104"/>
                    <a:pt x="298" y="108"/>
                  </a:cubicBezTo>
                  <a:cubicBezTo>
                    <a:pt x="289" y="115"/>
                    <a:pt x="289" y="115"/>
                    <a:pt x="289" y="115"/>
                  </a:cubicBezTo>
                  <a:cubicBezTo>
                    <a:pt x="283" y="121"/>
                    <a:pt x="283" y="121"/>
                    <a:pt x="283" y="121"/>
                  </a:cubicBezTo>
                  <a:cubicBezTo>
                    <a:pt x="279" y="125"/>
                    <a:pt x="279" y="125"/>
                    <a:pt x="279" y="125"/>
                  </a:cubicBezTo>
                  <a:cubicBezTo>
                    <a:pt x="275" y="129"/>
                    <a:pt x="271" y="132"/>
                    <a:pt x="267" y="137"/>
                  </a:cubicBezTo>
                  <a:cubicBezTo>
                    <a:pt x="266" y="138"/>
                    <a:pt x="266" y="138"/>
                    <a:pt x="266" y="138"/>
                  </a:cubicBezTo>
                  <a:cubicBezTo>
                    <a:pt x="261" y="144"/>
                    <a:pt x="261" y="144"/>
                    <a:pt x="261" y="144"/>
                  </a:cubicBezTo>
                  <a:cubicBezTo>
                    <a:pt x="260" y="149"/>
                    <a:pt x="260" y="149"/>
                    <a:pt x="260" y="149"/>
                  </a:cubicBezTo>
                  <a:cubicBezTo>
                    <a:pt x="261" y="153"/>
                    <a:pt x="261" y="158"/>
                    <a:pt x="264" y="161"/>
                  </a:cubicBezTo>
                  <a:cubicBezTo>
                    <a:pt x="268" y="163"/>
                    <a:pt x="268" y="163"/>
                    <a:pt x="268" y="163"/>
                  </a:cubicBezTo>
                  <a:cubicBezTo>
                    <a:pt x="269" y="167"/>
                    <a:pt x="269" y="167"/>
                    <a:pt x="269" y="167"/>
                  </a:cubicBezTo>
                  <a:cubicBezTo>
                    <a:pt x="271" y="168"/>
                    <a:pt x="271" y="168"/>
                    <a:pt x="271" y="168"/>
                  </a:cubicBezTo>
                  <a:cubicBezTo>
                    <a:pt x="277" y="169"/>
                    <a:pt x="277" y="169"/>
                    <a:pt x="277" y="169"/>
                  </a:cubicBezTo>
                  <a:cubicBezTo>
                    <a:pt x="280" y="164"/>
                    <a:pt x="280" y="164"/>
                    <a:pt x="280" y="164"/>
                  </a:cubicBezTo>
                  <a:cubicBezTo>
                    <a:pt x="284" y="160"/>
                    <a:pt x="284" y="160"/>
                    <a:pt x="284" y="160"/>
                  </a:cubicBezTo>
                  <a:cubicBezTo>
                    <a:pt x="288" y="156"/>
                    <a:pt x="288" y="156"/>
                    <a:pt x="288" y="156"/>
                  </a:cubicBezTo>
                  <a:cubicBezTo>
                    <a:pt x="291" y="151"/>
                    <a:pt x="291" y="151"/>
                    <a:pt x="291" y="151"/>
                  </a:cubicBezTo>
                  <a:cubicBezTo>
                    <a:pt x="293" y="151"/>
                    <a:pt x="293" y="151"/>
                    <a:pt x="293" y="151"/>
                  </a:cubicBezTo>
                  <a:cubicBezTo>
                    <a:pt x="298" y="146"/>
                    <a:pt x="302" y="141"/>
                    <a:pt x="307" y="137"/>
                  </a:cubicBezTo>
                  <a:cubicBezTo>
                    <a:pt x="315" y="132"/>
                    <a:pt x="315" y="132"/>
                    <a:pt x="315" y="132"/>
                  </a:cubicBezTo>
                  <a:cubicBezTo>
                    <a:pt x="317" y="130"/>
                    <a:pt x="317" y="130"/>
                    <a:pt x="317" y="130"/>
                  </a:cubicBezTo>
                  <a:cubicBezTo>
                    <a:pt x="327" y="122"/>
                    <a:pt x="327" y="122"/>
                    <a:pt x="327" y="122"/>
                  </a:cubicBezTo>
                  <a:cubicBezTo>
                    <a:pt x="328" y="122"/>
                    <a:pt x="328" y="122"/>
                    <a:pt x="328" y="122"/>
                  </a:cubicBezTo>
                  <a:cubicBezTo>
                    <a:pt x="329" y="121"/>
                    <a:pt x="329" y="121"/>
                    <a:pt x="329" y="121"/>
                  </a:cubicBezTo>
                  <a:cubicBezTo>
                    <a:pt x="332" y="120"/>
                    <a:pt x="332" y="120"/>
                    <a:pt x="332" y="120"/>
                  </a:cubicBezTo>
                  <a:cubicBezTo>
                    <a:pt x="337" y="117"/>
                    <a:pt x="337" y="117"/>
                    <a:pt x="337" y="117"/>
                  </a:cubicBezTo>
                  <a:cubicBezTo>
                    <a:pt x="342" y="114"/>
                    <a:pt x="342" y="114"/>
                    <a:pt x="342" y="114"/>
                  </a:cubicBezTo>
                  <a:cubicBezTo>
                    <a:pt x="344" y="113"/>
                    <a:pt x="344" y="113"/>
                    <a:pt x="344" y="113"/>
                  </a:cubicBezTo>
                  <a:cubicBezTo>
                    <a:pt x="350" y="110"/>
                    <a:pt x="350" y="110"/>
                    <a:pt x="350" y="110"/>
                  </a:cubicBezTo>
                  <a:cubicBezTo>
                    <a:pt x="353" y="108"/>
                    <a:pt x="353" y="108"/>
                    <a:pt x="353" y="108"/>
                  </a:cubicBezTo>
                  <a:cubicBezTo>
                    <a:pt x="358" y="106"/>
                    <a:pt x="358" y="106"/>
                    <a:pt x="358" y="106"/>
                  </a:cubicBezTo>
                  <a:cubicBezTo>
                    <a:pt x="361" y="105"/>
                    <a:pt x="361" y="105"/>
                    <a:pt x="361" y="105"/>
                  </a:cubicBezTo>
                  <a:cubicBezTo>
                    <a:pt x="368" y="103"/>
                    <a:pt x="368" y="103"/>
                    <a:pt x="368" y="103"/>
                  </a:cubicBezTo>
                  <a:cubicBezTo>
                    <a:pt x="373" y="101"/>
                    <a:pt x="373" y="101"/>
                    <a:pt x="373" y="101"/>
                  </a:cubicBezTo>
                  <a:cubicBezTo>
                    <a:pt x="380" y="100"/>
                    <a:pt x="380" y="100"/>
                    <a:pt x="380" y="100"/>
                  </a:cubicBezTo>
                  <a:cubicBezTo>
                    <a:pt x="383" y="99"/>
                    <a:pt x="383" y="99"/>
                    <a:pt x="383" y="99"/>
                  </a:cubicBezTo>
                  <a:cubicBezTo>
                    <a:pt x="388" y="98"/>
                    <a:pt x="388" y="98"/>
                    <a:pt x="388" y="98"/>
                  </a:cubicBezTo>
                  <a:cubicBezTo>
                    <a:pt x="392" y="96"/>
                    <a:pt x="392" y="96"/>
                    <a:pt x="392" y="96"/>
                  </a:cubicBezTo>
                  <a:cubicBezTo>
                    <a:pt x="393" y="97"/>
                    <a:pt x="393" y="97"/>
                    <a:pt x="393" y="97"/>
                  </a:cubicBezTo>
                  <a:cubicBezTo>
                    <a:pt x="396" y="97"/>
                    <a:pt x="396" y="97"/>
                    <a:pt x="396" y="97"/>
                  </a:cubicBezTo>
                  <a:cubicBezTo>
                    <a:pt x="398" y="96"/>
                    <a:pt x="398" y="96"/>
                    <a:pt x="398" y="96"/>
                  </a:cubicBezTo>
                  <a:cubicBezTo>
                    <a:pt x="403" y="96"/>
                    <a:pt x="403" y="96"/>
                    <a:pt x="403" y="96"/>
                  </a:cubicBezTo>
                  <a:cubicBezTo>
                    <a:pt x="409" y="94"/>
                    <a:pt x="415" y="96"/>
                    <a:pt x="420" y="96"/>
                  </a:cubicBezTo>
                  <a:cubicBezTo>
                    <a:pt x="424" y="96"/>
                    <a:pt x="424" y="96"/>
                    <a:pt x="424" y="96"/>
                  </a:cubicBezTo>
                  <a:cubicBezTo>
                    <a:pt x="426" y="97"/>
                    <a:pt x="426" y="97"/>
                    <a:pt x="426" y="97"/>
                  </a:cubicBezTo>
                  <a:cubicBezTo>
                    <a:pt x="430" y="98"/>
                    <a:pt x="430" y="98"/>
                    <a:pt x="430" y="98"/>
                  </a:cubicBezTo>
                  <a:cubicBezTo>
                    <a:pt x="436" y="101"/>
                    <a:pt x="436" y="101"/>
                    <a:pt x="436" y="101"/>
                  </a:cubicBezTo>
                  <a:cubicBezTo>
                    <a:pt x="443" y="104"/>
                    <a:pt x="443" y="104"/>
                    <a:pt x="443" y="104"/>
                  </a:cubicBezTo>
                  <a:cubicBezTo>
                    <a:pt x="445" y="107"/>
                    <a:pt x="450" y="108"/>
                    <a:pt x="451" y="112"/>
                  </a:cubicBezTo>
                  <a:cubicBezTo>
                    <a:pt x="454" y="115"/>
                    <a:pt x="454" y="115"/>
                    <a:pt x="454" y="115"/>
                  </a:cubicBezTo>
                  <a:cubicBezTo>
                    <a:pt x="454" y="119"/>
                    <a:pt x="457" y="122"/>
                    <a:pt x="457" y="126"/>
                  </a:cubicBezTo>
                  <a:cubicBezTo>
                    <a:pt x="458" y="129"/>
                    <a:pt x="458" y="134"/>
                    <a:pt x="457" y="138"/>
                  </a:cubicBezTo>
                  <a:cubicBezTo>
                    <a:pt x="456" y="144"/>
                    <a:pt x="456" y="144"/>
                    <a:pt x="456" y="144"/>
                  </a:cubicBezTo>
                  <a:cubicBezTo>
                    <a:pt x="455" y="151"/>
                    <a:pt x="455" y="151"/>
                    <a:pt x="455" y="151"/>
                  </a:cubicBezTo>
                  <a:cubicBezTo>
                    <a:pt x="454" y="155"/>
                    <a:pt x="452" y="158"/>
                    <a:pt x="452" y="162"/>
                  </a:cubicBezTo>
                  <a:cubicBezTo>
                    <a:pt x="449" y="165"/>
                    <a:pt x="449" y="170"/>
                    <a:pt x="445" y="173"/>
                  </a:cubicBezTo>
                  <a:cubicBezTo>
                    <a:pt x="443" y="177"/>
                    <a:pt x="443" y="177"/>
                    <a:pt x="443" y="177"/>
                  </a:cubicBezTo>
                  <a:cubicBezTo>
                    <a:pt x="441" y="181"/>
                    <a:pt x="439" y="185"/>
                    <a:pt x="436" y="188"/>
                  </a:cubicBezTo>
                  <a:cubicBezTo>
                    <a:pt x="433" y="193"/>
                    <a:pt x="433" y="193"/>
                    <a:pt x="433" y="193"/>
                  </a:cubicBezTo>
                  <a:cubicBezTo>
                    <a:pt x="423" y="203"/>
                    <a:pt x="423" y="203"/>
                    <a:pt x="423" y="203"/>
                  </a:cubicBezTo>
                  <a:cubicBezTo>
                    <a:pt x="419" y="207"/>
                    <a:pt x="419" y="207"/>
                    <a:pt x="419" y="207"/>
                  </a:cubicBezTo>
                  <a:cubicBezTo>
                    <a:pt x="414" y="211"/>
                    <a:pt x="410" y="215"/>
                    <a:pt x="405" y="219"/>
                  </a:cubicBezTo>
                  <a:cubicBezTo>
                    <a:pt x="403" y="220"/>
                    <a:pt x="403" y="220"/>
                    <a:pt x="403" y="220"/>
                  </a:cubicBezTo>
                  <a:cubicBezTo>
                    <a:pt x="400" y="223"/>
                    <a:pt x="396" y="225"/>
                    <a:pt x="392" y="228"/>
                  </a:cubicBezTo>
                  <a:cubicBezTo>
                    <a:pt x="388" y="229"/>
                    <a:pt x="385" y="232"/>
                    <a:pt x="381" y="234"/>
                  </a:cubicBezTo>
                  <a:cubicBezTo>
                    <a:pt x="377" y="236"/>
                    <a:pt x="377" y="236"/>
                    <a:pt x="377" y="236"/>
                  </a:cubicBezTo>
                  <a:cubicBezTo>
                    <a:pt x="372" y="238"/>
                    <a:pt x="372" y="238"/>
                    <a:pt x="372" y="238"/>
                  </a:cubicBezTo>
                  <a:cubicBezTo>
                    <a:pt x="366" y="241"/>
                    <a:pt x="366" y="241"/>
                    <a:pt x="366" y="241"/>
                  </a:cubicBezTo>
                  <a:cubicBezTo>
                    <a:pt x="358" y="243"/>
                    <a:pt x="358" y="243"/>
                    <a:pt x="358" y="243"/>
                  </a:cubicBezTo>
                  <a:cubicBezTo>
                    <a:pt x="355" y="243"/>
                    <a:pt x="355" y="243"/>
                    <a:pt x="355" y="243"/>
                  </a:cubicBezTo>
                  <a:cubicBezTo>
                    <a:pt x="349" y="244"/>
                    <a:pt x="349" y="244"/>
                    <a:pt x="349" y="244"/>
                  </a:cubicBezTo>
                  <a:cubicBezTo>
                    <a:pt x="345" y="245"/>
                    <a:pt x="345" y="245"/>
                    <a:pt x="345" y="245"/>
                  </a:cubicBezTo>
                  <a:cubicBezTo>
                    <a:pt x="339" y="246"/>
                    <a:pt x="339" y="246"/>
                    <a:pt x="339" y="246"/>
                  </a:cubicBezTo>
                  <a:cubicBezTo>
                    <a:pt x="329" y="247"/>
                    <a:pt x="329" y="247"/>
                    <a:pt x="329" y="247"/>
                  </a:cubicBezTo>
                  <a:cubicBezTo>
                    <a:pt x="325" y="248"/>
                    <a:pt x="319" y="246"/>
                    <a:pt x="314" y="247"/>
                  </a:cubicBezTo>
                  <a:cubicBezTo>
                    <a:pt x="309" y="246"/>
                    <a:pt x="309" y="246"/>
                    <a:pt x="309" y="246"/>
                  </a:cubicBezTo>
                  <a:cubicBezTo>
                    <a:pt x="300" y="244"/>
                    <a:pt x="300" y="244"/>
                    <a:pt x="300" y="244"/>
                  </a:cubicBezTo>
                  <a:cubicBezTo>
                    <a:pt x="292" y="240"/>
                    <a:pt x="292" y="240"/>
                    <a:pt x="292" y="240"/>
                  </a:cubicBezTo>
                  <a:cubicBezTo>
                    <a:pt x="287" y="234"/>
                    <a:pt x="287" y="234"/>
                    <a:pt x="287" y="234"/>
                  </a:cubicBezTo>
                  <a:cubicBezTo>
                    <a:pt x="285" y="231"/>
                    <a:pt x="285" y="231"/>
                    <a:pt x="285" y="231"/>
                  </a:cubicBezTo>
                  <a:cubicBezTo>
                    <a:pt x="284" y="224"/>
                    <a:pt x="284" y="224"/>
                    <a:pt x="284" y="224"/>
                  </a:cubicBezTo>
                  <a:cubicBezTo>
                    <a:pt x="285" y="215"/>
                    <a:pt x="285" y="215"/>
                    <a:pt x="285" y="215"/>
                  </a:cubicBezTo>
                  <a:cubicBezTo>
                    <a:pt x="287" y="211"/>
                    <a:pt x="287" y="211"/>
                    <a:pt x="287" y="211"/>
                  </a:cubicBezTo>
                  <a:cubicBezTo>
                    <a:pt x="290" y="205"/>
                    <a:pt x="290" y="205"/>
                    <a:pt x="290" y="205"/>
                  </a:cubicBezTo>
                  <a:cubicBezTo>
                    <a:pt x="298" y="196"/>
                    <a:pt x="298" y="196"/>
                    <a:pt x="298" y="196"/>
                  </a:cubicBezTo>
                  <a:cubicBezTo>
                    <a:pt x="301" y="193"/>
                    <a:pt x="301" y="193"/>
                    <a:pt x="301" y="193"/>
                  </a:cubicBezTo>
                  <a:cubicBezTo>
                    <a:pt x="306" y="190"/>
                    <a:pt x="306" y="190"/>
                    <a:pt x="306" y="190"/>
                  </a:cubicBezTo>
                  <a:cubicBezTo>
                    <a:pt x="305" y="189"/>
                    <a:pt x="305" y="189"/>
                    <a:pt x="305" y="189"/>
                  </a:cubicBezTo>
                  <a:cubicBezTo>
                    <a:pt x="301" y="190"/>
                    <a:pt x="301" y="190"/>
                    <a:pt x="301" y="190"/>
                  </a:cubicBezTo>
                  <a:cubicBezTo>
                    <a:pt x="298" y="192"/>
                    <a:pt x="298" y="192"/>
                    <a:pt x="298" y="192"/>
                  </a:cubicBezTo>
                  <a:cubicBezTo>
                    <a:pt x="297" y="191"/>
                    <a:pt x="297" y="191"/>
                    <a:pt x="297" y="191"/>
                  </a:cubicBezTo>
                  <a:cubicBezTo>
                    <a:pt x="299" y="189"/>
                    <a:pt x="299" y="189"/>
                    <a:pt x="299" y="189"/>
                  </a:cubicBezTo>
                  <a:cubicBezTo>
                    <a:pt x="303" y="185"/>
                    <a:pt x="303" y="185"/>
                    <a:pt x="303" y="185"/>
                  </a:cubicBezTo>
                  <a:cubicBezTo>
                    <a:pt x="302" y="184"/>
                    <a:pt x="302" y="184"/>
                    <a:pt x="302" y="184"/>
                  </a:cubicBezTo>
                  <a:cubicBezTo>
                    <a:pt x="302" y="184"/>
                    <a:pt x="302" y="184"/>
                    <a:pt x="302" y="184"/>
                  </a:cubicBezTo>
                  <a:cubicBezTo>
                    <a:pt x="300" y="183"/>
                    <a:pt x="300" y="183"/>
                    <a:pt x="300" y="183"/>
                  </a:cubicBezTo>
                  <a:cubicBezTo>
                    <a:pt x="301" y="182"/>
                    <a:pt x="301" y="182"/>
                    <a:pt x="301" y="182"/>
                  </a:cubicBezTo>
                  <a:cubicBezTo>
                    <a:pt x="303" y="181"/>
                    <a:pt x="303" y="181"/>
                    <a:pt x="303" y="181"/>
                  </a:cubicBezTo>
                  <a:cubicBezTo>
                    <a:pt x="300" y="181"/>
                    <a:pt x="300" y="181"/>
                    <a:pt x="300" y="181"/>
                  </a:cubicBezTo>
                  <a:cubicBezTo>
                    <a:pt x="294" y="184"/>
                    <a:pt x="294" y="184"/>
                    <a:pt x="294" y="184"/>
                  </a:cubicBezTo>
                  <a:cubicBezTo>
                    <a:pt x="289" y="189"/>
                    <a:pt x="289" y="189"/>
                    <a:pt x="289" y="189"/>
                  </a:cubicBezTo>
                  <a:cubicBezTo>
                    <a:pt x="287" y="188"/>
                    <a:pt x="287" y="188"/>
                    <a:pt x="287" y="188"/>
                  </a:cubicBezTo>
                  <a:cubicBezTo>
                    <a:pt x="289" y="186"/>
                    <a:pt x="289" y="186"/>
                    <a:pt x="289" y="186"/>
                  </a:cubicBezTo>
                  <a:cubicBezTo>
                    <a:pt x="291" y="184"/>
                    <a:pt x="291" y="184"/>
                    <a:pt x="291" y="184"/>
                  </a:cubicBezTo>
                  <a:cubicBezTo>
                    <a:pt x="295" y="182"/>
                    <a:pt x="295" y="182"/>
                    <a:pt x="295" y="182"/>
                  </a:cubicBezTo>
                  <a:cubicBezTo>
                    <a:pt x="295" y="179"/>
                    <a:pt x="295" y="179"/>
                    <a:pt x="295" y="179"/>
                  </a:cubicBezTo>
                  <a:cubicBezTo>
                    <a:pt x="290" y="181"/>
                    <a:pt x="290" y="181"/>
                    <a:pt x="290" y="181"/>
                  </a:cubicBezTo>
                  <a:cubicBezTo>
                    <a:pt x="284" y="185"/>
                    <a:pt x="284" y="185"/>
                    <a:pt x="284" y="185"/>
                  </a:cubicBezTo>
                  <a:cubicBezTo>
                    <a:pt x="282" y="189"/>
                    <a:pt x="282" y="189"/>
                    <a:pt x="282" y="189"/>
                  </a:cubicBezTo>
                  <a:cubicBezTo>
                    <a:pt x="278" y="192"/>
                    <a:pt x="278" y="192"/>
                    <a:pt x="278" y="192"/>
                  </a:cubicBezTo>
                  <a:cubicBezTo>
                    <a:pt x="278" y="190"/>
                    <a:pt x="278" y="190"/>
                    <a:pt x="278" y="190"/>
                  </a:cubicBezTo>
                  <a:cubicBezTo>
                    <a:pt x="282" y="186"/>
                    <a:pt x="282" y="186"/>
                    <a:pt x="282" y="186"/>
                  </a:cubicBezTo>
                  <a:cubicBezTo>
                    <a:pt x="282" y="184"/>
                    <a:pt x="282" y="184"/>
                    <a:pt x="282" y="184"/>
                  </a:cubicBezTo>
                  <a:cubicBezTo>
                    <a:pt x="280" y="185"/>
                    <a:pt x="280" y="185"/>
                    <a:pt x="280" y="185"/>
                  </a:cubicBezTo>
                  <a:cubicBezTo>
                    <a:pt x="277" y="187"/>
                    <a:pt x="277" y="187"/>
                    <a:pt x="277" y="187"/>
                  </a:cubicBezTo>
                  <a:cubicBezTo>
                    <a:pt x="271" y="196"/>
                    <a:pt x="271" y="196"/>
                    <a:pt x="271" y="196"/>
                  </a:cubicBezTo>
                  <a:cubicBezTo>
                    <a:pt x="268" y="204"/>
                    <a:pt x="268" y="204"/>
                    <a:pt x="268" y="204"/>
                  </a:cubicBezTo>
                  <a:cubicBezTo>
                    <a:pt x="267" y="211"/>
                    <a:pt x="267" y="211"/>
                    <a:pt x="267" y="211"/>
                  </a:cubicBezTo>
                  <a:cubicBezTo>
                    <a:pt x="268" y="215"/>
                    <a:pt x="268" y="219"/>
                    <a:pt x="269" y="223"/>
                  </a:cubicBezTo>
                  <a:cubicBezTo>
                    <a:pt x="274" y="233"/>
                    <a:pt x="274" y="233"/>
                    <a:pt x="274" y="233"/>
                  </a:cubicBezTo>
                  <a:cubicBezTo>
                    <a:pt x="278" y="240"/>
                    <a:pt x="278" y="240"/>
                    <a:pt x="278" y="240"/>
                  </a:cubicBezTo>
                  <a:cubicBezTo>
                    <a:pt x="282" y="245"/>
                    <a:pt x="282" y="245"/>
                    <a:pt x="282" y="245"/>
                  </a:cubicBezTo>
                  <a:cubicBezTo>
                    <a:pt x="285" y="247"/>
                    <a:pt x="285" y="247"/>
                    <a:pt x="285" y="247"/>
                  </a:cubicBezTo>
                  <a:cubicBezTo>
                    <a:pt x="291" y="253"/>
                    <a:pt x="291" y="253"/>
                    <a:pt x="291" y="253"/>
                  </a:cubicBezTo>
                  <a:cubicBezTo>
                    <a:pt x="297" y="257"/>
                    <a:pt x="297" y="257"/>
                    <a:pt x="297" y="257"/>
                  </a:cubicBezTo>
                  <a:cubicBezTo>
                    <a:pt x="305" y="259"/>
                    <a:pt x="305" y="259"/>
                    <a:pt x="305" y="259"/>
                  </a:cubicBezTo>
                  <a:cubicBezTo>
                    <a:pt x="313" y="262"/>
                    <a:pt x="313" y="262"/>
                    <a:pt x="313" y="262"/>
                  </a:cubicBezTo>
                  <a:cubicBezTo>
                    <a:pt x="316" y="263"/>
                    <a:pt x="316" y="263"/>
                    <a:pt x="316" y="263"/>
                  </a:cubicBezTo>
                  <a:cubicBezTo>
                    <a:pt x="322" y="264"/>
                    <a:pt x="322" y="264"/>
                    <a:pt x="322" y="264"/>
                  </a:cubicBezTo>
                  <a:cubicBezTo>
                    <a:pt x="331" y="265"/>
                    <a:pt x="331" y="265"/>
                    <a:pt x="331" y="265"/>
                  </a:cubicBezTo>
                  <a:cubicBezTo>
                    <a:pt x="341" y="266"/>
                    <a:pt x="341" y="266"/>
                    <a:pt x="341" y="266"/>
                  </a:cubicBezTo>
                  <a:cubicBezTo>
                    <a:pt x="347" y="266"/>
                    <a:pt x="347" y="266"/>
                    <a:pt x="347" y="266"/>
                  </a:cubicBezTo>
                  <a:cubicBezTo>
                    <a:pt x="353" y="266"/>
                    <a:pt x="353" y="266"/>
                    <a:pt x="353" y="266"/>
                  </a:cubicBezTo>
                  <a:cubicBezTo>
                    <a:pt x="359" y="265"/>
                    <a:pt x="359" y="265"/>
                    <a:pt x="359" y="265"/>
                  </a:cubicBezTo>
                  <a:cubicBezTo>
                    <a:pt x="366" y="265"/>
                    <a:pt x="366" y="265"/>
                    <a:pt x="366" y="265"/>
                  </a:cubicBezTo>
                  <a:cubicBezTo>
                    <a:pt x="374" y="263"/>
                    <a:pt x="374" y="263"/>
                    <a:pt x="374" y="263"/>
                  </a:cubicBezTo>
                  <a:cubicBezTo>
                    <a:pt x="384" y="260"/>
                    <a:pt x="384" y="260"/>
                    <a:pt x="384" y="260"/>
                  </a:cubicBezTo>
                  <a:cubicBezTo>
                    <a:pt x="390" y="258"/>
                    <a:pt x="390" y="258"/>
                    <a:pt x="390" y="258"/>
                  </a:cubicBezTo>
                  <a:cubicBezTo>
                    <a:pt x="394" y="257"/>
                    <a:pt x="394" y="257"/>
                    <a:pt x="394" y="257"/>
                  </a:cubicBezTo>
                  <a:cubicBezTo>
                    <a:pt x="400" y="254"/>
                    <a:pt x="400" y="254"/>
                    <a:pt x="400" y="254"/>
                  </a:cubicBezTo>
                  <a:cubicBezTo>
                    <a:pt x="404" y="252"/>
                    <a:pt x="404" y="252"/>
                    <a:pt x="404" y="252"/>
                  </a:cubicBezTo>
                  <a:cubicBezTo>
                    <a:pt x="413" y="248"/>
                    <a:pt x="413" y="248"/>
                    <a:pt x="413" y="248"/>
                  </a:cubicBezTo>
                  <a:cubicBezTo>
                    <a:pt x="414" y="247"/>
                    <a:pt x="414" y="247"/>
                    <a:pt x="414" y="247"/>
                  </a:cubicBezTo>
                  <a:cubicBezTo>
                    <a:pt x="416" y="246"/>
                    <a:pt x="416" y="246"/>
                    <a:pt x="416" y="246"/>
                  </a:cubicBezTo>
                  <a:cubicBezTo>
                    <a:pt x="421" y="243"/>
                    <a:pt x="421" y="243"/>
                    <a:pt x="421" y="243"/>
                  </a:cubicBezTo>
                  <a:cubicBezTo>
                    <a:pt x="424" y="241"/>
                    <a:pt x="424" y="241"/>
                    <a:pt x="424" y="241"/>
                  </a:cubicBezTo>
                  <a:cubicBezTo>
                    <a:pt x="432" y="235"/>
                    <a:pt x="432" y="235"/>
                    <a:pt x="432" y="235"/>
                  </a:cubicBezTo>
                  <a:cubicBezTo>
                    <a:pt x="434" y="233"/>
                    <a:pt x="434" y="233"/>
                    <a:pt x="434" y="233"/>
                  </a:cubicBezTo>
                  <a:cubicBezTo>
                    <a:pt x="440" y="226"/>
                    <a:pt x="440" y="226"/>
                    <a:pt x="440" y="226"/>
                  </a:cubicBezTo>
                  <a:cubicBezTo>
                    <a:pt x="447" y="219"/>
                    <a:pt x="447" y="219"/>
                    <a:pt x="447" y="219"/>
                  </a:cubicBezTo>
                  <a:cubicBezTo>
                    <a:pt x="452" y="213"/>
                    <a:pt x="452" y="213"/>
                    <a:pt x="452" y="213"/>
                  </a:cubicBezTo>
                  <a:cubicBezTo>
                    <a:pt x="458" y="203"/>
                    <a:pt x="458" y="203"/>
                    <a:pt x="458" y="203"/>
                  </a:cubicBezTo>
                  <a:cubicBezTo>
                    <a:pt x="461" y="200"/>
                    <a:pt x="461" y="200"/>
                    <a:pt x="461" y="200"/>
                  </a:cubicBezTo>
                  <a:cubicBezTo>
                    <a:pt x="462" y="196"/>
                    <a:pt x="462" y="196"/>
                    <a:pt x="462" y="196"/>
                  </a:cubicBezTo>
                  <a:cubicBezTo>
                    <a:pt x="464" y="193"/>
                    <a:pt x="464" y="193"/>
                    <a:pt x="464" y="193"/>
                  </a:cubicBezTo>
                  <a:cubicBezTo>
                    <a:pt x="468" y="186"/>
                    <a:pt x="468" y="186"/>
                    <a:pt x="468" y="186"/>
                  </a:cubicBezTo>
                  <a:cubicBezTo>
                    <a:pt x="469" y="182"/>
                    <a:pt x="469" y="182"/>
                    <a:pt x="469" y="182"/>
                  </a:cubicBezTo>
                  <a:cubicBezTo>
                    <a:pt x="470" y="176"/>
                    <a:pt x="470" y="176"/>
                    <a:pt x="470" y="176"/>
                  </a:cubicBezTo>
                  <a:cubicBezTo>
                    <a:pt x="472" y="173"/>
                    <a:pt x="472" y="173"/>
                    <a:pt x="472" y="173"/>
                  </a:cubicBezTo>
                  <a:cubicBezTo>
                    <a:pt x="473" y="165"/>
                    <a:pt x="473" y="165"/>
                    <a:pt x="473" y="165"/>
                  </a:cubicBezTo>
                  <a:cubicBezTo>
                    <a:pt x="475" y="158"/>
                    <a:pt x="475" y="158"/>
                    <a:pt x="475" y="158"/>
                  </a:cubicBezTo>
                  <a:cubicBezTo>
                    <a:pt x="474" y="155"/>
                    <a:pt x="474" y="155"/>
                    <a:pt x="474" y="155"/>
                  </a:cubicBezTo>
                  <a:cubicBezTo>
                    <a:pt x="475" y="149"/>
                    <a:pt x="475" y="149"/>
                    <a:pt x="475" y="149"/>
                  </a:cubicBezTo>
                  <a:cubicBezTo>
                    <a:pt x="475" y="147"/>
                    <a:pt x="475" y="147"/>
                    <a:pt x="475" y="147"/>
                  </a:cubicBezTo>
                  <a:cubicBezTo>
                    <a:pt x="474" y="142"/>
                    <a:pt x="474" y="142"/>
                    <a:pt x="474" y="142"/>
                  </a:cubicBezTo>
                  <a:cubicBezTo>
                    <a:pt x="473" y="137"/>
                    <a:pt x="472" y="132"/>
                    <a:pt x="471" y="126"/>
                  </a:cubicBezTo>
                  <a:cubicBezTo>
                    <a:pt x="469" y="119"/>
                    <a:pt x="469" y="119"/>
                    <a:pt x="469" y="119"/>
                  </a:cubicBezTo>
                  <a:cubicBezTo>
                    <a:pt x="468" y="116"/>
                    <a:pt x="468" y="116"/>
                    <a:pt x="468" y="116"/>
                  </a:cubicBezTo>
                  <a:cubicBezTo>
                    <a:pt x="464" y="109"/>
                    <a:pt x="464" y="109"/>
                    <a:pt x="464" y="109"/>
                  </a:cubicBezTo>
                  <a:cubicBezTo>
                    <a:pt x="462" y="106"/>
                    <a:pt x="462" y="106"/>
                    <a:pt x="462" y="106"/>
                  </a:cubicBezTo>
                  <a:cubicBezTo>
                    <a:pt x="460" y="102"/>
                    <a:pt x="456" y="99"/>
                    <a:pt x="453" y="96"/>
                  </a:cubicBezTo>
                  <a:cubicBezTo>
                    <a:pt x="451" y="91"/>
                    <a:pt x="447" y="92"/>
                    <a:pt x="445" y="88"/>
                  </a:cubicBezTo>
                  <a:cubicBezTo>
                    <a:pt x="437" y="83"/>
                    <a:pt x="437" y="83"/>
                    <a:pt x="437" y="83"/>
                  </a:cubicBezTo>
                  <a:cubicBezTo>
                    <a:pt x="431" y="80"/>
                    <a:pt x="431" y="80"/>
                    <a:pt x="431" y="80"/>
                  </a:cubicBezTo>
                  <a:cubicBezTo>
                    <a:pt x="421" y="74"/>
                    <a:pt x="421" y="74"/>
                    <a:pt x="421" y="74"/>
                  </a:cubicBezTo>
                  <a:cubicBezTo>
                    <a:pt x="415" y="73"/>
                    <a:pt x="415" y="73"/>
                    <a:pt x="415" y="73"/>
                  </a:cubicBezTo>
                  <a:cubicBezTo>
                    <a:pt x="411" y="72"/>
                    <a:pt x="411" y="72"/>
                    <a:pt x="411" y="72"/>
                  </a:cubicBezTo>
                  <a:cubicBezTo>
                    <a:pt x="407" y="71"/>
                    <a:pt x="407" y="71"/>
                    <a:pt x="407" y="71"/>
                  </a:cubicBezTo>
                  <a:cubicBezTo>
                    <a:pt x="396" y="70"/>
                    <a:pt x="396" y="70"/>
                    <a:pt x="396" y="70"/>
                  </a:cubicBezTo>
                  <a:moveTo>
                    <a:pt x="216" y="250"/>
                  </a:moveTo>
                  <a:cubicBezTo>
                    <a:pt x="216" y="251"/>
                    <a:pt x="216" y="251"/>
                    <a:pt x="216" y="251"/>
                  </a:cubicBezTo>
                  <a:cubicBezTo>
                    <a:pt x="211" y="251"/>
                    <a:pt x="211" y="251"/>
                    <a:pt x="211" y="251"/>
                  </a:cubicBezTo>
                  <a:cubicBezTo>
                    <a:pt x="208" y="251"/>
                    <a:pt x="208" y="251"/>
                    <a:pt x="208" y="251"/>
                  </a:cubicBezTo>
                  <a:cubicBezTo>
                    <a:pt x="203" y="255"/>
                    <a:pt x="203" y="255"/>
                    <a:pt x="203" y="255"/>
                  </a:cubicBezTo>
                  <a:cubicBezTo>
                    <a:pt x="196" y="259"/>
                    <a:pt x="196" y="259"/>
                    <a:pt x="196" y="259"/>
                  </a:cubicBezTo>
                  <a:cubicBezTo>
                    <a:pt x="191" y="263"/>
                    <a:pt x="191" y="263"/>
                    <a:pt x="191" y="263"/>
                  </a:cubicBezTo>
                  <a:cubicBezTo>
                    <a:pt x="184" y="269"/>
                    <a:pt x="184" y="269"/>
                    <a:pt x="184" y="269"/>
                  </a:cubicBezTo>
                  <a:cubicBezTo>
                    <a:pt x="179" y="273"/>
                    <a:pt x="179" y="273"/>
                    <a:pt x="179" y="273"/>
                  </a:cubicBezTo>
                  <a:cubicBezTo>
                    <a:pt x="179" y="274"/>
                    <a:pt x="179" y="274"/>
                    <a:pt x="179" y="274"/>
                  </a:cubicBezTo>
                  <a:cubicBezTo>
                    <a:pt x="176" y="277"/>
                    <a:pt x="176" y="277"/>
                    <a:pt x="176" y="277"/>
                  </a:cubicBezTo>
                  <a:cubicBezTo>
                    <a:pt x="169" y="282"/>
                    <a:pt x="169" y="282"/>
                    <a:pt x="169" y="282"/>
                  </a:cubicBezTo>
                  <a:cubicBezTo>
                    <a:pt x="167" y="284"/>
                    <a:pt x="167" y="284"/>
                    <a:pt x="167" y="284"/>
                  </a:cubicBezTo>
                  <a:cubicBezTo>
                    <a:pt x="158" y="294"/>
                    <a:pt x="158" y="294"/>
                    <a:pt x="158" y="294"/>
                  </a:cubicBezTo>
                  <a:cubicBezTo>
                    <a:pt x="154" y="299"/>
                    <a:pt x="154" y="299"/>
                    <a:pt x="154" y="299"/>
                  </a:cubicBezTo>
                  <a:cubicBezTo>
                    <a:pt x="149" y="305"/>
                    <a:pt x="149" y="305"/>
                    <a:pt x="149" y="305"/>
                  </a:cubicBezTo>
                  <a:cubicBezTo>
                    <a:pt x="145" y="307"/>
                    <a:pt x="143" y="311"/>
                    <a:pt x="140" y="314"/>
                  </a:cubicBezTo>
                  <a:cubicBezTo>
                    <a:pt x="133" y="322"/>
                    <a:pt x="133" y="322"/>
                    <a:pt x="133" y="322"/>
                  </a:cubicBezTo>
                  <a:cubicBezTo>
                    <a:pt x="127" y="330"/>
                    <a:pt x="127" y="330"/>
                    <a:pt x="127" y="330"/>
                  </a:cubicBezTo>
                  <a:cubicBezTo>
                    <a:pt x="124" y="334"/>
                    <a:pt x="124" y="334"/>
                    <a:pt x="124" y="334"/>
                  </a:cubicBezTo>
                  <a:cubicBezTo>
                    <a:pt x="120" y="338"/>
                    <a:pt x="120" y="338"/>
                    <a:pt x="120" y="338"/>
                  </a:cubicBezTo>
                  <a:cubicBezTo>
                    <a:pt x="119" y="342"/>
                    <a:pt x="116" y="346"/>
                    <a:pt x="113" y="349"/>
                  </a:cubicBezTo>
                  <a:cubicBezTo>
                    <a:pt x="110" y="357"/>
                    <a:pt x="110" y="357"/>
                    <a:pt x="110" y="357"/>
                  </a:cubicBezTo>
                  <a:cubicBezTo>
                    <a:pt x="108" y="360"/>
                    <a:pt x="108" y="360"/>
                    <a:pt x="108" y="360"/>
                  </a:cubicBezTo>
                  <a:cubicBezTo>
                    <a:pt x="107" y="360"/>
                    <a:pt x="107" y="360"/>
                    <a:pt x="107" y="360"/>
                  </a:cubicBezTo>
                  <a:cubicBezTo>
                    <a:pt x="105" y="366"/>
                    <a:pt x="105" y="366"/>
                    <a:pt x="105" y="366"/>
                  </a:cubicBezTo>
                  <a:cubicBezTo>
                    <a:pt x="103" y="371"/>
                    <a:pt x="103" y="371"/>
                    <a:pt x="103" y="371"/>
                  </a:cubicBezTo>
                  <a:cubicBezTo>
                    <a:pt x="101" y="377"/>
                    <a:pt x="101" y="377"/>
                    <a:pt x="101" y="377"/>
                  </a:cubicBezTo>
                  <a:cubicBezTo>
                    <a:pt x="99" y="386"/>
                    <a:pt x="99" y="386"/>
                    <a:pt x="99" y="386"/>
                  </a:cubicBezTo>
                  <a:cubicBezTo>
                    <a:pt x="97" y="390"/>
                    <a:pt x="97" y="390"/>
                    <a:pt x="97" y="390"/>
                  </a:cubicBezTo>
                  <a:cubicBezTo>
                    <a:pt x="96" y="398"/>
                    <a:pt x="96" y="398"/>
                    <a:pt x="96" y="398"/>
                  </a:cubicBezTo>
                  <a:cubicBezTo>
                    <a:pt x="96" y="409"/>
                    <a:pt x="96" y="409"/>
                    <a:pt x="96" y="409"/>
                  </a:cubicBezTo>
                  <a:cubicBezTo>
                    <a:pt x="96" y="409"/>
                    <a:pt x="96" y="409"/>
                    <a:pt x="96" y="409"/>
                  </a:cubicBezTo>
                  <a:cubicBezTo>
                    <a:pt x="96" y="415"/>
                    <a:pt x="96" y="415"/>
                    <a:pt x="96" y="415"/>
                  </a:cubicBezTo>
                  <a:cubicBezTo>
                    <a:pt x="96" y="419"/>
                    <a:pt x="96" y="419"/>
                    <a:pt x="96" y="419"/>
                  </a:cubicBezTo>
                  <a:cubicBezTo>
                    <a:pt x="98" y="427"/>
                    <a:pt x="98" y="427"/>
                    <a:pt x="98" y="427"/>
                  </a:cubicBezTo>
                  <a:cubicBezTo>
                    <a:pt x="99" y="431"/>
                    <a:pt x="101" y="435"/>
                    <a:pt x="103" y="439"/>
                  </a:cubicBezTo>
                  <a:cubicBezTo>
                    <a:pt x="106" y="444"/>
                    <a:pt x="106" y="444"/>
                    <a:pt x="106" y="444"/>
                  </a:cubicBezTo>
                  <a:cubicBezTo>
                    <a:pt x="112" y="452"/>
                    <a:pt x="112" y="452"/>
                    <a:pt x="112" y="452"/>
                  </a:cubicBezTo>
                  <a:cubicBezTo>
                    <a:pt x="117" y="457"/>
                    <a:pt x="117" y="457"/>
                    <a:pt x="117" y="457"/>
                  </a:cubicBezTo>
                  <a:cubicBezTo>
                    <a:pt x="125" y="462"/>
                    <a:pt x="125" y="462"/>
                    <a:pt x="125" y="462"/>
                  </a:cubicBezTo>
                  <a:cubicBezTo>
                    <a:pt x="129" y="465"/>
                    <a:pt x="129" y="465"/>
                    <a:pt x="129" y="465"/>
                  </a:cubicBezTo>
                  <a:cubicBezTo>
                    <a:pt x="136" y="469"/>
                    <a:pt x="136" y="469"/>
                    <a:pt x="136" y="469"/>
                  </a:cubicBezTo>
                  <a:cubicBezTo>
                    <a:pt x="142" y="470"/>
                    <a:pt x="146" y="474"/>
                    <a:pt x="152" y="474"/>
                  </a:cubicBezTo>
                  <a:cubicBezTo>
                    <a:pt x="161" y="477"/>
                    <a:pt x="161" y="477"/>
                    <a:pt x="161" y="477"/>
                  </a:cubicBezTo>
                  <a:cubicBezTo>
                    <a:pt x="163" y="478"/>
                    <a:pt x="163" y="478"/>
                    <a:pt x="163" y="478"/>
                  </a:cubicBezTo>
                  <a:cubicBezTo>
                    <a:pt x="167" y="478"/>
                    <a:pt x="171" y="479"/>
                    <a:pt x="174" y="479"/>
                  </a:cubicBezTo>
                  <a:cubicBezTo>
                    <a:pt x="178" y="479"/>
                    <a:pt x="178" y="479"/>
                    <a:pt x="178" y="479"/>
                  </a:cubicBezTo>
                  <a:cubicBezTo>
                    <a:pt x="186" y="480"/>
                    <a:pt x="186" y="480"/>
                    <a:pt x="186" y="480"/>
                  </a:cubicBezTo>
                  <a:cubicBezTo>
                    <a:pt x="191" y="479"/>
                    <a:pt x="191" y="479"/>
                    <a:pt x="191" y="479"/>
                  </a:cubicBezTo>
                  <a:cubicBezTo>
                    <a:pt x="198" y="479"/>
                    <a:pt x="198" y="479"/>
                    <a:pt x="198" y="479"/>
                  </a:cubicBezTo>
                  <a:cubicBezTo>
                    <a:pt x="201" y="479"/>
                    <a:pt x="201" y="479"/>
                    <a:pt x="201" y="479"/>
                  </a:cubicBezTo>
                  <a:cubicBezTo>
                    <a:pt x="203" y="480"/>
                    <a:pt x="203" y="480"/>
                    <a:pt x="203" y="480"/>
                  </a:cubicBezTo>
                  <a:cubicBezTo>
                    <a:pt x="213" y="479"/>
                    <a:pt x="213" y="479"/>
                    <a:pt x="213" y="479"/>
                  </a:cubicBezTo>
                  <a:cubicBezTo>
                    <a:pt x="217" y="478"/>
                    <a:pt x="217" y="478"/>
                    <a:pt x="217" y="478"/>
                  </a:cubicBezTo>
                  <a:cubicBezTo>
                    <a:pt x="221" y="478"/>
                    <a:pt x="221" y="478"/>
                    <a:pt x="221" y="478"/>
                  </a:cubicBezTo>
                  <a:cubicBezTo>
                    <a:pt x="230" y="476"/>
                    <a:pt x="230" y="476"/>
                    <a:pt x="230" y="476"/>
                  </a:cubicBezTo>
                  <a:cubicBezTo>
                    <a:pt x="240" y="475"/>
                    <a:pt x="240" y="475"/>
                    <a:pt x="240" y="475"/>
                  </a:cubicBezTo>
                  <a:cubicBezTo>
                    <a:pt x="243" y="474"/>
                    <a:pt x="243" y="474"/>
                    <a:pt x="243" y="474"/>
                  </a:cubicBezTo>
                  <a:cubicBezTo>
                    <a:pt x="251" y="471"/>
                    <a:pt x="251" y="471"/>
                    <a:pt x="251" y="471"/>
                  </a:cubicBezTo>
                  <a:cubicBezTo>
                    <a:pt x="259" y="469"/>
                    <a:pt x="259" y="469"/>
                    <a:pt x="259" y="469"/>
                  </a:cubicBezTo>
                  <a:cubicBezTo>
                    <a:pt x="264" y="467"/>
                    <a:pt x="264" y="467"/>
                    <a:pt x="264" y="467"/>
                  </a:cubicBezTo>
                  <a:cubicBezTo>
                    <a:pt x="267" y="466"/>
                    <a:pt x="267" y="466"/>
                    <a:pt x="267" y="466"/>
                  </a:cubicBezTo>
                  <a:cubicBezTo>
                    <a:pt x="268" y="465"/>
                    <a:pt x="268" y="465"/>
                    <a:pt x="268" y="465"/>
                  </a:cubicBezTo>
                  <a:cubicBezTo>
                    <a:pt x="276" y="462"/>
                    <a:pt x="276" y="462"/>
                    <a:pt x="276" y="462"/>
                  </a:cubicBezTo>
                  <a:cubicBezTo>
                    <a:pt x="278" y="461"/>
                    <a:pt x="278" y="461"/>
                    <a:pt x="278" y="461"/>
                  </a:cubicBezTo>
                  <a:cubicBezTo>
                    <a:pt x="281" y="460"/>
                    <a:pt x="281" y="460"/>
                    <a:pt x="281" y="460"/>
                  </a:cubicBezTo>
                  <a:cubicBezTo>
                    <a:pt x="285" y="457"/>
                    <a:pt x="289" y="456"/>
                    <a:pt x="293" y="453"/>
                  </a:cubicBezTo>
                  <a:cubicBezTo>
                    <a:pt x="295" y="452"/>
                    <a:pt x="295" y="452"/>
                    <a:pt x="295" y="452"/>
                  </a:cubicBezTo>
                  <a:cubicBezTo>
                    <a:pt x="301" y="449"/>
                    <a:pt x="301" y="449"/>
                    <a:pt x="301" y="449"/>
                  </a:cubicBezTo>
                  <a:cubicBezTo>
                    <a:pt x="302" y="448"/>
                    <a:pt x="302" y="448"/>
                    <a:pt x="302" y="448"/>
                  </a:cubicBezTo>
                  <a:cubicBezTo>
                    <a:pt x="305" y="446"/>
                    <a:pt x="305" y="446"/>
                    <a:pt x="305" y="446"/>
                  </a:cubicBezTo>
                  <a:cubicBezTo>
                    <a:pt x="307" y="443"/>
                    <a:pt x="307" y="443"/>
                    <a:pt x="307" y="443"/>
                  </a:cubicBezTo>
                  <a:cubicBezTo>
                    <a:pt x="304" y="443"/>
                    <a:pt x="304" y="443"/>
                    <a:pt x="304" y="443"/>
                  </a:cubicBezTo>
                  <a:cubicBezTo>
                    <a:pt x="300" y="445"/>
                    <a:pt x="300" y="445"/>
                    <a:pt x="300" y="445"/>
                  </a:cubicBezTo>
                  <a:cubicBezTo>
                    <a:pt x="297" y="444"/>
                    <a:pt x="297" y="444"/>
                    <a:pt x="297" y="444"/>
                  </a:cubicBezTo>
                  <a:cubicBezTo>
                    <a:pt x="302" y="440"/>
                    <a:pt x="302" y="440"/>
                    <a:pt x="302" y="440"/>
                  </a:cubicBezTo>
                  <a:cubicBezTo>
                    <a:pt x="304" y="439"/>
                    <a:pt x="304" y="439"/>
                    <a:pt x="304" y="439"/>
                  </a:cubicBezTo>
                  <a:cubicBezTo>
                    <a:pt x="307" y="437"/>
                    <a:pt x="307" y="437"/>
                    <a:pt x="307" y="437"/>
                  </a:cubicBezTo>
                  <a:cubicBezTo>
                    <a:pt x="305" y="436"/>
                    <a:pt x="305" y="436"/>
                    <a:pt x="305" y="436"/>
                  </a:cubicBezTo>
                  <a:cubicBezTo>
                    <a:pt x="301" y="436"/>
                    <a:pt x="301" y="436"/>
                    <a:pt x="301" y="436"/>
                  </a:cubicBezTo>
                  <a:cubicBezTo>
                    <a:pt x="300" y="436"/>
                    <a:pt x="300" y="436"/>
                    <a:pt x="300" y="436"/>
                  </a:cubicBezTo>
                  <a:cubicBezTo>
                    <a:pt x="302" y="434"/>
                    <a:pt x="302" y="434"/>
                    <a:pt x="302" y="434"/>
                  </a:cubicBezTo>
                  <a:cubicBezTo>
                    <a:pt x="307" y="430"/>
                    <a:pt x="307" y="430"/>
                    <a:pt x="307" y="430"/>
                  </a:cubicBezTo>
                  <a:cubicBezTo>
                    <a:pt x="305" y="429"/>
                    <a:pt x="305" y="429"/>
                    <a:pt x="305" y="429"/>
                  </a:cubicBezTo>
                  <a:cubicBezTo>
                    <a:pt x="301" y="430"/>
                    <a:pt x="301" y="430"/>
                    <a:pt x="301" y="430"/>
                  </a:cubicBezTo>
                  <a:cubicBezTo>
                    <a:pt x="297" y="433"/>
                    <a:pt x="297" y="433"/>
                    <a:pt x="297" y="433"/>
                  </a:cubicBezTo>
                  <a:cubicBezTo>
                    <a:pt x="293" y="433"/>
                    <a:pt x="293" y="433"/>
                    <a:pt x="293" y="433"/>
                  </a:cubicBezTo>
                  <a:cubicBezTo>
                    <a:pt x="294" y="431"/>
                    <a:pt x="294" y="431"/>
                    <a:pt x="294" y="431"/>
                  </a:cubicBezTo>
                  <a:cubicBezTo>
                    <a:pt x="295" y="429"/>
                    <a:pt x="295" y="429"/>
                    <a:pt x="295" y="429"/>
                  </a:cubicBezTo>
                  <a:cubicBezTo>
                    <a:pt x="290" y="431"/>
                    <a:pt x="290" y="431"/>
                    <a:pt x="290" y="431"/>
                  </a:cubicBezTo>
                  <a:cubicBezTo>
                    <a:pt x="284" y="434"/>
                    <a:pt x="284" y="434"/>
                    <a:pt x="284" y="434"/>
                  </a:cubicBezTo>
                  <a:cubicBezTo>
                    <a:pt x="281" y="436"/>
                    <a:pt x="281" y="436"/>
                    <a:pt x="281" y="436"/>
                  </a:cubicBezTo>
                  <a:cubicBezTo>
                    <a:pt x="280" y="435"/>
                    <a:pt x="280" y="435"/>
                    <a:pt x="280" y="435"/>
                  </a:cubicBezTo>
                  <a:cubicBezTo>
                    <a:pt x="281" y="434"/>
                    <a:pt x="281" y="434"/>
                    <a:pt x="281" y="434"/>
                  </a:cubicBezTo>
                  <a:cubicBezTo>
                    <a:pt x="286" y="432"/>
                    <a:pt x="286" y="432"/>
                    <a:pt x="286" y="432"/>
                  </a:cubicBezTo>
                  <a:cubicBezTo>
                    <a:pt x="288" y="431"/>
                    <a:pt x="288" y="431"/>
                    <a:pt x="288" y="431"/>
                  </a:cubicBezTo>
                  <a:cubicBezTo>
                    <a:pt x="289" y="428"/>
                    <a:pt x="289" y="428"/>
                    <a:pt x="289" y="428"/>
                  </a:cubicBezTo>
                  <a:cubicBezTo>
                    <a:pt x="282" y="431"/>
                    <a:pt x="282" y="431"/>
                    <a:pt x="282" y="431"/>
                  </a:cubicBezTo>
                  <a:cubicBezTo>
                    <a:pt x="281" y="431"/>
                    <a:pt x="281" y="431"/>
                    <a:pt x="281" y="431"/>
                  </a:cubicBezTo>
                  <a:cubicBezTo>
                    <a:pt x="276" y="432"/>
                    <a:pt x="276" y="432"/>
                    <a:pt x="276" y="432"/>
                  </a:cubicBezTo>
                  <a:cubicBezTo>
                    <a:pt x="270" y="436"/>
                    <a:pt x="270" y="436"/>
                    <a:pt x="270" y="436"/>
                  </a:cubicBezTo>
                  <a:cubicBezTo>
                    <a:pt x="265" y="437"/>
                    <a:pt x="265" y="437"/>
                    <a:pt x="265" y="437"/>
                  </a:cubicBezTo>
                  <a:cubicBezTo>
                    <a:pt x="261" y="439"/>
                    <a:pt x="261" y="439"/>
                    <a:pt x="261" y="439"/>
                  </a:cubicBezTo>
                  <a:cubicBezTo>
                    <a:pt x="253" y="442"/>
                    <a:pt x="253" y="442"/>
                    <a:pt x="253" y="442"/>
                  </a:cubicBezTo>
                  <a:cubicBezTo>
                    <a:pt x="245" y="444"/>
                    <a:pt x="245" y="444"/>
                    <a:pt x="245" y="444"/>
                  </a:cubicBezTo>
                  <a:cubicBezTo>
                    <a:pt x="236" y="446"/>
                    <a:pt x="236" y="446"/>
                    <a:pt x="236" y="446"/>
                  </a:cubicBezTo>
                  <a:cubicBezTo>
                    <a:pt x="231" y="448"/>
                    <a:pt x="231" y="448"/>
                    <a:pt x="231" y="448"/>
                  </a:cubicBezTo>
                  <a:cubicBezTo>
                    <a:pt x="228" y="448"/>
                    <a:pt x="228" y="448"/>
                    <a:pt x="228" y="448"/>
                  </a:cubicBezTo>
                  <a:cubicBezTo>
                    <a:pt x="222" y="450"/>
                    <a:pt x="222" y="450"/>
                    <a:pt x="222" y="450"/>
                  </a:cubicBezTo>
                  <a:cubicBezTo>
                    <a:pt x="220" y="451"/>
                    <a:pt x="220" y="451"/>
                    <a:pt x="220" y="451"/>
                  </a:cubicBezTo>
                  <a:cubicBezTo>
                    <a:pt x="218" y="451"/>
                    <a:pt x="218" y="451"/>
                    <a:pt x="218" y="451"/>
                  </a:cubicBezTo>
                  <a:cubicBezTo>
                    <a:pt x="209" y="453"/>
                    <a:pt x="209" y="453"/>
                    <a:pt x="209" y="453"/>
                  </a:cubicBezTo>
                  <a:cubicBezTo>
                    <a:pt x="203" y="453"/>
                    <a:pt x="203" y="453"/>
                    <a:pt x="203" y="453"/>
                  </a:cubicBezTo>
                  <a:cubicBezTo>
                    <a:pt x="195" y="455"/>
                    <a:pt x="195" y="455"/>
                    <a:pt x="195" y="455"/>
                  </a:cubicBezTo>
                  <a:cubicBezTo>
                    <a:pt x="189" y="455"/>
                    <a:pt x="189" y="455"/>
                    <a:pt x="189" y="455"/>
                  </a:cubicBezTo>
                  <a:cubicBezTo>
                    <a:pt x="184" y="456"/>
                    <a:pt x="184" y="456"/>
                    <a:pt x="184" y="456"/>
                  </a:cubicBezTo>
                  <a:cubicBezTo>
                    <a:pt x="180" y="456"/>
                    <a:pt x="180" y="456"/>
                    <a:pt x="180" y="456"/>
                  </a:cubicBezTo>
                  <a:cubicBezTo>
                    <a:pt x="171" y="457"/>
                    <a:pt x="171" y="457"/>
                    <a:pt x="171" y="457"/>
                  </a:cubicBezTo>
                  <a:cubicBezTo>
                    <a:pt x="165" y="457"/>
                    <a:pt x="165" y="457"/>
                    <a:pt x="165" y="457"/>
                  </a:cubicBezTo>
                  <a:cubicBezTo>
                    <a:pt x="161" y="458"/>
                    <a:pt x="161" y="458"/>
                    <a:pt x="161" y="458"/>
                  </a:cubicBezTo>
                  <a:cubicBezTo>
                    <a:pt x="157" y="457"/>
                    <a:pt x="157" y="457"/>
                    <a:pt x="157" y="457"/>
                  </a:cubicBezTo>
                  <a:cubicBezTo>
                    <a:pt x="152" y="457"/>
                    <a:pt x="152" y="457"/>
                    <a:pt x="152" y="457"/>
                  </a:cubicBezTo>
                  <a:cubicBezTo>
                    <a:pt x="149" y="457"/>
                    <a:pt x="149" y="457"/>
                    <a:pt x="149" y="457"/>
                  </a:cubicBezTo>
                  <a:cubicBezTo>
                    <a:pt x="140" y="454"/>
                    <a:pt x="140" y="454"/>
                    <a:pt x="140" y="454"/>
                  </a:cubicBezTo>
                  <a:cubicBezTo>
                    <a:pt x="133" y="452"/>
                    <a:pt x="133" y="452"/>
                    <a:pt x="133" y="452"/>
                  </a:cubicBezTo>
                  <a:cubicBezTo>
                    <a:pt x="131" y="450"/>
                    <a:pt x="131" y="450"/>
                    <a:pt x="131" y="450"/>
                  </a:cubicBezTo>
                  <a:cubicBezTo>
                    <a:pt x="124" y="446"/>
                    <a:pt x="124" y="446"/>
                    <a:pt x="124" y="446"/>
                  </a:cubicBezTo>
                  <a:cubicBezTo>
                    <a:pt x="123" y="444"/>
                    <a:pt x="123" y="444"/>
                    <a:pt x="123" y="444"/>
                  </a:cubicBezTo>
                  <a:cubicBezTo>
                    <a:pt x="119" y="441"/>
                    <a:pt x="119" y="441"/>
                    <a:pt x="119" y="441"/>
                  </a:cubicBezTo>
                  <a:cubicBezTo>
                    <a:pt x="118" y="438"/>
                    <a:pt x="118" y="438"/>
                    <a:pt x="118" y="438"/>
                  </a:cubicBezTo>
                  <a:cubicBezTo>
                    <a:pt x="117" y="436"/>
                    <a:pt x="117" y="436"/>
                    <a:pt x="117" y="436"/>
                  </a:cubicBezTo>
                  <a:cubicBezTo>
                    <a:pt x="116" y="431"/>
                    <a:pt x="116" y="431"/>
                    <a:pt x="116" y="431"/>
                  </a:cubicBezTo>
                  <a:cubicBezTo>
                    <a:pt x="114" y="423"/>
                    <a:pt x="114" y="423"/>
                    <a:pt x="114" y="423"/>
                  </a:cubicBezTo>
                  <a:cubicBezTo>
                    <a:pt x="115" y="414"/>
                    <a:pt x="115" y="414"/>
                    <a:pt x="115" y="414"/>
                  </a:cubicBezTo>
                  <a:cubicBezTo>
                    <a:pt x="114" y="411"/>
                    <a:pt x="114" y="411"/>
                    <a:pt x="114" y="411"/>
                  </a:cubicBezTo>
                  <a:cubicBezTo>
                    <a:pt x="116" y="408"/>
                    <a:pt x="116" y="408"/>
                    <a:pt x="116" y="408"/>
                  </a:cubicBezTo>
                  <a:cubicBezTo>
                    <a:pt x="116" y="404"/>
                    <a:pt x="116" y="404"/>
                    <a:pt x="116" y="404"/>
                  </a:cubicBezTo>
                  <a:cubicBezTo>
                    <a:pt x="119" y="399"/>
                    <a:pt x="119" y="399"/>
                    <a:pt x="119" y="399"/>
                  </a:cubicBezTo>
                  <a:cubicBezTo>
                    <a:pt x="120" y="395"/>
                    <a:pt x="120" y="395"/>
                    <a:pt x="120" y="395"/>
                  </a:cubicBezTo>
                  <a:cubicBezTo>
                    <a:pt x="121" y="393"/>
                    <a:pt x="121" y="393"/>
                    <a:pt x="121" y="393"/>
                  </a:cubicBezTo>
                  <a:cubicBezTo>
                    <a:pt x="123" y="389"/>
                    <a:pt x="123" y="389"/>
                    <a:pt x="123" y="389"/>
                  </a:cubicBezTo>
                  <a:cubicBezTo>
                    <a:pt x="126" y="382"/>
                    <a:pt x="126" y="382"/>
                    <a:pt x="126" y="382"/>
                  </a:cubicBezTo>
                  <a:cubicBezTo>
                    <a:pt x="131" y="373"/>
                    <a:pt x="131" y="373"/>
                    <a:pt x="131" y="373"/>
                  </a:cubicBezTo>
                  <a:cubicBezTo>
                    <a:pt x="136" y="366"/>
                    <a:pt x="136" y="366"/>
                    <a:pt x="136" y="366"/>
                  </a:cubicBezTo>
                  <a:cubicBezTo>
                    <a:pt x="139" y="360"/>
                    <a:pt x="139" y="360"/>
                    <a:pt x="139" y="360"/>
                  </a:cubicBezTo>
                  <a:cubicBezTo>
                    <a:pt x="142" y="357"/>
                    <a:pt x="142" y="357"/>
                    <a:pt x="142" y="357"/>
                  </a:cubicBezTo>
                  <a:cubicBezTo>
                    <a:pt x="144" y="353"/>
                    <a:pt x="144" y="353"/>
                    <a:pt x="144" y="353"/>
                  </a:cubicBezTo>
                  <a:cubicBezTo>
                    <a:pt x="147" y="350"/>
                    <a:pt x="147" y="350"/>
                    <a:pt x="147" y="350"/>
                  </a:cubicBezTo>
                  <a:cubicBezTo>
                    <a:pt x="148" y="349"/>
                    <a:pt x="148" y="349"/>
                    <a:pt x="148" y="349"/>
                  </a:cubicBezTo>
                  <a:cubicBezTo>
                    <a:pt x="155" y="340"/>
                    <a:pt x="155" y="340"/>
                    <a:pt x="155" y="340"/>
                  </a:cubicBezTo>
                  <a:cubicBezTo>
                    <a:pt x="161" y="334"/>
                    <a:pt x="161" y="334"/>
                    <a:pt x="161" y="334"/>
                  </a:cubicBezTo>
                  <a:cubicBezTo>
                    <a:pt x="162" y="332"/>
                    <a:pt x="162" y="332"/>
                    <a:pt x="162" y="332"/>
                  </a:cubicBezTo>
                  <a:cubicBezTo>
                    <a:pt x="165" y="329"/>
                    <a:pt x="165" y="329"/>
                    <a:pt x="165" y="329"/>
                  </a:cubicBezTo>
                  <a:cubicBezTo>
                    <a:pt x="167" y="327"/>
                    <a:pt x="167" y="327"/>
                    <a:pt x="167" y="327"/>
                  </a:cubicBezTo>
                  <a:cubicBezTo>
                    <a:pt x="168" y="326"/>
                    <a:pt x="168" y="326"/>
                    <a:pt x="168" y="326"/>
                  </a:cubicBezTo>
                  <a:cubicBezTo>
                    <a:pt x="172" y="322"/>
                    <a:pt x="175" y="318"/>
                    <a:pt x="179" y="315"/>
                  </a:cubicBezTo>
                  <a:cubicBezTo>
                    <a:pt x="183" y="311"/>
                    <a:pt x="183" y="311"/>
                    <a:pt x="183" y="311"/>
                  </a:cubicBezTo>
                  <a:cubicBezTo>
                    <a:pt x="185" y="309"/>
                    <a:pt x="185" y="309"/>
                    <a:pt x="185" y="309"/>
                  </a:cubicBezTo>
                  <a:cubicBezTo>
                    <a:pt x="188" y="306"/>
                    <a:pt x="188" y="306"/>
                    <a:pt x="188" y="306"/>
                  </a:cubicBezTo>
                  <a:cubicBezTo>
                    <a:pt x="193" y="302"/>
                    <a:pt x="199" y="297"/>
                    <a:pt x="204" y="293"/>
                  </a:cubicBezTo>
                  <a:cubicBezTo>
                    <a:pt x="206" y="290"/>
                    <a:pt x="206" y="290"/>
                    <a:pt x="206" y="290"/>
                  </a:cubicBezTo>
                  <a:cubicBezTo>
                    <a:pt x="210" y="287"/>
                    <a:pt x="213" y="284"/>
                    <a:pt x="217" y="281"/>
                  </a:cubicBezTo>
                  <a:cubicBezTo>
                    <a:pt x="224" y="275"/>
                    <a:pt x="224" y="275"/>
                    <a:pt x="224" y="275"/>
                  </a:cubicBezTo>
                  <a:cubicBezTo>
                    <a:pt x="226" y="274"/>
                    <a:pt x="226" y="274"/>
                    <a:pt x="226" y="274"/>
                  </a:cubicBezTo>
                  <a:cubicBezTo>
                    <a:pt x="233" y="268"/>
                    <a:pt x="233" y="268"/>
                    <a:pt x="233" y="268"/>
                  </a:cubicBezTo>
                  <a:cubicBezTo>
                    <a:pt x="233" y="265"/>
                    <a:pt x="233" y="265"/>
                    <a:pt x="233" y="265"/>
                  </a:cubicBezTo>
                  <a:cubicBezTo>
                    <a:pt x="231" y="263"/>
                    <a:pt x="231" y="263"/>
                    <a:pt x="231" y="263"/>
                  </a:cubicBezTo>
                  <a:cubicBezTo>
                    <a:pt x="230" y="258"/>
                    <a:pt x="230" y="258"/>
                    <a:pt x="230" y="258"/>
                  </a:cubicBezTo>
                  <a:cubicBezTo>
                    <a:pt x="223" y="255"/>
                    <a:pt x="223" y="255"/>
                    <a:pt x="223" y="255"/>
                  </a:cubicBezTo>
                  <a:cubicBezTo>
                    <a:pt x="221" y="253"/>
                    <a:pt x="221" y="253"/>
                    <a:pt x="221" y="253"/>
                  </a:cubicBezTo>
                  <a:cubicBezTo>
                    <a:pt x="216" y="250"/>
                    <a:pt x="216" y="250"/>
                    <a:pt x="216" y="25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noSelect="1"/>
            </p:cNvSpPr>
            <p:nvPr/>
          </p:nvSpPr>
          <p:spPr bwMode="auto">
            <a:xfrm>
              <a:off x="4056064" y="6396037"/>
              <a:ext cx="909638" cy="166688"/>
            </a:xfrm>
            <a:custGeom>
              <a:avLst/>
              <a:gdLst/>
              <a:ahLst/>
              <a:cxnLst>
                <a:cxn ang="0">
                  <a:pos x="292" y="554"/>
                </a:cxn>
                <a:cxn ang="0">
                  <a:pos x="427" y="446"/>
                </a:cxn>
                <a:cxn ang="0">
                  <a:pos x="299" y="336"/>
                </a:cxn>
                <a:cxn ang="0">
                  <a:pos x="217" y="547"/>
                </a:cxn>
                <a:cxn ang="0">
                  <a:pos x="217" y="0"/>
                </a:cxn>
                <a:cxn ang="0">
                  <a:pos x="346" y="155"/>
                </a:cxn>
                <a:cxn ang="0">
                  <a:pos x="644" y="452"/>
                </a:cxn>
                <a:cxn ang="0">
                  <a:pos x="354" y="735"/>
                </a:cxn>
                <a:cxn ang="0">
                  <a:pos x="0" y="0"/>
                </a:cxn>
                <a:cxn ang="0">
                  <a:pos x="922" y="529"/>
                </a:cxn>
                <a:cxn ang="0">
                  <a:pos x="1088" y="529"/>
                </a:cxn>
                <a:cxn ang="0">
                  <a:pos x="1088" y="370"/>
                </a:cxn>
                <a:cxn ang="0">
                  <a:pos x="922" y="370"/>
                </a:cxn>
                <a:cxn ang="0">
                  <a:pos x="673" y="450"/>
                </a:cxn>
                <a:cxn ang="0">
                  <a:pos x="1005" y="155"/>
                </a:cxn>
                <a:cxn ang="0">
                  <a:pos x="1337" y="450"/>
                </a:cxn>
                <a:cxn ang="0">
                  <a:pos x="1007" y="744"/>
                </a:cxn>
                <a:cxn ang="0">
                  <a:pos x="673" y="450"/>
                </a:cxn>
                <a:cxn ang="0">
                  <a:pos x="1581" y="0"/>
                </a:cxn>
                <a:cxn ang="0">
                  <a:pos x="1364" y="735"/>
                </a:cxn>
                <a:cxn ang="0">
                  <a:pos x="1749" y="480"/>
                </a:cxn>
                <a:cxn ang="0">
                  <a:pos x="1877" y="612"/>
                </a:cxn>
                <a:cxn ang="0">
                  <a:pos x="1749" y="744"/>
                </a:cxn>
                <a:cxn ang="0">
                  <a:pos x="1621" y="612"/>
                </a:cxn>
                <a:cxn ang="0">
                  <a:pos x="1749" y="480"/>
                </a:cxn>
                <a:cxn ang="0">
                  <a:pos x="2200" y="744"/>
                </a:cxn>
                <a:cxn ang="0">
                  <a:pos x="1887" y="453"/>
                </a:cxn>
                <a:cxn ang="0">
                  <a:pos x="2194" y="155"/>
                </a:cxn>
                <a:cxn ang="0">
                  <a:pos x="2372" y="374"/>
                </a:cxn>
                <a:cxn ang="0">
                  <a:pos x="2140" y="370"/>
                </a:cxn>
                <a:cxn ang="0">
                  <a:pos x="2143" y="529"/>
                </a:cxn>
                <a:cxn ang="0">
                  <a:pos x="2376" y="525"/>
                </a:cxn>
                <a:cxn ang="0">
                  <a:pos x="2632" y="450"/>
                </a:cxn>
                <a:cxn ang="0">
                  <a:pos x="2746" y="560"/>
                </a:cxn>
                <a:cxn ang="0">
                  <a:pos x="2861" y="450"/>
                </a:cxn>
                <a:cxn ang="0">
                  <a:pos x="2746" y="339"/>
                </a:cxn>
                <a:cxn ang="0">
                  <a:pos x="2632" y="450"/>
                </a:cxn>
                <a:cxn ang="0">
                  <a:pos x="2494" y="247"/>
                </a:cxn>
                <a:cxn ang="0">
                  <a:pos x="3003" y="250"/>
                </a:cxn>
                <a:cxn ang="0">
                  <a:pos x="2998" y="653"/>
                </a:cxn>
                <a:cxn ang="0">
                  <a:pos x="2492" y="648"/>
                </a:cxn>
                <a:cxn ang="0">
                  <a:pos x="3115" y="165"/>
                </a:cxn>
                <a:cxn ang="0">
                  <a:pos x="3332" y="240"/>
                </a:cxn>
                <a:cxn ang="0">
                  <a:pos x="3685" y="256"/>
                </a:cxn>
                <a:cxn ang="0">
                  <a:pos x="4027" y="219"/>
                </a:cxn>
                <a:cxn ang="0">
                  <a:pos x="4070" y="735"/>
                </a:cxn>
                <a:cxn ang="0">
                  <a:pos x="3853" y="409"/>
                </a:cxn>
                <a:cxn ang="0">
                  <a:pos x="3790" y="340"/>
                </a:cxn>
                <a:cxn ang="0">
                  <a:pos x="3701" y="735"/>
                </a:cxn>
                <a:cxn ang="0">
                  <a:pos x="3484" y="413"/>
                </a:cxn>
                <a:cxn ang="0">
                  <a:pos x="3419" y="340"/>
                </a:cxn>
                <a:cxn ang="0">
                  <a:pos x="3332" y="735"/>
                </a:cxn>
                <a:cxn ang="0">
                  <a:pos x="3115" y="165"/>
                </a:cxn>
              </a:cxnLst>
              <a:rect l="0" t="0" r="r" b="b"/>
              <a:pathLst>
                <a:path w="4070" h="745">
                  <a:moveTo>
                    <a:pt x="217" y="547"/>
                  </a:moveTo>
                  <a:cubicBezTo>
                    <a:pt x="246" y="552"/>
                    <a:pt x="271" y="554"/>
                    <a:pt x="292" y="554"/>
                  </a:cubicBezTo>
                  <a:cubicBezTo>
                    <a:pt x="333" y="554"/>
                    <a:pt x="366" y="544"/>
                    <a:pt x="390" y="524"/>
                  </a:cubicBezTo>
                  <a:cubicBezTo>
                    <a:pt x="414" y="505"/>
                    <a:pt x="426" y="479"/>
                    <a:pt x="427" y="446"/>
                  </a:cubicBezTo>
                  <a:cubicBezTo>
                    <a:pt x="427" y="412"/>
                    <a:pt x="416" y="385"/>
                    <a:pt x="393" y="365"/>
                  </a:cubicBezTo>
                  <a:cubicBezTo>
                    <a:pt x="369" y="346"/>
                    <a:pt x="337" y="336"/>
                    <a:pt x="299" y="336"/>
                  </a:cubicBezTo>
                  <a:cubicBezTo>
                    <a:pt x="273" y="336"/>
                    <a:pt x="246" y="340"/>
                    <a:pt x="217" y="349"/>
                  </a:cubicBezTo>
                  <a:lnTo>
                    <a:pt x="217" y="547"/>
                  </a:lnTo>
                  <a:close/>
                  <a:moveTo>
                    <a:pt x="0" y="0"/>
                  </a:moveTo>
                  <a:cubicBezTo>
                    <a:pt x="217" y="0"/>
                    <a:pt x="217" y="0"/>
                    <a:pt x="217" y="0"/>
                  </a:cubicBezTo>
                  <a:cubicBezTo>
                    <a:pt x="217" y="179"/>
                    <a:pt x="217" y="179"/>
                    <a:pt x="217" y="179"/>
                  </a:cubicBezTo>
                  <a:cubicBezTo>
                    <a:pt x="258" y="163"/>
                    <a:pt x="302" y="155"/>
                    <a:pt x="346" y="155"/>
                  </a:cubicBezTo>
                  <a:cubicBezTo>
                    <a:pt x="434" y="156"/>
                    <a:pt x="505" y="183"/>
                    <a:pt x="560" y="238"/>
                  </a:cubicBezTo>
                  <a:cubicBezTo>
                    <a:pt x="615" y="293"/>
                    <a:pt x="644" y="364"/>
                    <a:pt x="644" y="452"/>
                  </a:cubicBezTo>
                  <a:cubicBezTo>
                    <a:pt x="644" y="520"/>
                    <a:pt x="621" y="583"/>
                    <a:pt x="576" y="641"/>
                  </a:cubicBezTo>
                  <a:cubicBezTo>
                    <a:pt x="529" y="702"/>
                    <a:pt x="455" y="734"/>
                    <a:pt x="354" y="735"/>
                  </a:cubicBezTo>
                  <a:cubicBezTo>
                    <a:pt x="0" y="735"/>
                    <a:pt x="0" y="735"/>
                    <a:pt x="0" y="735"/>
                  </a:cubicBezTo>
                  <a:lnTo>
                    <a:pt x="0" y="0"/>
                  </a:lnTo>
                  <a:close/>
                  <a:moveTo>
                    <a:pt x="890" y="450"/>
                  </a:moveTo>
                  <a:cubicBezTo>
                    <a:pt x="890" y="482"/>
                    <a:pt x="901" y="509"/>
                    <a:pt x="922" y="529"/>
                  </a:cubicBezTo>
                  <a:cubicBezTo>
                    <a:pt x="943" y="550"/>
                    <a:pt x="970" y="560"/>
                    <a:pt x="1005" y="560"/>
                  </a:cubicBezTo>
                  <a:cubicBezTo>
                    <a:pt x="1040" y="560"/>
                    <a:pt x="1067" y="550"/>
                    <a:pt x="1088" y="529"/>
                  </a:cubicBezTo>
                  <a:cubicBezTo>
                    <a:pt x="1109" y="509"/>
                    <a:pt x="1119" y="482"/>
                    <a:pt x="1119" y="450"/>
                  </a:cubicBezTo>
                  <a:cubicBezTo>
                    <a:pt x="1119" y="417"/>
                    <a:pt x="1109" y="390"/>
                    <a:pt x="1088" y="370"/>
                  </a:cubicBezTo>
                  <a:cubicBezTo>
                    <a:pt x="1067" y="349"/>
                    <a:pt x="1040" y="339"/>
                    <a:pt x="1005" y="339"/>
                  </a:cubicBezTo>
                  <a:cubicBezTo>
                    <a:pt x="970" y="339"/>
                    <a:pt x="943" y="349"/>
                    <a:pt x="922" y="370"/>
                  </a:cubicBezTo>
                  <a:cubicBezTo>
                    <a:pt x="901" y="390"/>
                    <a:pt x="890" y="417"/>
                    <a:pt x="890" y="450"/>
                  </a:cubicBezTo>
                  <a:moveTo>
                    <a:pt x="673" y="450"/>
                  </a:moveTo>
                  <a:cubicBezTo>
                    <a:pt x="673" y="373"/>
                    <a:pt x="699" y="305"/>
                    <a:pt x="753" y="247"/>
                  </a:cubicBezTo>
                  <a:cubicBezTo>
                    <a:pt x="806" y="187"/>
                    <a:pt x="890" y="156"/>
                    <a:pt x="1005" y="155"/>
                  </a:cubicBezTo>
                  <a:cubicBezTo>
                    <a:pt x="1124" y="157"/>
                    <a:pt x="1210" y="189"/>
                    <a:pt x="1262" y="250"/>
                  </a:cubicBezTo>
                  <a:cubicBezTo>
                    <a:pt x="1312" y="310"/>
                    <a:pt x="1337" y="376"/>
                    <a:pt x="1337" y="450"/>
                  </a:cubicBezTo>
                  <a:cubicBezTo>
                    <a:pt x="1337" y="528"/>
                    <a:pt x="1310" y="596"/>
                    <a:pt x="1256" y="653"/>
                  </a:cubicBezTo>
                  <a:cubicBezTo>
                    <a:pt x="1202" y="712"/>
                    <a:pt x="1119" y="743"/>
                    <a:pt x="1007" y="744"/>
                  </a:cubicBezTo>
                  <a:cubicBezTo>
                    <a:pt x="889" y="742"/>
                    <a:pt x="804" y="710"/>
                    <a:pt x="751" y="648"/>
                  </a:cubicBezTo>
                  <a:cubicBezTo>
                    <a:pt x="698" y="589"/>
                    <a:pt x="673" y="522"/>
                    <a:pt x="673" y="450"/>
                  </a:cubicBezTo>
                  <a:moveTo>
                    <a:pt x="1364" y="0"/>
                  </a:moveTo>
                  <a:cubicBezTo>
                    <a:pt x="1581" y="0"/>
                    <a:pt x="1581" y="0"/>
                    <a:pt x="1581" y="0"/>
                  </a:cubicBezTo>
                  <a:cubicBezTo>
                    <a:pt x="1581" y="735"/>
                    <a:pt x="1581" y="735"/>
                    <a:pt x="1581" y="735"/>
                  </a:cubicBezTo>
                  <a:cubicBezTo>
                    <a:pt x="1364" y="735"/>
                    <a:pt x="1364" y="735"/>
                    <a:pt x="1364" y="735"/>
                  </a:cubicBezTo>
                  <a:lnTo>
                    <a:pt x="1364" y="0"/>
                  </a:lnTo>
                  <a:close/>
                  <a:moveTo>
                    <a:pt x="1749" y="480"/>
                  </a:moveTo>
                  <a:cubicBezTo>
                    <a:pt x="1786" y="481"/>
                    <a:pt x="1816" y="493"/>
                    <a:pt x="1840" y="518"/>
                  </a:cubicBezTo>
                  <a:cubicBezTo>
                    <a:pt x="1864" y="542"/>
                    <a:pt x="1876" y="574"/>
                    <a:pt x="1877" y="612"/>
                  </a:cubicBezTo>
                  <a:cubicBezTo>
                    <a:pt x="1876" y="649"/>
                    <a:pt x="1864" y="680"/>
                    <a:pt x="1840" y="705"/>
                  </a:cubicBezTo>
                  <a:cubicBezTo>
                    <a:pt x="1816" y="730"/>
                    <a:pt x="1786" y="744"/>
                    <a:pt x="1749" y="744"/>
                  </a:cubicBezTo>
                  <a:cubicBezTo>
                    <a:pt x="1713" y="744"/>
                    <a:pt x="1683" y="730"/>
                    <a:pt x="1660" y="705"/>
                  </a:cubicBezTo>
                  <a:cubicBezTo>
                    <a:pt x="1634" y="680"/>
                    <a:pt x="1621" y="649"/>
                    <a:pt x="1621" y="612"/>
                  </a:cubicBezTo>
                  <a:cubicBezTo>
                    <a:pt x="1621" y="574"/>
                    <a:pt x="1634" y="542"/>
                    <a:pt x="1660" y="518"/>
                  </a:cubicBezTo>
                  <a:cubicBezTo>
                    <a:pt x="1683" y="493"/>
                    <a:pt x="1713" y="481"/>
                    <a:pt x="1749" y="480"/>
                  </a:cubicBezTo>
                  <a:moveTo>
                    <a:pt x="2376" y="709"/>
                  </a:moveTo>
                  <a:cubicBezTo>
                    <a:pt x="2311" y="733"/>
                    <a:pt x="2253" y="745"/>
                    <a:pt x="2200" y="744"/>
                  </a:cubicBezTo>
                  <a:cubicBezTo>
                    <a:pt x="2107" y="744"/>
                    <a:pt x="2032" y="716"/>
                    <a:pt x="1975" y="663"/>
                  </a:cubicBezTo>
                  <a:cubicBezTo>
                    <a:pt x="1917" y="609"/>
                    <a:pt x="1888" y="539"/>
                    <a:pt x="1887" y="453"/>
                  </a:cubicBezTo>
                  <a:cubicBezTo>
                    <a:pt x="1887" y="378"/>
                    <a:pt x="1912" y="311"/>
                    <a:pt x="1961" y="250"/>
                  </a:cubicBezTo>
                  <a:cubicBezTo>
                    <a:pt x="2011" y="189"/>
                    <a:pt x="2088" y="157"/>
                    <a:pt x="2194" y="155"/>
                  </a:cubicBezTo>
                  <a:cubicBezTo>
                    <a:pt x="2255" y="155"/>
                    <a:pt x="2314" y="165"/>
                    <a:pt x="2372" y="185"/>
                  </a:cubicBezTo>
                  <a:cubicBezTo>
                    <a:pt x="2372" y="374"/>
                    <a:pt x="2372" y="374"/>
                    <a:pt x="2372" y="374"/>
                  </a:cubicBezTo>
                  <a:cubicBezTo>
                    <a:pt x="2325" y="351"/>
                    <a:pt x="2279" y="339"/>
                    <a:pt x="2234" y="339"/>
                  </a:cubicBezTo>
                  <a:cubicBezTo>
                    <a:pt x="2195" y="339"/>
                    <a:pt x="2164" y="349"/>
                    <a:pt x="2140" y="370"/>
                  </a:cubicBezTo>
                  <a:cubicBezTo>
                    <a:pt x="2116" y="390"/>
                    <a:pt x="2104" y="417"/>
                    <a:pt x="2104" y="451"/>
                  </a:cubicBezTo>
                  <a:cubicBezTo>
                    <a:pt x="2104" y="484"/>
                    <a:pt x="2117" y="510"/>
                    <a:pt x="2143" y="529"/>
                  </a:cubicBezTo>
                  <a:cubicBezTo>
                    <a:pt x="2167" y="550"/>
                    <a:pt x="2199" y="560"/>
                    <a:pt x="2240" y="560"/>
                  </a:cubicBezTo>
                  <a:cubicBezTo>
                    <a:pt x="2276" y="561"/>
                    <a:pt x="2322" y="549"/>
                    <a:pt x="2376" y="525"/>
                  </a:cubicBezTo>
                  <a:lnTo>
                    <a:pt x="2376" y="709"/>
                  </a:lnTo>
                  <a:close/>
                  <a:moveTo>
                    <a:pt x="2632" y="450"/>
                  </a:moveTo>
                  <a:cubicBezTo>
                    <a:pt x="2632" y="482"/>
                    <a:pt x="2642" y="509"/>
                    <a:pt x="2664" y="529"/>
                  </a:cubicBezTo>
                  <a:cubicBezTo>
                    <a:pt x="2684" y="550"/>
                    <a:pt x="2712" y="560"/>
                    <a:pt x="2746" y="560"/>
                  </a:cubicBezTo>
                  <a:cubicBezTo>
                    <a:pt x="2781" y="560"/>
                    <a:pt x="2809" y="550"/>
                    <a:pt x="2829" y="529"/>
                  </a:cubicBezTo>
                  <a:cubicBezTo>
                    <a:pt x="2850" y="509"/>
                    <a:pt x="2861" y="482"/>
                    <a:pt x="2861" y="450"/>
                  </a:cubicBezTo>
                  <a:cubicBezTo>
                    <a:pt x="2861" y="417"/>
                    <a:pt x="2850" y="390"/>
                    <a:pt x="2829" y="370"/>
                  </a:cubicBezTo>
                  <a:cubicBezTo>
                    <a:pt x="2809" y="349"/>
                    <a:pt x="2781" y="339"/>
                    <a:pt x="2746" y="339"/>
                  </a:cubicBezTo>
                  <a:cubicBezTo>
                    <a:pt x="2712" y="339"/>
                    <a:pt x="2684" y="349"/>
                    <a:pt x="2664" y="370"/>
                  </a:cubicBezTo>
                  <a:cubicBezTo>
                    <a:pt x="2642" y="390"/>
                    <a:pt x="2632" y="417"/>
                    <a:pt x="2632" y="450"/>
                  </a:cubicBezTo>
                  <a:moveTo>
                    <a:pt x="2415" y="450"/>
                  </a:moveTo>
                  <a:cubicBezTo>
                    <a:pt x="2414" y="373"/>
                    <a:pt x="2440" y="305"/>
                    <a:pt x="2494" y="247"/>
                  </a:cubicBezTo>
                  <a:cubicBezTo>
                    <a:pt x="2547" y="187"/>
                    <a:pt x="2631" y="156"/>
                    <a:pt x="2746" y="155"/>
                  </a:cubicBezTo>
                  <a:cubicBezTo>
                    <a:pt x="2866" y="157"/>
                    <a:pt x="2951" y="189"/>
                    <a:pt x="3003" y="250"/>
                  </a:cubicBezTo>
                  <a:cubicBezTo>
                    <a:pt x="3054" y="310"/>
                    <a:pt x="3079" y="376"/>
                    <a:pt x="3078" y="450"/>
                  </a:cubicBezTo>
                  <a:cubicBezTo>
                    <a:pt x="3078" y="528"/>
                    <a:pt x="3051" y="596"/>
                    <a:pt x="2998" y="653"/>
                  </a:cubicBezTo>
                  <a:cubicBezTo>
                    <a:pt x="2944" y="712"/>
                    <a:pt x="2860" y="743"/>
                    <a:pt x="2748" y="744"/>
                  </a:cubicBezTo>
                  <a:cubicBezTo>
                    <a:pt x="2630" y="742"/>
                    <a:pt x="2545" y="710"/>
                    <a:pt x="2492" y="648"/>
                  </a:cubicBezTo>
                  <a:cubicBezTo>
                    <a:pt x="2440" y="589"/>
                    <a:pt x="2414" y="522"/>
                    <a:pt x="2415" y="450"/>
                  </a:cubicBezTo>
                  <a:moveTo>
                    <a:pt x="3115" y="165"/>
                  </a:moveTo>
                  <a:cubicBezTo>
                    <a:pt x="3332" y="165"/>
                    <a:pt x="3332" y="165"/>
                    <a:pt x="3332" y="165"/>
                  </a:cubicBezTo>
                  <a:cubicBezTo>
                    <a:pt x="3332" y="240"/>
                    <a:pt x="3332" y="240"/>
                    <a:pt x="3332" y="240"/>
                  </a:cubicBezTo>
                  <a:cubicBezTo>
                    <a:pt x="3384" y="183"/>
                    <a:pt x="3443" y="155"/>
                    <a:pt x="3512" y="155"/>
                  </a:cubicBezTo>
                  <a:cubicBezTo>
                    <a:pt x="3588" y="154"/>
                    <a:pt x="3646" y="188"/>
                    <a:pt x="3685" y="256"/>
                  </a:cubicBezTo>
                  <a:cubicBezTo>
                    <a:pt x="3744" y="189"/>
                    <a:pt x="3812" y="156"/>
                    <a:pt x="3890" y="155"/>
                  </a:cubicBezTo>
                  <a:cubicBezTo>
                    <a:pt x="3953" y="156"/>
                    <a:pt x="3998" y="177"/>
                    <a:pt x="4027" y="219"/>
                  </a:cubicBezTo>
                  <a:cubicBezTo>
                    <a:pt x="4056" y="260"/>
                    <a:pt x="4070" y="311"/>
                    <a:pt x="4070" y="370"/>
                  </a:cubicBezTo>
                  <a:cubicBezTo>
                    <a:pt x="4070" y="735"/>
                    <a:pt x="4070" y="735"/>
                    <a:pt x="4070" y="735"/>
                  </a:cubicBezTo>
                  <a:cubicBezTo>
                    <a:pt x="3853" y="735"/>
                    <a:pt x="3853" y="735"/>
                    <a:pt x="3853" y="735"/>
                  </a:cubicBezTo>
                  <a:cubicBezTo>
                    <a:pt x="3853" y="409"/>
                    <a:pt x="3853" y="409"/>
                    <a:pt x="3853" y="409"/>
                  </a:cubicBezTo>
                  <a:cubicBezTo>
                    <a:pt x="3853" y="388"/>
                    <a:pt x="3847" y="371"/>
                    <a:pt x="3836" y="359"/>
                  </a:cubicBezTo>
                  <a:cubicBezTo>
                    <a:pt x="3825" y="346"/>
                    <a:pt x="3810" y="340"/>
                    <a:pt x="3790" y="340"/>
                  </a:cubicBezTo>
                  <a:cubicBezTo>
                    <a:pt x="3756" y="341"/>
                    <a:pt x="3726" y="361"/>
                    <a:pt x="3701" y="399"/>
                  </a:cubicBezTo>
                  <a:cubicBezTo>
                    <a:pt x="3701" y="735"/>
                    <a:pt x="3701" y="735"/>
                    <a:pt x="3701" y="735"/>
                  </a:cubicBezTo>
                  <a:cubicBezTo>
                    <a:pt x="3484" y="735"/>
                    <a:pt x="3484" y="735"/>
                    <a:pt x="3484" y="735"/>
                  </a:cubicBezTo>
                  <a:cubicBezTo>
                    <a:pt x="3484" y="413"/>
                    <a:pt x="3484" y="413"/>
                    <a:pt x="3484" y="413"/>
                  </a:cubicBezTo>
                  <a:cubicBezTo>
                    <a:pt x="3484" y="390"/>
                    <a:pt x="3478" y="373"/>
                    <a:pt x="3467" y="360"/>
                  </a:cubicBezTo>
                  <a:cubicBezTo>
                    <a:pt x="3456" y="348"/>
                    <a:pt x="3440" y="341"/>
                    <a:pt x="3419" y="340"/>
                  </a:cubicBezTo>
                  <a:cubicBezTo>
                    <a:pt x="3387" y="341"/>
                    <a:pt x="3359" y="361"/>
                    <a:pt x="3332" y="399"/>
                  </a:cubicBezTo>
                  <a:cubicBezTo>
                    <a:pt x="3332" y="735"/>
                    <a:pt x="3332" y="735"/>
                    <a:pt x="3332" y="735"/>
                  </a:cubicBezTo>
                  <a:cubicBezTo>
                    <a:pt x="3115" y="735"/>
                    <a:pt x="3115" y="735"/>
                    <a:pt x="3115" y="735"/>
                  </a:cubicBezTo>
                  <a:lnTo>
                    <a:pt x="3115" y="165"/>
                  </a:lnTo>
                  <a:close/>
                </a:path>
              </a:pathLst>
            </a:custGeom>
            <a:solidFill>
              <a:srgbClr val="11111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hf hdr="0" ftr="0" dt="0"/>
  <p:txStyles>
    <p:titleStyle>
      <a:lvl1pPr algn="l" defTabSz="1088502" rtl="0" eaLnBrk="1" latinLnBrk="0" hangingPunct="1">
        <a:spcBef>
          <a:spcPct val="0"/>
        </a:spcBef>
        <a:buNone/>
        <a:defRPr sz="3600" b="0" kern="1200">
          <a:solidFill>
            <a:schemeClr val="tx2"/>
          </a:solidFill>
          <a:latin typeface="+mj-lt"/>
          <a:ea typeface="+mj-ea"/>
          <a:cs typeface="+mj-cs"/>
        </a:defRPr>
      </a:lvl1pPr>
    </p:titleStyle>
    <p:bodyStyle>
      <a:lvl1pPr marL="0" indent="0" algn="l" defTabSz="1088502" rtl="0" eaLnBrk="1" latinLnBrk="0" hangingPunct="1">
        <a:lnSpc>
          <a:spcPct val="120000"/>
        </a:lnSpc>
        <a:spcBef>
          <a:spcPts val="3095"/>
        </a:spcBef>
        <a:buFont typeface="Arial" pitchFamily="34" charset="0"/>
        <a:buNone/>
        <a:defRPr sz="19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1088502" rtl="0" eaLnBrk="1" latinLnBrk="0" hangingPunct="1">
        <a:lnSpc>
          <a:spcPct val="120000"/>
        </a:lnSpc>
        <a:spcBef>
          <a:spcPts val="0"/>
        </a:spcBef>
        <a:buFont typeface="Arial" pitchFamily="34" charset="0"/>
        <a:buNone/>
        <a:defRPr sz="1900" kern="1200">
          <a:solidFill>
            <a:schemeClr val="tx1"/>
          </a:solidFill>
          <a:latin typeface="+mn-lt"/>
          <a:ea typeface="+mn-ea"/>
          <a:cs typeface="+mn-cs"/>
        </a:defRPr>
      </a:lvl2pPr>
      <a:lvl3pPr marL="128504" indent="-128504" algn="l" defTabSz="1088502" rtl="0" eaLnBrk="1" latinLnBrk="0" hangingPunct="1">
        <a:lnSpc>
          <a:spcPct val="120000"/>
        </a:lnSpc>
        <a:spcBef>
          <a:spcPts val="0"/>
        </a:spcBef>
        <a:buClr>
          <a:schemeClr val="tx2"/>
        </a:buClr>
        <a:buFont typeface="Open Sans Light" panose="020B0306030504020204" pitchFamily="34" charset="0"/>
        <a:buChar char="•"/>
        <a:defRPr sz="1900" kern="1200">
          <a:solidFill>
            <a:schemeClr val="tx1"/>
          </a:solidFill>
          <a:latin typeface="+mn-lt"/>
          <a:ea typeface="+mn-ea"/>
          <a:cs typeface="+mn-cs"/>
        </a:defRPr>
      </a:lvl3pPr>
      <a:lvl4pPr marL="128563" indent="0" algn="l" defTabSz="1088502" rtl="0" eaLnBrk="1" latinLnBrk="0" hangingPunct="1">
        <a:lnSpc>
          <a:spcPct val="120000"/>
        </a:lnSpc>
        <a:spcBef>
          <a:spcPts val="0"/>
        </a:spcBef>
        <a:buFont typeface="Arial" pitchFamily="34" charset="0"/>
        <a:buNone/>
        <a:defRPr sz="1900" kern="1200">
          <a:solidFill>
            <a:schemeClr val="tx1"/>
          </a:solidFill>
          <a:latin typeface="+mn-lt"/>
          <a:ea typeface="+mn-ea"/>
          <a:cs typeface="+mn-cs"/>
        </a:defRPr>
      </a:lvl4pPr>
      <a:lvl5pPr marL="257126" indent="-128563" algn="l" defTabSz="1088502" rtl="0" eaLnBrk="1" latinLnBrk="0" hangingPunct="1">
        <a:lnSpc>
          <a:spcPct val="120000"/>
        </a:lnSpc>
        <a:spcBef>
          <a:spcPts val="0"/>
        </a:spcBef>
        <a:buClr>
          <a:schemeClr val="tx2"/>
        </a:buClr>
        <a:buFont typeface="Open Sans Light" panose="020B0306030504020204" pitchFamily="34" charset="0"/>
        <a:buChar char="•"/>
        <a:defRPr sz="1600" kern="1200">
          <a:solidFill>
            <a:schemeClr val="tx1"/>
          </a:solidFill>
          <a:latin typeface="+mn-lt"/>
          <a:ea typeface="+mn-ea"/>
          <a:cs typeface="+mn-cs"/>
        </a:defRPr>
      </a:lvl5pPr>
      <a:lvl6pPr marL="257126" indent="0" algn="l" defTabSz="1088502" rtl="0" eaLnBrk="1" latinLnBrk="0" hangingPunct="1">
        <a:lnSpc>
          <a:spcPct val="120000"/>
        </a:lnSpc>
        <a:spcBef>
          <a:spcPts val="0"/>
        </a:spcBef>
        <a:buFont typeface="Arial" pitchFamily="34" charset="0"/>
        <a:buNone/>
        <a:defRPr sz="1600" kern="1200">
          <a:solidFill>
            <a:schemeClr val="tx1"/>
          </a:solidFill>
          <a:latin typeface="+mn-lt"/>
          <a:ea typeface="+mn-ea"/>
          <a:cs typeface="+mn-cs"/>
        </a:defRPr>
      </a:lvl6pPr>
      <a:lvl7pPr marL="385690" indent="-128563" algn="l" defTabSz="1088502" rtl="0" eaLnBrk="1" latinLnBrk="0" hangingPunct="1">
        <a:lnSpc>
          <a:spcPct val="120000"/>
        </a:lnSpc>
        <a:spcBef>
          <a:spcPts val="0"/>
        </a:spcBef>
        <a:buClr>
          <a:schemeClr val="tx2"/>
        </a:buClr>
        <a:buFont typeface="Open Sans Light" panose="020B0306030504020204" pitchFamily="34" charset="0"/>
        <a:buChar char="•"/>
        <a:defRPr sz="1400" kern="1200">
          <a:solidFill>
            <a:schemeClr val="tx1"/>
          </a:solidFill>
          <a:latin typeface="+mn-lt"/>
          <a:ea typeface="+mn-ea"/>
          <a:cs typeface="+mn-cs"/>
        </a:defRPr>
      </a:lvl7pPr>
      <a:lvl8pPr marL="385690" indent="0" algn="l" defTabSz="1088502" rtl="0" eaLnBrk="1" latinLnBrk="0" hangingPunct="1">
        <a:lnSpc>
          <a:spcPct val="120000"/>
        </a:lnSpc>
        <a:spcBef>
          <a:spcPts val="0"/>
        </a:spcBef>
        <a:buFont typeface="Arial" pitchFamily="34" charset="0"/>
        <a:buNone/>
        <a:defRPr sz="1400" kern="1200">
          <a:solidFill>
            <a:schemeClr val="tx1"/>
          </a:solidFill>
          <a:latin typeface="+mn-lt"/>
          <a:ea typeface="+mn-ea"/>
          <a:cs typeface="+mn-cs"/>
        </a:defRPr>
      </a:lvl8pPr>
      <a:lvl9pPr marL="0" indent="0" algn="l" defTabSz="1088502" rtl="0" eaLnBrk="1" latinLnBrk="0" hangingPunct="1">
        <a:lnSpc>
          <a:spcPct val="120000"/>
        </a:lnSpc>
        <a:spcBef>
          <a:spcPts val="0"/>
        </a:spcBef>
        <a:buFont typeface="+mj-lt"/>
        <a:buNone/>
        <a:defRPr sz="3200" kern="1200">
          <a:solidFill>
            <a:schemeClr val="tx2"/>
          </a:solidFill>
          <a:latin typeface="+mj-lt"/>
          <a:ea typeface="+mn-ea"/>
          <a:cs typeface="+mn-cs"/>
        </a:defRPr>
      </a:lvl9pPr>
    </p:bodyStyle>
    <p:otherStyle>
      <a:defPPr>
        <a:defRPr lang="en-GB"/>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noRot="1" noMove="1" noResize="1" noEditPoints="1" noChangeShapeType="1"/>
          </p:cNvSpPr>
          <p:nvPr>
            <p:ph type="ctrTitle"/>
          </p:nvPr>
        </p:nvSpPr>
        <p:spPr/>
        <p:txBody>
          <a:bodyPr/>
          <a:lstStyle/>
          <a:p>
            <a:r>
              <a:rPr lang="en-GB" dirty="0"/>
              <a:t>Welcome to </a:t>
            </a:r>
            <a:r>
              <a:rPr lang="en-GB" dirty="0" err="1"/>
              <a:t>bol.com</a:t>
            </a:r>
            <a:endParaRPr lang="en-GB" dirty="0"/>
          </a:p>
        </p:txBody>
      </p:sp>
      <p:sp>
        <p:nvSpPr>
          <p:cNvPr id="4" name="Ondertitel 3"/>
          <p:cNvSpPr>
            <a:spLocks noGrp="1" noRot="1" noMove="1" noResize="1" noEditPoints="1" noChangeShapeType="1"/>
          </p:cNvSpPr>
          <p:nvPr>
            <p:ph type="subTitle" idx="1"/>
          </p:nvPr>
        </p:nvSpPr>
        <p:spPr/>
        <p:txBody>
          <a:bodyPr/>
          <a:lstStyle/>
          <a:p>
            <a:r>
              <a:rPr lang="en-GB" dirty="0"/>
              <a:t>What to expect from our Data Science interviews</a:t>
            </a:r>
          </a:p>
        </p:txBody>
      </p:sp>
      <p:sp>
        <p:nvSpPr>
          <p:cNvPr id="13" name="Tijdelijke aanduiding voor dianummer 12"/>
          <p:cNvSpPr>
            <a:spLocks noGrp="1" noRot="1" noMove="1" noResize="1" noEditPoints="1" noChangeShapeType="1"/>
          </p:cNvSpPr>
          <p:nvPr>
            <p:ph type="sldNum" sz="quarter" idx="11"/>
          </p:nvPr>
        </p:nvSpPr>
        <p:spPr/>
        <p:txBody>
          <a:bodyPr/>
          <a:lstStyle/>
          <a:p>
            <a:fld id="{1336C48C-F87C-4E4B-81EF-5027B17D1F61}" type="slidenum">
              <a:rPr lang="en-GB" noProof="1" smtClean="0"/>
              <a:pPr/>
              <a:t>1</a:t>
            </a:fld>
            <a:endParaRPr lang="en-GB"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3D76489-20A0-41AB-A8C8-0A83E8683F29}"/>
              </a:ext>
            </a:extLst>
          </p:cNvPr>
          <p:cNvSpPr>
            <a:spLocks noGrp="1"/>
          </p:cNvSpPr>
          <p:nvPr>
            <p:ph idx="1"/>
          </p:nvPr>
        </p:nvSpPr>
        <p:spPr>
          <a:xfrm>
            <a:off x="600433" y="1336204"/>
            <a:ext cx="8280000" cy="5240996"/>
          </a:xfrm>
        </p:spPr>
        <p:txBody>
          <a:bodyPr/>
          <a:lstStyle/>
          <a:p>
            <a:pPr>
              <a:spcBef>
                <a:spcPts val="0"/>
              </a:spcBef>
            </a:pPr>
            <a:r>
              <a:rPr lang="en-US" sz="1100" dirty="0"/>
              <a:t>First of all, a big thank you</a:t>
            </a:r>
          </a:p>
          <a:p>
            <a:pPr>
              <a:spcBef>
                <a:spcPts val="0"/>
              </a:spcBef>
            </a:pPr>
            <a:r>
              <a:rPr lang="en-US" sz="1100" b="0" dirty="0">
                <a:latin typeface="+mn-lt"/>
              </a:rPr>
              <a:t>There are many cool companies out there, so thank you for applying at bol.com. We are looking for enthusiastic people who love to work in the fast-paced, and somewhat chaotic world of online retail. Our interview process is a two-way conversation – for you to find out about life and work at </a:t>
            </a:r>
            <a:r>
              <a:rPr lang="en-US" sz="1100" b="0" dirty="0" err="1">
                <a:latin typeface="+mn-lt"/>
              </a:rPr>
              <a:t>bol.com</a:t>
            </a:r>
            <a:r>
              <a:rPr lang="en-US" sz="1100" b="0" dirty="0">
                <a:latin typeface="+mn-lt"/>
              </a:rPr>
              <a:t>, for us to see how you fit in.  </a:t>
            </a:r>
          </a:p>
          <a:p>
            <a:pPr>
              <a:spcBef>
                <a:spcPts val="0"/>
              </a:spcBef>
            </a:pPr>
            <a:endParaRPr lang="en-US" sz="1100" b="0" dirty="0">
              <a:latin typeface="+mn-lt"/>
            </a:endParaRPr>
          </a:p>
          <a:p>
            <a:pPr>
              <a:spcBef>
                <a:spcPts val="0"/>
              </a:spcBef>
            </a:pPr>
            <a:r>
              <a:rPr lang="en-US" sz="1100" dirty="0"/>
              <a:t>What are we looking for?</a:t>
            </a:r>
          </a:p>
          <a:p>
            <a:pPr>
              <a:spcBef>
                <a:spcPts val="0"/>
              </a:spcBef>
            </a:pPr>
            <a:endParaRPr lang="en-US" sz="1100" dirty="0"/>
          </a:p>
          <a:p>
            <a:pPr marL="171450" indent="-171450">
              <a:spcBef>
                <a:spcPts val="0"/>
              </a:spcBef>
              <a:buFont typeface="Arial" panose="020B0604020202020204" pitchFamily="34" charset="0"/>
              <a:buChar char="•"/>
            </a:pPr>
            <a:r>
              <a:rPr lang="en-US" sz="1100" dirty="0">
                <a:latin typeface="+mn-lt"/>
              </a:rPr>
              <a:t>The bol.com fit</a:t>
            </a:r>
            <a:r>
              <a:rPr lang="en-US" sz="1100" b="0" dirty="0">
                <a:latin typeface="+mn-lt"/>
              </a:rPr>
              <a:t>. We want people to feel enthusiastic about working at bol.com. Our employees are entrepreneurs in spirit, who do not hesitate to roll up their sleeves to achieve their goals and make our customers love us even more. You will find few guru’s here. We like to see the ‘humor’ in our work and are not afraid to make fun of ourselves. During the interview you can expect questions on your reflective ability. We love hearing examples of success and failures, especially in team settings.</a:t>
            </a:r>
          </a:p>
          <a:p>
            <a:pPr marL="171450" indent="-171450">
              <a:spcBef>
                <a:spcPts val="0"/>
              </a:spcBef>
              <a:buFont typeface="Arial" panose="020B0604020202020204" pitchFamily="34" charset="0"/>
              <a:buChar char="•"/>
            </a:pPr>
            <a:endParaRPr lang="en-US" sz="1100" b="0" dirty="0">
              <a:latin typeface="+mn-lt"/>
            </a:endParaRPr>
          </a:p>
          <a:p>
            <a:pPr marL="171450" indent="-171450">
              <a:spcBef>
                <a:spcPts val="0"/>
              </a:spcBef>
              <a:buFont typeface="Arial" panose="020B0604020202020204" pitchFamily="34" charset="0"/>
              <a:buChar char="•"/>
            </a:pPr>
            <a:r>
              <a:rPr lang="en-US" sz="1100" dirty="0">
                <a:latin typeface="+mn-lt"/>
              </a:rPr>
              <a:t>Knowledgeable professionals</a:t>
            </a:r>
            <a:r>
              <a:rPr lang="en-US" sz="1100" b="0" dirty="0">
                <a:latin typeface="+mn-lt"/>
              </a:rPr>
              <a:t>. There are many roles you can fulfill within bol.com. During the interviews we will test the knowledge and experience you bring to a team that allows you to be successful in your role. However we are not only looking to fulfill a position. Things will change and so will your role. Be ready to talk about your ideas on future development.</a:t>
            </a:r>
          </a:p>
          <a:p>
            <a:pPr marL="171450" indent="-171450">
              <a:spcBef>
                <a:spcPts val="0"/>
              </a:spcBef>
              <a:buFont typeface="Arial" panose="020B0604020202020204" pitchFamily="34" charset="0"/>
              <a:buChar char="•"/>
            </a:pPr>
            <a:endParaRPr lang="en-US" sz="1100" b="0" dirty="0">
              <a:latin typeface="+mn-lt"/>
            </a:endParaRPr>
          </a:p>
          <a:p>
            <a:pPr marL="171450" indent="-171450">
              <a:spcBef>
                <a:spcPts val="0"/>
              </a:spcBef>
              <a:buFont typeface="Arial" panose="020B0604020202020204" pitchFamily="34" charset="0"/>
              <a:buChar char="•"/>
            </a:pPr>
            <a:r>
              <a:rPr lang="en-US" sz="1100" dirty="0">
                <a:latin typeface="+mn-lt"/>
              </a:rPr>
              <a:t>Data-driven entrepreneurs</a:t>
            </a:r>
            <a:r>
              <a:rPr lang="en-US" sz="1100" b="0" dirty="0">
                <a:latin typeface="+mn-lt"/>
              </a:rPr>
              <a:t>. We are looking for people who take responsibility and chase an opportunity when they see one. We believe that autonomy is key for fast innovation but should always be supported by data. Be prepared to talk about situations where you achieved your goal in creative ways and made use of data to do so. </a:t>
            </a:r>
          </a:p>
          <a:p>
            <a:pPr>
              <a:spcBef>
                <a:spcPts val="0"/>
              </a:spcBef>
            </a:pPr>
            <a:endParaRPr lang="en-US" sz="1100" dirty="0">
              <a:latin typeface="+mn-lt"/>
            </a:endParaRPr>
          </a:p>
          <a:p>
            <a:pPr>
              <a:spcBef>
                <a:spcPts val="0"/>
              </a:spcBef>
            </a:pPr>
            <a:r>
              <a:rPr lang="en-US" sz="1100" dirty="0"/>
              <a:t>How to prepare</a:t>
            </a:r>
          </a:p>
          <a:p>
            <a:pPr>
              <a:spcBef>
                <a:spcPts val="0"/>
              </a:spcBef>
            </a:pPr>
            <a:r>
              <a:rPr lang="en-US" sz="1100" b="0" dirty="0">
                <a:latin typeface="+mn-lt"/>
              </a:rPr>
              <a:t>Make sure you read-up a bit on bol.com, what we stand for and our Plaza business model. We love to hear your thoughts on improving our store! Be ready to talk about your motivation for bol.com, the decision that brought you to our table and examples that show your skills and personality. Prepare some questions you have for us, so we can make sure we answer those. Most importantly, relax and be yourself. We are looking for a fit. It is perfectly fine if you cannot answer every question. Just be honest!</a:t>
            </a:r>
          </a:p>
          <a:p>
            <a:pPr>
              <a:spcBef>
                <a:spcPts val="0"/>
              </a:spcBef>
            </a:pPr>
            <a:endParaRPr lang="en-US" sz="1100" b="0" dirty="0">
              <a:latin typeface="+mn-lt"/>
            </a:endParaRPr>
          </a:p>
          <a:p>
            <a:pPr>
              <a:spcBef>
                <a:spcPts val="0"/>
              </a:spcBef>
            </a:pPr>
            <a:r>
              <a:rPr lang="en-US" sz="1100" b="0" dirty="0">
                <a:latin typeface="+mn-lt"/>
              </a:rPr>
              <a:t>Tests (the HR assessment, a technical case and a business case to prepare at home) will be shared with you up front.</a:t>
            </a:r>
          </a:p>
        </p:txBody>
      </p:sp>
      <p:sp>
        <p:nvSpPr>
          <p:cNvPr id="8" name="Text Placeholder 7">
            <a:extLst>
              <a:ext uri="{FF2B5EF4-FFF2-40B4-BE49-F238E27FC236}">
                <a16:creationId xmlns:a16="http://schemas.microsoft.com/office/drawing/2014/main" id="{44F5C094-9045-47F5-BDDE-A64B8B29D138}"/>
              </a:ext>
            </a:extLst>
          </p:cNvPr>
          <p:cNvSpPr>
            <a:spLocks noGrp="1"/>
          </p:cNvSpPr>
          <p:nvPr>
            <p:ph type="body" sz="quarter" idx="13"/>
          </p:nvPr>
        </p:nvSpPr>
        <p:spPr>
          <a:xfrm>
            <a:off x="600434" y="791616"/>
            <a:ext cx="10800000" cy="511293"/>
          </a:xfrm>
        </p:spPr>
        <p:txBody>
          <a:bodyPr/>
          <a:lstStyle/>
          <a:p>
            <a:r>
              <a:rPr lang="en-US" sz="1800" dirty="0"/>
              <a:t>How to prepare?</a:t>
            </a:r>
            <a:endParaRPr lang="nl-NL" sz="1800" dirty="0"/>
          </a:p>
        </p:txBody>
      </p:sp>
      <p:sp>
        <p:nvSpPr>
          <p:cNvPr id="4" name="Slide Number Placeholder 3">
            <a:extLst>
              <a:ext uri="{FF2B5EF4-FFF2-40B4-BE49-F238E27FC236}">
                <a16:creationId xmlns:a16="http://schemas.microsoft.com/office/drawing/2014/main" id="{8EAD301F-91B6-4B01-8CCF-E8D00EEA26AA}"/>
              </a:ext>
            </a:extLst>
          </p:cNvPr>
          <p:cNvSpPr>
            <a:spLocks noGrp="1"/>
          </p:cNvSpPr>
          <p:nvPr>
            <p:ph type="sldNum" sz="quarter" idx="15"/>
          </p:nvPr>
        </p:nvSpPr>
        <p:spPr/>
        <p:txBody>
          <a:bodyPr/>
          <a:lstStyle/>
          <a:p>
            <a:fld id="{1336C48C-F87C-4E4B-81EF-5027B17D1F61}" type="slidenum">
              <a:rPr lang="en-GB" noProof="1" smtClean="0"/>
              <a:pPr/>
              <a:t>2</a:t>
            </a:fld>
            <a:endParaRPr lang="en-GB" noProof="1"/>
          </a:p>
        </p:txBody>
      </p:sp>
      <p:sp>
        <p:nvSpPr>
          <p:cNvPr id="6" name="Title 5">
            <a:extLst>
              <a:ext uri="{FF2B5EF4-FFF2-40B4-BE49-F238E27FC236}">
                <a16:creationId xmlns:a16="http://schemas.microsoft.com/office/drawing/2014/main" id="{22CC83FE-4D3E-43AB-A140-13CE1499E038}"/>
              </a:ext>
            </a:extLst>
          </p:cNvPr>
          <p:cNvSpPr>
            <a:spLocks noGrp="1"/>
          </p:cNvSpPr>
          <p:nvPr>
            <p:ph type="title"/>
          </p:nvPr>
        </p:nvSpPr>
        <p:spPr/>
        <p:txBody>
          <a:bodyPr/>
          <a:lstStyle/>
          <a:p>
            <a:r>
              <a:rPr lang="en-US" sz="2800" dirty="0"/>
              <a:t>Our interviews</a:t>
            </a:r>
            <a:endParaRPr lang="nl-NL" sz="2800" dirty="0"/>
          </a:p>
        </p:txBody>
      </p:sp>
      <p:pic>
        <p:nvPicPr>
          <p:cNvPr id="9" name="Picture 2" descr="https://lh4.googleusercontent.com/nUoCxAsQvCJD55C5t0W-2Tr2lsRuAFTaWvqCeYwWOSvzhZtEuYSHF2TScXr0rGchzlDaLnuem7WdTytZMIw6Yie4v3CnGY-QepQFahmX_AbLe1AO_nLTMahuPpUOg_S_aAkYcYE7b_8">
            <a:extLst>
              <a:ext uri="{FF2B5EF4-FFF2-40B4-BE49-F238E27FC236}">
                <a16:creationId xmlns:a16="http://schemas.microsoft.com/office/drawing/2014/main" id="{9F64B91B-5779-48F1-97FC-5927AB88EB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8" r="35282"/>
          <a:stretch/>
        </p:blipFill>
        <p:spPr bwMode="auto">
          <a:xfrm>
            <a:off x="9185232" y="0"/>
            <a:ext cx="3005181"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79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3D76489-20A0-41AB-A8C8-0A83E8683F29}"/>
              </a:ext>
            </a:extLst>
          </p:cNvPr>
          <p:cNvSpPr>
            <a:spLocks noGrp="1"/>
          </p:cNvSpPr>
          <p:nvPr>
            <p:ph idx="1"/>
          </p:nvPr>
        </p:nvSpPr>
        <p:spPr>
          <a:xfrm>
            <a:off x="600434" y="1217865"/>
            <a:ext cx="10800000" cy="1008006"/>
          </a:xfrm>
        </p:spPr>
        <p:txBody>
          <a:bodyPr/>
          <a:lstStyle/>
          <a:p>
            <a:pPr>
              <a:spcBef>
                <a:spcPts val="0"/>
              </a:spcBef>
            </a:pPr>
            <a:r>
              <a:rPr lang="en-US" sz="1100" b="0" dirty="0">
                <a:latin typeface="+mn-lt"/>
              </a:rPr>
              <a:t>For the interview process, we ask you to come to our office for about a day. During this day you will have multiple interviews in which you:</a:t>
            </a:r>
          </a:p>
          <a:p>
            <a:pPr>
              <a:spcBef>
                <a:spcPts val="0"/>
              </a:spcBef>
            </a:pPr>
            <a:r>
              <a:rPr lang="en-US" sz="1100" b="0" dirty="0">
                <a:latin typeface="+mn-lt"/>
              </a:rPr>
              <a:t> </a:t>
            </a:r>
          </a:p>
          <a:p>
            <a:pPr marL="171450" indent="-171450">
              <a:spcBef>
                <a:spcPts val="0"/>
              </a:spcBef>
              <a:buFont typeface="Arial" panose="020B0604020202020204" pitchFamily="34" charset="0"/>
              <a:buChar char="•"/>
            </a:pPr>
            <a:r>
              <a:rPr lang="en-US" sz="1100" b="0" dirty="0">
                <a:latin typeface="+mn-lt"/>
              </a:rPr>
              <a:t>Meet and get to know bol.com colleagues</a:t>
            </a:r>
          </a:p>
          <a:p>
            <a:pPr marL="171450" indent="-171450">
              <a:spcBef>
                <a:spcPts val="0"/>
              </a:spcBef>
              <a:buFont typeface="Arial" panose="020B0604020202020204" pitchFamily="34" charset="0"/>
              <a:buChar char="•"/>
            </a:pPr>
            <a:r>
              <a:rPr lang="en-US" sz="1100" b="0" dirty="0">
                <a:latin typeface="+mn-lt"/>
              </a:rPr>
              <a:t>Share your experience, knowledge and skills</a:t>
            </a:r>
          </a:p>
          <a:p>
            <a:pPr marL="171450" indent="-171450">
              <a:spcBef>
                <a:spcPts val="0"/>
              </a:spcBef>
              <a:buFont typeface="Arial" panose="020B0604020202020204" pitchFamily="34" charset="0"/>
              <a:buChar char="•"/>
            </a:pPr>
            <a:r>
              <a:rPr lang="en-US" sz="1100" b="0" dirty="0">
                <a:latin typeface="+mn-lt"/>
              </a:rPr>
              <a:t>Share your ideas and enthusiasm</a:t>
            </a:r>
          </a:p>
          <a:p>
            <a:pPr marL="171450" indent="-171450">
              <a:spcBef>
                <a:spcPts val="0"/>
              </a:spcBef>
              <a:buFont typeface="Arial" panose="020B0604020202020204" pitchFamily="34" charset="0"/>
              <a:buChar char="•"/>
            </a:pPr>
            <a:r>
              <a:rPr lang="en-US" sz="1100" b="0" dirty="0">
                <a:latin typeface="+mn-lt"/>
              </a:rPr>
              <a:t>See if bol.com is a fit for you</a:t>
            </a:r>
          </a:p>
          <a:p>
            <a:pPr marL="171450" indent="-171450">
              <a:spcBef>
                <a:spcPts val="0"/>
              </a:spcBef>
              <a:buFont typeface="Arial" panose="020B0604020202020204" pitchFamily="34" charset="0"/>
              <a:buChar char="•"/>
            </a:pPr>
            <a:endParaRPr lang="en-US" sz="1100" b="0" dirty="0">
              <a:latin typeface="+mn-lt"/>
            </a:endParaRPr>
          </a:p>
          <a:p>
            <a:pPr>
              <a:spcBef>
                <a:spcPts val="0"/>
              </a:spcBef>
            </a:pPr>
            <a:r>
              <a:rPr lang="en-US" sz="1100" b="0" dirty="0">
                <a:latin typeface="+mn-lt"/>
              </a:rPr>
              <a:t>Your day at </a:t>
            </a:r>
            <a:r>
              <a:rPr lang="en-US" sz="1100" b="0" dirty="0" err="1">
                <a:latin typeface="+mn-lt"/>
              </a:rPr>
              <a:t>bol.com</a:t>
            </a:r>
            <a:r>
              <a:rPr lang="en-US" sz="1100" b="0" dirty="0">
                <a:latin typeface="+mn-lt"/>
              </a:rPr>
              <a:t> will look like this:</a:t>
            </a:r>
          </a:p>
          <a:p>
            <a:pPr>
              <a:spcBef>
                <a:spcPts val="0"/>
              </a:spcBef>
            </a:pPr>
            <a:endParaRPr lang="en-US" sz="1100" b="0" dirty="0">
              <a:latin typeface="+mn-lt"/>
            </a:endParaRPr>
          </a:p>
          <a:p>
            <a:pPr>
              <a:spcBef>
                <a:spcPts val="0"/>
              </a:spcBef>
            </a:pPr>
            <a:endParaRPr lang="en-US" sz="1100" b="0" dirty="0">
              <a:latin typeface="+mn-lt"/>
            </a:endParaRPr>
          </a:p>
          <a:p>
            <a:pPr>
              <a:spcBef>
                <a:spcPts val="0"/>
              </a:spcBef>
            </a:pPr>
            <a:endParaRPr lang="en-US" sz="1100" b="0" dirty="0">
              <a:latin typeface="+mn-lt"/>
            </a:endParaRPr>
          </a:p>
          <a:p>
            <a:pPr>
              <a:spcBef>
                <a:spcPts val="0"/>
              </a:spcBef>
            </a:pPr>
            <a:endParaRPr lang="en-US" sz="1100" b="0" dirty="0">
              <a:latin typeface="+mn-lt"/>
            </a:endParaRPr>
          </a:p>
          <a:p>
            <a:endParaRPr lang="en-US" sz="1100" dirty="0">
              <a:latin typeface="+mn-lt"/>
            </a:endParaRPr>
          </a:p>
        </p:txBody>
      </p:sp>
      <p:sp>
        <p:nvSpPr>
          <p:cNvPr id="8" name="Text Placeholder 7">
            <a:extLst>
              <a:ext uri="{FF2B5EF4-FFF2-40B4-BE49-F238E27FC236}">
                <a16:creationId xmlns:a16="http://schemas.microsoft.com/office/drawing/2014/main" id="{44F5C094-9045-47F5-BDDE-A64B8B29D138}"/>
              </a:ext>
            </a:extLst>
          </p:cNvPr>
          <p:cNvSpPr>
            <a:spLocks noGrp="1"/>
          </p:cNvSpPr>
          <p:nvPr>
            <p:ph type="body" sz="quarter" idx="13"/>
          </p:nvPr>
        </p:nvSpPr>
        <p:spPr/>
        <p:txBody>
          <a:bodyPr/>
          <a:lstStyle/>
          <a:p>
            <a:r>
              <a:rPr lang="en-US" sz="1800" dirty="0"/>
              <a:t>What to expect?</a:t>
            </a:r>
            <a:endParaRPr lang="nl-NL" sz="1800" dirty="0"/>
          </a:p>
        </p:txBody>
      </p:sp>
      <p:sp>
        <p:nvSpPr>
          <p:cNvPr id="4" name="Slide Number Placeholder 3">
            <a:extLst>
              <a:ext uri="{FF2B5EF4-FFF2-40B4-BE49-F238E27FC236}">
                <a16:creationId xmlns:a16="http://schemas.microsoft.com/office/drawing/2014/main" id="{8EAD301F-91B6-4B01-8CCF-E8D00EEA26AA}"/>
              </a:ext>
            </a:extLst>
          </p:cNvPr>
          <p:cNvSpPr>
            <a:spLocks noGrp="1"/>
          </p:cNvSpPr>
          <p:nvPr>
            <p:ph type="sldNum" sz="quarter" idx="15"/>
          </p:nvPr>
        </p:nvSpPr>
        <p:spPr/>
        <p:txBody>
          <a:bodyPr/>
          <a:lstStyle/>
          <a:p>
            <a:fld id="{1336C48C-F87C-4E4B-81EF-5027B17D1F61}" type="slidenum">
              <a:rPr lang="en-GB" noProof="1" smtClean="0"/>
              <a:pPr/>
              <a:t>3</a:t>
            </a:fld>
            <a:endParaRPr lang="en-GB" noProof="1"/>
          </a:p>
        </p:txBody>
      </p:sp>
      <p:sp>
        <p:nvSpPr>
          <p:cNvPr id="6" name="Title 5">
            <a:extLst>
              <a:ext uri="{FF2B5EF4-FFF2-40B4-BE49-F238E27FC236}">
                <a16:creationId xmlns:a16="http://schemas.microsoft.com/office/drawing/2014/main" id="{22CC83FE-4D3E-43AB-A140-13CE1499E038}"/>
              </a:ext>
            </a:extLst>
          </p:cNvPr>
          <p:cNvSpPr>
            <a:spLocks noGrp="1"/>
          </p:cNvSpPr>
          <p:nvPr>
            <p:ph type="title"/>
          </p:nvPr>
        </p:nvSpPr>
        <p:spPr/>
        <p:txBody>
          <a:bodyPr/>
          <a:lstStyle/>
          <a:p>
            <a:r>
              <a:rPr lang="en-US" sz="2800" dirty="0"/>
              <a:t>Our hiring process</a:t>
            </a:r>
            <a:endParaRPr lang="nl-NL" sz="2800" dirty="0"/>
          </a:p>
        </p:txBody>
      </p:sp>
      <p:sp>
        <p:nvSpPr>
          <p:cNvPr id="44" name="Rectangle: Rounded Corners 43">
            <a:extLst>
              <a:ext uri="{FF2B5EF4-FFF2-40B4-BE49-F238E27FC236}">
                <a16:creationId xmlns:a16="http://schemas.microsoft.com/office/drawing/2014/main" id="{3705822E-925A-47A1-AD3F-DA182ABA7E10}"/>
              </a:ext>
            </a:extLst>
          </p:cNvPr>
          <p:cNvSpPr/>
          <p:nvPr/>
        </p:nvSpPr>
        <p:spPr>
          <a:xfrm>
            <a:off x="575652" y="2946318"/>
            <a:ext cx="1728000" cy="3396534"/>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16" name="TextBox 15">
            <a:extLst>
              <a:ext uri="{FF2B5EF4-FFF2-40B4-BE49-F238E27FC236}">
                <a16:creationId xmlns:a16="http://schemas.microsoft.com/office/drawing/2014/main" id="{529F3855-26D0-4867-B724-972E72A51DF3}"/>
              </a:ext>
            </a:extLst>
          </p:cNvPr>
          <p:cNvSpPr txBox="1"/>
          <p:nvPr/>
        </p:nvSpPr>
        <p:spPr>
          <a:xfrm>
            <a:off x="685616" y="4703972"/>
            <a:ext cx="1508073" cy="1184940"/>
          </a:xfrm>
          <a:prstGeom prst="rect">
            <a:avLst/>
          </a:prstGeom>
          <a:noFill/>
        </p:spPr>
        <p:txBody>
          <a:bodyPr wrap="square" lIns="0" tIns="0" rIns="0" bIns="0" rtlCol="0">
            <a:spAutoFit/>
          </a:bodyPr>
          <a:lstStyle/>
          <a:p>
            <a:pPr algn="ctr"/>
            <a:r>
              <a:rPr lang="en-US" sz="1100" dirty="0"/>
              <a:t>You will be welcomed at the reception by your HR contact. You will have a conversation about your test outcome and the general HR package.</a:t>
            </a:r>
          </a:p>
        </p:txBody>
      </p:sp>
      <p:sp>
        <p:nvSpPr>
          <p:cNvPr id="17" name="TextBox 16">
            <a:extLst>
              <a:ext uri="{FF2B5EF4-FFF2-40B4-BE49-F238E27FC236}">
                <a16:creationId xmlns:a16="http://schemas.microsoft.com/office/drawing/2014/main" id="{E920B4CF-D738-4F74-A7A0-7CBA94B4257F}"/>
              </a:ext>
            </a:extLst>
          </p:cNvPr>
          <p:cNvSpPr txBox="1"/>
          <p:nvPr/>
        </p:nvSpPr>
        <p:spPr>
          <a:xfrm>
            <a:off x="2597464" y="4703972"/>
            <a:ext cx="1440000" cy="1354217"/>
          </a:xfrm>
          <a:prstGeom prst="rect">
            <a:avLst/>
          </a:prstGeom>
          <a:noFill/>
        </p:spPr>
        <p:txBody>
          <a:bodyPr wrap="square" lIns="0" tIns="0" rIns="0" bIns="0" rtlCol="0">
            <a:spAutoFit/>
          </a:bodyPr>
          <a:lstStyle/>
          <a:p>
            <a:pPr algn="ctr">
              <a:spcBef>
                <a:spcPts val="0"/>
              </a:spcBef>
            </a:pPr>
            <a:r>
              <a:rPr lang="en-US" sz="1100" dirty="0"/>
              <a:t>Then you head into </a:t>
            </a:r>
            <a:r>
              <a:rPr lang="en-US" sz="1100" dirty="0">
                <a:ea typeface="Open Sans" panose="020B0606030504020204" pitchFamily="34" charset="0"/>
                <a:cs typeface="Open Sans" panose="020B0606030504020204" pitchFamily="34" charset="0"/>
              </a:rPr>
              <a:t>the technical round. You will discuss both the technical &amp; business case you prepared. This is a conversation </a:t>
            </a:r>
            <a:r>
              <a:rPr lang="en-US" sz="1100" dirty="0"/>
              <a:t>about skill and </a:t>
            </a:r>
            <a:r>
              <a:rPr lang="en-US" sz="1100" dirty="0">
                <a:ea typeface="Open Sans" panose="020B0606030504020204" pitchFamily="34" charset="0"/>
                <a:cs typeface="Open Sans" panose="020B0606030504020204" pitchFamily="34" charset="0"/>
              </a:rPr>
              <a:t>knowledge</a:t>
            </a:r>
            <a:r>
              <a:rPr lang="en-US" sz="1100" dirty="0"/>
              <a:t>. </a:t>
            </a:r>
          </a:p>
        </p:txBody>
      </p:sp>
      <p:sp>
        <p:nvSpPr>
          <p:cNvPr id="18" name="TextBox 17">
            <a:extLst>
              <a:ext uri="{FF2B5EF4-FFF2-40B4-BE49-F238E27FC236}">
                <a16:creationId xmlns:a16="http://schemas.microsoft.com/office/drawing/2014/main" id="{9E32D4A1-F519-408E-AD30-39A9302E7AB4}"/>
              </a:ext>
            </a:extLst>
          </p:cNvPr>
          <p:cNvSpPr txBox="1"/>
          <p:nvPr/>
        </p:nvSpPr>
        <p:spPr>
          <a:xfrm>
            <a:off x="4475276" y="4703972"/>
            <a:ext cx="1440000" cy="1523494"/>
          </a:xfrm>
          <a:prstGeom prst="rect">
            <a:avLst/>
          </a:prstGeom>
          <a:noFill/>
        </p:spPr>
        <p:txBody>
          <a:bodyPr wrap="square" lIns="0" tIns="0" rIns="0" bIns="0" rtlCol="0">
            <a:spAutoFit/>
          </a:bodyPr>
          <a:lstStyle/>
          <a:p>
            <a:pPr algn="ctr"/>
            <a:r>
              <a:rPr lang="en-US" sz="1100" dirty="0"/>
              <a:t>Time for a break! You will have a relaxing coffee break or lunch with two bol.com colleagues. A great time to talk about life at </a:t>
            </a:r>
            <a:r>
              <a:rPr lang="en-US" sz="1100" dirty="0" err="1"/>
              <a:t>bol.com</a:t>
            </a:r>
            <a:r>
              <a:rPr lang="en-US" sz="1100" dirty="0"/>
              <a:t>, experience the atmosphere and our office.</a:t>
            </a:r>
            <a:endParaRPr lang="nl-NL" sz="1100" dirty="0" err="1"/>
          </a:p>
        </p:txBody>
      </p:sp>
      <p:sp>
        <p:nvSpPr>
          <p:cNvPr id="19" name="TextBox 18">
            <a:extLst>
              <a:ext uri="{FF2B5EF4-FFF2-40B4-BE49-F238E27FC236}">
                <a16:creationId xmlns:a16="http://schemas.microsoft.com/office/drawing/2014/main" id="{0BD38C31-A859-4319-8E45-F5ECDDCE92DD}"/>
              </a:ext>
            </a:extLst>
          </p:cNvPr>
          <p:cNvSpPr txBox="1"/>
          <p:nvPr/>
        </p:nvSpPr>
        <p:spPr>
          <a:xfrm>
            <a:off x="6353088" y="4703972"/>
            <a:ext cx="1440000" cy="1184940"/>
          </a:xfrm>
          <a:prstGeom prst="rect">
            <a:avLst/>
          </a:prstGeom>
          <a:noFill/>
        </p:spPr>
        <p:txBody>
          <a:bodyPr wrap="square" lIns="0" tIns="0" rIns="0" bIns="0" rtlCol="0">
            <a:spAutoFit/>
          </a:bodyPr>
          <a:lstStyle/>
          <a:p>
            <a:pPr algn="ctr"/>
            <a:r>
              <a:rPr lang="en-US" sz="1100" dirty="0"/>
              <a:t>After the break you will  meet the next two colleagues. This conversation is all about personality and fit with the bol.com culture.</a:t>
            </a:r>
            <a:endParaRPr lang="nl-NL" sz="1100" dirty="0" err="1"/>
          </a:p>
        </p:txBody>
      </p:sp>
      <p:sp>
        <p:nvSpPr>
          <p:cNvPr id="21" name="TextBox 20">
            <a:extLst>
              <a:ext uri="{FF2B5EF4-FFF2-40B4-BE49-F238E27FC236}">
                <a16:creationId xmlns:a16="http://schemas.microsoft.com/office/drawing/2014/main" id="{785EEA84-22B5-4031-A7C9-3954ED41A5AC}"/>
              </a:ext>
            </a:extLst>
          </p:cNvPr>
          <p:cNvSpPr txBox="1"/>
          <p:nvPr/>
        </p:nvSpPr>
        <p:spPr>
          <a:xfrm>
            <a:off x="8230900" y="4703972"/>
            <a:ext cx="1440000" cy="1354217"/>
          </a:xfrm>
          <a:prstGeom prst="rect">
            <a:avLst/>
          </a:prstGeom>
          <a:noFill/>
        </p:spPr>
        <p:txBody>
          <a:bodyPr wrap="square" lIns="0" tIns="0" rIns="0" bIns="0" rtlCol="0">
            <a:spAutoFit/>
          </a:bodyPr>
          <a:lstStyle/>
          <a:p>
            <a:pPr algn="ctr">
              <a:spcBef>
                <a:spcPts val="0"/>
              </a:spcBef>
            </a:pPr>
            <a:r>
              <a:rPr lang="en-US" sz="1100" dirty="0"/>
              <a:t>Then its time for a final interview with our Manager Data Science &amp; Advanced Analytics to recap a bit of everything, explore some more and ask your final questions.</a:t>
            </a:r>
          </a:p>
        </p:txBody>
      </p:sp>
      <p:sp>
        <p:nvSpPr>
          <p:cNvPr id="22" name="TextBox 21">
            <a:extLst>
              <a:ext uri="{FF2B5EF4-FFF2-40B4-BE49-F238E27FC236}">
                <a16:creationId xmlns:a16="http://schemas.microsoft.com/office/drawing/2014/main" id="{D745163C-81DB-4DB7-BA1B-64FAA8DB57FF}"/>
              </a:ext>
            </a:extLst>
          </p:cNvPr>
          <p:cNvSpPr txBox="1"/>
          <p:nvPr/>
        </p:nvSpPr>
        <p:spPr>
          <a:xfrm>
            <a:off x="10108714" y="4703972"/>
            <a:ext cx="1440000" cy="507831"/>
          </a:xfrm>
          <a:prstGeom prst="rect">
            <a:avLst/>
          </a:prstGeom>
          <a:noFill/>
        </p:spPr>
        <p:txBody>
          <a:bodyPr wrap="square" lIns="0" tIns="0" rIns="0" bIns="0" rtlCol="0">
            <a:spAutoFit/>
          </a:bodyPr>
          <a:lstStyle/>
          <a:p>
            <a:pPr algn="ctr"/>
            <a:r>
              <a:rPr lang="en-US" sz="1100" dirty="0"/>
              <a:t>By the end of the day, you’ll know if we will make you an offer.</a:t>
            </a:r>
            <a:endParaRPr lang="nl-NL" sz="1100" dirty="0" err="1"/>
          </a:p>
        </p:txBody>
      </p:sp>
      <p:grpSp>
        <p:nvGrpSpPr>
          <p:cNvPr id="51" name="Group 50">
            <a:extLst>
              <a:ext uri="{FF2B5EF4-FFF2-40B4-BE49-F238E27FC236}">
                <a16:creationId xmlns:a16="http://schemas.microsoft.com/office/drawing/2014/main" id="{84DFDF5B-F134-46C5-9C66-583D2FA60CB8}"/>
              </a:ext>
            </a:extLst>
          </p:cNvPr>
          <p:cNvGrpSpPr/>
          <p:nvPr/>
        </p:nvGrpSpPr>
        <p:grpSpPr>
          <a:xfrm>
            <a:off x="2828367" y="3561790"/>
            <a:ext cx="978195" cy="920469"/>
            <a:chOff x="2769999" y="3037915"/>
            <a:chExt cx="978195" cy="920469"/>
          </a:xfrm>
        </p:grpSpPr>
        <p:sp>
          <p:nvSpPr>
            <p:cNvPr id="27" name="Oval 26">
              <a:extLst>
                <a:ext uri="{FF2B5EF4-FFF2-40B4-BE49-F238E27FC236}">
                  <a16:creationId xmlns:a16="http://schemas.microsoft.com/office/drawing/2014/main" id="{16329198-EADF-40F7-B6E8-0134C6B05F18}"/>
                </a:ext>
              </a:extLst>
            </p:cNvPr>
            <p:cNvSpPr/>
            <p:nvPr/>
          </p:nvSpPr>
          <p:spPr>
            <a:xfrm>
              <a:off x="2769999" y="3037915"/>
              <a:ext cx="978195" cy="920469"/>
            </a:xfrm>
            <a:prstGeom prst="ellipse">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pic>
          <p:nvPicPr>
            <p:cNvPr id="2056" name="Picture 8" descr="https://d30y9cdsu7xlg0.cloudfront.net/png/660922-200.png">
              <a:extLst>
                <a:ext uri="{FF2B5EF4-FFF2-40B4-BE49-F238E27FC236}">
                  <a16:creationId xmlns:a16="http://schemas.microsoft.com/office/drawing/2014/main" id="{8B876E49-82C5-4449-9963-D46B9B9CF10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833896" y="3049875"/>
              <a:ext cx="866842" cy="8668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oup 49">
            <a:extLst>
              <a:ext uri="{FF2B5EF4-FFF2-40B4-BE49-F238E27FC236}">
                <a16:creationId xmlns:a16="http://schemas.microsoft.com/office/drawing/2014/main" id="{7F7037B2-F541-4F2B-903E-5FDEF5BBF1A2}"/>
              </a:ext>
            </a:extLst>
          </p:cNvPr>
          <p:cNvGrpSpPr/>
          <p:nvPr/>
        </p:nvGrpSpPr>
        <p:grpSpPr>
          <a:xfrm>
            <a:off x="4706179" y="3558342"/>
            <a:ext cx="978195" cy="923917"/>
            <a:chOff x="4633749" y="3034467"/>
            <a:chExt cx="978195" cy="923917"/>
          </a:xfrm>
        </p:grpSpPr>
        <p:sp>
          <p:nvSpPr>
            <p:cNvPr id="30" name="Oval 29">
              <a:extLst>
                <a:ext uri="{FF2B5EF4-FFF2-40B4-BE49-F238E27FC236}">
                  <a16:creationId xmlns:a16="http://schemas.microsoft.com/office/drawing/2014/main" id="{C06E1F0E-56A5-46B0-9842-7130FF7F9264}"/>
                </a:ext>
              </a:extLst>
            </p:cNvPr>
            <p:cNvSpPr/>
            <p:nvPr/>
          </p:nvSpPr>
          <p:spPr>
            <a:xfrm>
              <a:off x="4633749" y="3037915"/>
              <a:ext cx="978195" cy="920469"/>
            </a:xfrm>
            <a:prstGeom prst="ellipse">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pic>
          <p:nvPicPr>
            <p:cNvPr id="2058" name="Picture 10" descr="https://d30y9cdsu7xlg0.cloudfront.net/png/47293-200.png">
              <a:extLst>
                <a:ext uri="{FF2B5EF4-FFF2-40B4-BE49-F238E27FC236}">
                  <a16:creationId xmlns:a16="http://schemas.microsoft.com/office/drawing/2014/main" id="{90527D99-EDE0-4EBE-8FBE-13D2E3F90EF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698782" y="3034467"/>
              <a:ext cx="857335" cy="857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a:extLst>
              <a:ext uri="{FF2B5EF4-FFF2-40B4-BE49-F238E27FC236}">
                <a16:creationId xmlns:a16="http://schemas.microsoft.com/office/drawing/2014/main" id="{EE3FB266-8100-4E5B-A8F3-BB021AF858D2}"/>
              </a:ext>
            </a:extLst>
          </p:cNvPr>
          <p:cNvGrpSpPr/>
          <p:nvPr/>
        </p:nvGrpSpPr>
        <p:grpSpPr>
          <a:xfrm>
            <a:off x="6583991" y="3561790"/>
            <a:ext cx="978195" cy="920469"/>
            <a:chOff x="6497499" y="3037915"/>
            <a:chExt cx="978195" cy="920469"/>
          </a:xfrm>
        </p:grpSpPr>
        <p:sp>
          <p:nvSpPr>
            <p:cNvPr id="33" name="Oval 32">
              <a:extLst>
                <a:ext uri="{FF2B5EF4-FFF2-40B4-BE49-F238E27FC236}">
                  <a16:creationId xmlns:a16="http://schemas.microsoft.com/office/drawing/2014/main" id="{C3376070-8300-4E38-AB06-11D717D94E48}"/>
                </a:ext>
              </a:extLst>
            </p:cNvPr>
            <p:cNvSpPr/>
            <p:nvPr/>
          </p:nvSpPr>
          <p:spPr>
            <a:xfrm>
              <a:off x="6497499" y="3037915"/>
              <a:ext cx="978195" cy="920469"/>
            </a:xfrm>
            <a:prstGeom prst="ellipse">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pic>
          <p:nvPicPr>
            <p:cNvPr id="2060" name="Picture 12" descr="https://d30y9cdsu7xlg0.cloudfront.net/png/475855-200.png">
              <a:extLst>
                <a:ext uri="{FF2B5EF4-FFF2-40B4-BE49-F238E27FC236}">
                  <a16:creationId xmlns:a16="http://schemas.microsoft.com/office/drawing/2014/main" id="{CD872880-D262-4C6B-A84B-E566D8295CE0}"/>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619330" y="3130883"/>
              <a:ext cx="734533" cy="7345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 name="Group 81">
            <a:extLst>
              <a:ext uri="{FF2B5EF4-FFF2-40B4-BE49-F238E27FC236}">
                <a16:creationId xmlns:a16="http://schemas.microsoft.com/office/drawing/2014/main" id="{115E077C-8BFA-4102-8C45-DCF68F69BF62}"/>
              </a:ext>
            </a:extLst>
          </p:cNvPr>
          <p:cNvGrpSpPr/>
          <p:nvPr/>
        </p:nvGrpSpPr>
        <p:grpSpPr>
          <a:xfrm>
            <a:off x="8461803" y="3561790"/>
            <a:ext cx="978195" cy="920469"/>
            <a:chOff x="8461803" y="3561790"/>
            <a:chExt cx="978195" cy="920469"/>
          </a:xfrm>
        </p:grpSpPr>
        <p:sp>
          <p:nvSpPr>
            <p:cNvPr id="36" name="Oval 35">
              <a:extLst>
                <a:ext uri="{FF2B5EF4-FFF2-40B4-BE49-F238E27FC236}">
                  <a16:creationId xmlns:a16="http://schemas.microsoft.com/office/drawing/2014/main" id="{BE9FBF59-4E30-47C2-B559-B472E5BCC2B6}"/>
                </a:ext>
              </a:extLst>
            </p:cNvPr>
            <p:cNvSpPr/>
            <p:nvPr/>
          </p:nvSpPr>
          <p:spPr>
            <a:xfrm>
              <a:off x="8461803" y="3561790"/>
              <a:ext cx="978195" cy="920469"/>
            </a:xfrm>
            <a:prstGeom prst="ellipse">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pic>
          <p:nvPicPr>
            <p:cNvPr id="2062" name="Picture 14" descr="https://d30y9cdsu7xlg0.cloudfront.net/png/545666-200.png">
              <a:extLst>
                <a:ext uri="{FF2B5EF4-FFF2-40B4-BE49-F238E27FC236}">
                  <a16:creationId xmlns:a16="http://schemas.microsoft.com/office/drawing/2014/main" id="{A093ADEE-7D13-4D93-9C57-743C325F7D3A}"/>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583808" y="3654932"/>
              <a:ext cx="696085" cy="696085"/>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Afbeeldingsresultaat voor billie bol.com png">
            <a:extLst>
              <a:ext uri="{FF2B5EF4-FFF2-40B4-BE49-F238E27FC236}">
                <a16:creationId xmlns:a16="http://schemas.microsoft.com/office/drawing/2014/main" id="{6A181DE0-C835-4ED6-A6FA-1E2E0ED2B9F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944" r="9295"/>
          <a:stretch/>
        </p:blipFill>
        <p:spPr bwMode="auto">
          <a:xfrm>
            <a:off x="891006" y="3272010"/>
            <a:ext cx="1097293" cy="1448370"/>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Rounded Corners 64">
            <a:extLst>
              <a:ext uri="{FF2B5EF4-FFF2-40B4-BE49-F238E27FC236}">
                <a16:creationId xmlns:a16="http://schemas.microsoft.com/office/drawing/2014/main" id="{ECB2EF2C-44BC-444E-8CC2-85FC2F8EA241}"/>
              </a:ext>
            </a:extLst>
          </p:cNvPr>
          <p:cNvSpPr/>
          <p:nvPr/>
        </p:nvSpPr>
        <p:spPr>
          <a:xfrm>
            <a:off x="2453464" y="2946318"/>
            <a:ext cx="1728000" cy="3396534"/>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67" name="Rectangle: Rounded Corners 66">
            <a:extLst>
              <a:ext uri="{FF2B5EF4-FFF2-40B4-BE49-F238E27FC236}">
                <a16:creationId xmlns:a16="http://schemas.microsoft.com/office/drawing/2014/main" id="{7EED314D-C38B-4E9B-A87C-50A07F09E083}"/>
              </a:ext>
            </a:extLst>
          </p:cNvPr>
          <p:cNvSpPr/>
          <p:nvPr/>
        </p:nvSpPr>
        <p:spPr>
          <a:xfrm>
            <a:off x="4331276" y="2946317"/>
            <a:ext cx="1728000" cy="3396535"/>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68" name="Rectangle: Rounded Corners 67">
            <a:extLst>
              <a:ext uri="{FF2B5EF4-FFF2-40B4-BE49-F238E27FC236}">
                <a16:creationId xmlns:a16="http://schemas.microsoft.com/office/drawing/2014/main" id="{CCC7FDB0-547D-47A9-B500-9E76411DF403}"/>
              </a:ext>
            </a:extLst>
          </p:cNvPr>
          <p:cNvSpPr/>
          <p:nvPr/>
        </p:nvSpPr>
        <p:spPr>
          <a:xfrm>
            <a:off x="6209088" y="2946318"/>
            <a:ext cx="1728000" cy="3396535"/>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69" name="Rectangle: Rounded Corners 68">
            <a:extLst>
              <a:ext uri="{FF2B5EF4-FFF2-40B4-BE49-F238E27FC236}">
                <a16:creationId xmlns:a16="http://schemas.microsoft.com/office/drawing/2014/main" id="{7FC75CBC-71B9-4C0C-A3CA-D308C6C8BC7F}"/>
              </a:ext>
            </a:extLst>
          </p:cNvPr>
          <p:cNvSpPr/>
          <p:nvPr/>
        </p:nvSpPr>
        <p:spPr>
          <a:xfrm>
            <a:off x="8086900" y="2946318"/>
            <a:ext cx="1728000" cy="3396535"/>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70" name="Rectangle: Rounded Corners 69">
            <a:extLst>
              <a:ext uri="{FF2B5EF4-FFF2-40B4-BE49-F238E27FC236}">
                <a16:creationId xmlns:a16="http://schemas.microsoft.com/office/drawing/2014/main" id="{7E38A404-7666-4FF4-BA56-86B80674DC55}"/>
              </a:ext>
            </a:extLst>
          </p:cNvPr>
          <p:cNvSpPr/>
          <p:nvPr/>
        </p:nvSpPr>
        <p:spPr>
          <a:xfrm>
            <a:off x="9964714" y="2946318"/>
            <a:ext cx="1728000" cy="3396535"/>
          </a:xfrm>
          <a:prstGeom prst="roundRect">
            <a:avLst/>
          </a:prstGeom>
          <a:no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53" name="Arrow: Right 52">
            <a:extLst>
              <a:ext uri="{FF2B5EF4-FFF2-40B4-BE49-F238E27FC236}">
                <a16:creationId xmlns:a16="http://schemas.microsoft.com/office/drawing/2014/main" id="{93855F74-49D8-496F-927D-A6C91840B7B8}"/>
              </a:ext>
            </a:extLst>
          </p:cNvPr>
          <p:cNvSpPr/>
          <p:nvPr/>
        </p:nvSpPr>
        <p:spPr>
          <a:xfrm>
            <a:off x="2303652" y="4048662"/>
            <a:ext cx="293812" cy="944603"/>
          </a:xfrm>
          <a:prstGeom prst="rightArrow">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78" name="Arrow: Right 77">
            <a:extLst>
              <a:ext uri="{FF2B5EF4-FFF2-40B4-BE49-F238E27FC236}">
                <a16:creationId xmlns:a16="http://schemas.microsoft.com/office/drawing/2014/main" id="{9C8FE063-65B9-4C83-A3A0-7CFCBA3FAC92}"/>
              </a:ext>
            </a:extLst>
          </p:cNvPr>
          <p:cNvSpPr/>
          <p:nvPr/>
        </p:nvSpPr>
        <p:spPr>
          <a:xfrm>
            <a:off x="4190554" y="4048662"/>
            <a:ext cx="293812" cy="944603"/>
          </a:xfrm>
          <a:prstGeom prst="rightArrow">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79" name="Arrow: Right 78">
            <a:extLst>
              <a:ext uri="{FF2B5EF4-FFF2-40B4-BE49-F238E27FC236}">
                <a16:creationId xmlns:a16="http://schemas.microsoft.com/office/drawing/2014/main" id="{CE5BF8A8-1860-435E-B722-9E54A7A32C78}"/>
              </a:ext>
            </a:extLst>
          </p:cNvPr>
          <p:cNvSpPr/>
          <p:nvPr/>
        </p:nvSpPr>
        <p:spPr>
          <a:xfrm>
            <a:off x="6056975" y="4048662"/>
            <a:ext cx="293812" cy="944603"/>
          </a:xfrm>
          <a:prstGeom prst="rightArrow">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80" name="Arrow: Right 79">
            <a:extLst>
              <a:ext uri="{FF2B5EF4-FFF2-40B4-BE49-F238E27FC236}">
                <a16:creationId xmlns:a16="http://schemas.microsoft.com/office/drawing/2014/main" id="{61BD7D68-03CA-4761-B7CE-D9B7AD8A0958}"/>
              </a:ext>
            </a:extLst>
          </p:cNvPr>
          <p:cNvSpPr/>
          <p:nvPr/>
        </p:nvSpPr>
        <p:spPr>
          <a:xfrm>
            <a:off x="7933221" y="4048662"/>
            <a:ext cx="293812" cy="944603"/>
          </a:xfrm>
          <a:prstGeom prst="rightArrow">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81" name="Arrow: Right 80">
            <a:extLst>
              <a:ext uri="{FF2B5EF4-FFF2-40B4-BE49-F238E27FC236}">
                <a16:creationId xmlns:a16="http://schemas.microsoft.com/office/drawing/2014/main" id="{F45E6270-A02F-4DD7-A683-D4CFAFB68E81}"/>
              </a:ext>
            </a:extLst>
          </p:cNvPr>
          <p:cNvSpPr/>
          <p:nvPr/>
        </p:nvSpPr>
        <p:spPr>
          <a:xfrm>
            <a:off x="9809467" y="4048662"/>
            <a:ext cx="293812" cy="944603"/>
          </a:xfrm>
          <a:prstGeom prst="rightArrow">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sp>
        <p:nvSpPr>
          <p:cNvPr id="64" name="Rectangle 63">
            <a:extLst>
              <a:ext uri="{FF2B5EF4-FFF2-40B4-BE49-F238E27FC236}">
                <a16:creationId xmlns:a16="http://schemas.microsoft.com/office/drawing/2014/main" id="{EC92D231-08E3-4FE9-A8DA-AF61A0B3CA3B}"/>
              </a:ext>
            </a:extLst>
          </p:cNvPr>
          <p:cNvSpPr/>
          <p:nvPr/>
        </p:nvSpPr>
        <p:spPr>
          <a:xfrm>
            <a:off x="10802126" y="6511590"/>
            <a:ext cx="1388287" cy="342122"/>
          </a:xfrm>
          <a:prstGeom prst="rect">
            <a:avLst/>
          </a:prstGeom>
          <a:solidFill>
            <a:schemeClr val="bg1"/>
          </a:solidFill>
          <a:ln w="9525">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grpSp>
        <p:nvGrpSpPr>
          <p:cNvPr id="74" name="Group 73">
            <a:extLst>
              <a:ext uri="{FF2B5EF4-FFF2-40B4-BE49-F238E27FC236}">
                <a16:creationId xmlns:a16="http://schemas.microsoft.com/office/drawing/2014/main" id="{AAC4996B-47AF-4534-B482-CFDB2D52E6FA}"/>
              </a:ext>
            </a:extLst>
          </p:cNvPr>
          <p:cNvGrpSpPr/>
          <p:nvPr/>
        </p:nvGrpSpPr>
        <p:grpSpPr>
          <a:xfrm>
            <a:off x="10546761" y="5298673"/>
            <a:ext cx="1538184" cy="1425603"/>
            <a:chOff x="2665413" y="0"/>
            <a:chExt cx="6859587" cy="6859588"/>
          </a:xfrm>
        </p:grpSpPr>
        <p:pic>
          <p:nvPicPr>
            <p:cNvPr id="2066" name="Picture 18" descr="Afbeeldingsresultaat voor billie bol.com png">
              <a:extLst>
                <a:ext uri="{FF2B5EF4-FFF2-40B4-BE49-F238E27FC236}">
                  <a16:creationId xmlns:a16="http://schemas.microsoft.com/office/drawing/2014/main" id="{B24582BB-483F-487E-942C-4AF68EE43C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413" y="0"/>
              <a:ext cx="6859587" cy="685958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7935295-6005-4464-85DD-ADA838C1E7E2}"/>
                </a:ext>
              </a:extLst>
            </p:cNvPr>
            <p:cNvSpPr/>
            <p:nvPr/>
          </p:nvSpPr>
          <p:spPr>
            <a:xfrm rot="21448159">
              <a:off x="3273000" y="1313836"/>
              <a:ext cx="1619250" cy="622015"/>
            </a:xfrm>
            <a:prstGeom prst="rect">
              <a:avLst/>
            </a:prstGeom>
            <a:solidFill>
              <a:srgbClr val="FAFAFA"/>
            </a:solidFill>
            <a:ln w="9525">
              <a:no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grpSp>
      <p:sp>
        <p:nvSpPr>
          <p:cNvPr id="76" name="Rectangle: Rounded Corners 75">
            <a:extLst>
              <a:ext uri="{FF2B5EF4-FFF2-40B4-BE49-F238E27FC236}">
                <a16:creationId xmlns:a16="http://schemas.microsoft.com/office/drawing/2014/main" id="{3D9AB882-188C-4B19-A99D-DEADEEBAAFD0}"/>
              </a:ext>
            </a:extLst>
          </p:cNvPr>
          <p:cNvSpPr/>
          <p:nvPr/>
        </p:nvSpPr>
        <p:spPr>
          <a:xfrm>
            <a:off x="1037430" y="6273764"/>
            <a:ext cx="804444" cy="148276"/>
          </a:xfrm>
          <a:prstGeom prst="roundRect">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800" dirty="0">
                <a:solidFill>
                  <a:schemeClr val="bg1"/>
                </a:solidFill>
              </a:rPr>
              <a:t>30 minutes</a:t>
            </a:r>
            <a:endParaRPr lang="nl-NL" sz="800" dirty="0">
              <a:solidFill>
                <a:schemeClr val="bg1"/>
              </a:solidFill>
            </a:endParaRPr>
          </a:p>
        </p:txBody>
      </p:sp>
      <p:sp>
        <p:nvSpPr>
          <p:cNvPr id="91" name="Rectangle: Rounded Corners 90">
            <a:extLst>
              <a:ext uri="{FF2B5EF4-FFF2-40B4-BE49-F238E27FC236}">
                <a16:creationId xmlns:a16="http://schemas.microsoft.com/office/drawing/2014/main" id="{41B811F4-EFF8-40C3-845C-DBBE816CC6F9}"/>
              </a:ext>
            </a:extLst>
          </p:cNvPr>
          <p:cNvSpPr/>
          <p:nvPr/>
        </p:nvSpPr>
        <p:spPr>
          <a:xfrm>
            <a:off x="2915242" y="6273764"/>
            <a:ext cx="804444" cy="148276"/>
          </a:xfrm>
          <a:prstGeom prst="roundRect">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800" dirty="0">
                <a:solidFill>
                  <a:schemeClr val="bg1"/>
                </a:solidFill>
              </a:rPr>
              <a:t>60 minutes</a:t>
            </a:r>
            <a:endParaRPr lang="nl-NL" sz="800" dirty="0">
              <a:solidFill>
                <a:schemeClr val="bg1"/>
              </a:solidFill>
            </a:endParaRPr>
          </a:p>
        </p:txBody>
      </p:sp>
      <p:sp>
        <p:nvSpPr>
          <p:cNvPr id="92" name="Rectangle: Rounded Corners 91">
            <a:extLst>
              <a:ext uri="{FF2B5EF4-FFF2-40B4-BE49-F238E27FC236}">
                <a16:creationId xmlns:a16="http://schemas.microsoft.com/office/drawing/2014/main" id="{21F0AB66-D69A-4B11-B6CD-A21906551B82}"/>
              </a:ext>
            </a:extLst>
          </p:cNvPr>
          <p:cNvSpPr/>
          <p:nvPr/>
        </p:nvSpPr>
        <p:spPr>
          <a:xfrm>
            <a:off x="4793054" y="6273764"/>
            <a:ext cx="804444" cy="148276"/>
          </a:xfrm>
          <a:prstGeom prst="roundRect">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800" dirty="0">
                <a:solidFill>
                  <a:schemeClr val="bg1"/>
                </a:solidFill>
              </a:rPr>
              <a:t>60 minutes</a:t>
            </a:r>
            <a:endParaRPr lang="nl-NL" sz="800" dirty="0">
              <a:solidFill>
                <a:schemeClr val="bg1"/>
              </a:solidFill>
            </a:endParaRPr>
          </a:p>
        </p:txBody>
      </p:sp>
      <p:sp>
        <p:nvSpPr>
          <p:cNvPr id="93" name="Rectangle: Rounded Corners 92">
            <a:extLst>
              <a:ext uri="{FF2B5EF4-FFF2-40B4-BE49-F238E27FC236}">
                <a16:creationId xmlns:a16="http://schemas.microsoft.com/office/drawing/2014/main" id="{78D252FD-D1D5-4042-A254-5D6C5CC0CA0C}"/>
              </a:ext>
            </a:extLst>
          </p:cNvPr>
          <p:cNvSpPr/>
          <p:nvPr/>
        </p:nvSpPr>
        <p:spPr>
          <a:xfrm>
            <a:off x="6670866" y="6273764"/>
            <a:ext cx="804444" cy="148276"/>
          </a:xfrm>
          <a:prstGeom prst="roundRect">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800" dirty="0">
                <a:solidFill>
                  <a:schemeClr val="bg1"/>
                </a:solidFill>
              </a:rPr>
              <a:t>60 minutes</a:t>
            </a:r>
            <a:endParaRPr lang="nl-NL" sz="800" dirty="0">
              <a:solidFill>
                <a:schemeClr val="bg1"/>
              </a:solidFill>
            </a:endParaRPr>
          </a:p>
        </p:txBody>
      </p:sp>
      <p:sp>
        <p:nvSpPr>
          <p:cNvPr id="94" name="Rectangle: Rounded Corners 93">
            <a:extLst>
              <a:ext uri="{FF2B5EF4-FFF2-40B4-BE49-F238E27FC236}">
                <a16:creationId xmlns:a16="http://schemas.microsoft.com/office/drawing/2014/main" id="{C960A54E-B405-4AFD-BCED-5115BBE3C7DD}"/>
              </a:ext>
            </a:extLst>
          </p:cNvPr>
          <p:cNvSpPr/>
          <p:nvPr/>
        </p:nvSpPr>
        <p:spPr>
          <a:xfrm>
            <a:off x="8548678" y="6273764"/>
            <a:ext cx="804444" cy="148276"/>
          </a:xfrm>
          <a:prstGeom prst="roundRect">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800" dirty="0">
                <a:solidFill>
                  <a:schemeClr val="bg1"/>
                </a:solidFill>
              </a:rPr>
              <a:t>30 minutes</a:t>
            </a:r>
            <a:endParaRPr lang="nl-NL" sz="800" dirty="0">
              <a:solidFill>
                <a:schemeClr val="bg1"/>
              </a:solidFill>
            </a:endParaRPr>
          </a:p>
        </p:txBody>
      </p:sp>
      <p:grpSp>
        <p:nvGrpSpPr>
          <p:cNvPr id="77" name="Group 76">
            <a:extLst>
              <a:ext uri="{FF2B5EF4-FFF2-40B4-BE49-F238E27FC236}">
                <a16:creationId xmlns:a16="http://schemas.microsoft.com/office/drawing/2014/main" id="{8AFAEAA9-E28E-4BE5-90CB-3894DBD389F2}"/>
              </a:ext>
            </a:extLst>
          </p:cNvPr>
          <p:cNvGrpSpPr/>
          <p:nvPr/>
        </p:nvGrpSpPr>
        <p:grpSpPr>
          <a:xfrm>
            <a:off x="10349405" y="3572922"/>
            <a:ext cx="978195" cy="920469"/>
            <a:chOff x="10349405" y="3572922"/>
            <a:chExt cx="978195" cy="920469"/>
          </a:xfrm>
        </p:grpSpPr>
        <p:sp>
          <p:nvSpPr>
            <p:cNvPr id="96" name="Oval 95">
              <a:extLst>
                <a:ext uri="{FF2B5EF4-FFF2-40B4-BE49-F238E27FC236}">
                  <a16:creationId xmlns:a16="http://schemas.microsoft.com/office/drawing/2014/main" id="{F042C66E-DDC6-4C5B-85F3-9DC7F6AB2384}"/>
                </a:ext>
              </a:extLst>
            </p:cNvPr>
            <p:cNvSpPr/>
            <p:nvPr/>
          </p:nvSpPr>
          <p:spPr>
            <a:xfrm>
              <a:off x="10349405" y="3572922"/>
              <a:ext cx="978195" cy="920469"/>
            </a:xfrm>
            <a:prstGeom prst="ellipse">
              <a:avLst/>
            </a:prstGeom>
            <a:solidFill>
              <a:schemeClr val="tx2"/>
            </a:solidFill>
            <a:ln w="9525">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nl-NL" dirty="0">
                <a:solidFill>
                  <a:schemeClr val="tx1"/>
                </a:solidFill>
              </a:endParaRPr>
            </a:p>
          </p:txBody>
        </p:sp>
        <p:pic>
          <p:nvPicPr>
            <p:cNvPr id="2068" name="Picture 20" descr="https://d30y9cdsu7xlg0.cloudfront.net/png/1566337-200.png">
              <a:extLst>
                <a:ext uri="{FF2B5EF4-FFF2-40B4-BE49-F238E27FC236}">
                  <a16:creationId xmlns:a16="http://schemas.microsoft.com/office/drawing/2014/main" id="{BE957B69-B892-4812-88D3-E055B005D71B}"/>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0546761" y="3693790"/>
              <a:ext cx="716832" cy="7168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50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01A2B2-B27E-454E-BE96-8DC20FD08DFB}"/>
              </a:ext>
            </a:extLst>
          </p:cNvPr>
          <p:cNvSpPr>
            <a:spLocks noGrp="1"/>
          </p:cNvSpPr>
          <p:nvPr>
            <p:ph idx="1"/>
          </p:nvPr>
        </p:nvSpPr>
        <p:spPr>
          <a:xfrm>
            <a:off x="600432" y="1336204"/>
            <a:ext cx="8280000" cy="4680000"/>
          </a:xfrm>
        </p:spPr>
        <p:txBody>
          <a:bodyPr/>
          <a:lstStyle/>
          <a:p>
            <a:pPr lvl="0" defTabSz="914400" eaLnBrk="0" fontAlgn="base" hangingPunct="0">
              <a:lnSpc>
                <a:spcPct val="100000"/>
              </a:lnSpc>
              <a:spcBef>
                <a:spcPct val="0"/>
              </a:spcBef>
              <a:spcAft>
                <a:spcPct val="0"/>
              </a:spcAft>
            </a:pPr>
            <a:r>
              <a:rPr lang="en-US" altLang="nl-NL" sz="1200" b="0" dirty="0">
                <a:latin typeface="+mn-lt"/>
              </a:rPr>
              <a:t>Thi</a:t>
            </a:r>
            <a:r>
              <a:rPr lang="en-US" altLang="nl-NL" sz="1200" b="0" dirty="0">
                <a:solidFill>
                  <a:srgbClr val="000000"/>
                </a:solidFill>
                <a:latin typeface="+mn-lt"/>
              </a:rPr>
              <a:t>s technical case is meant </a:t>
            </a:r>
            <a:r>
              <a:rPr lang="en-US" altLang="nl-NL" sz="1100" b="0" dirty="0">
                <a:latin typeface="+mn-lt"/>
              </a:rPr>
              <a:t>to not only test your skills with data science tools, but more importantly to </a:t>
            </a:r>
            <a:r>
              <a:rPr lang="en-US" altLang="nl-NL" sz="1200" b="0" dirty="0">
                <a:solidFill>
                  <a:srgbClr val="000000"/>
                </a:solidFill>
                <a:latin typeface="+mn-lt"/>
              </a:rPr>
              <a:t>see how you think, understand and break down a business problem into practical, production-level data science.</a:t>
            </a:r>
            <a:endParaRPr lang="en-US" altLang="nl-NL" sz="1200" b="0" dirty="0">
              <a:latin typeface="+mn-lt"/>
            </a:endParaRPr>
          </a:p>
          <a:p>
            <a:pPr lvl="0" defTabSz="914400" eaLnBrk="0" fontAlgn="base" hangingPunct="0">
              <a:lnSpc>
                <a:spcPct val="100000"/>
              </a:lnSpc>
              <a:spcBef>
                <a:spcPct val="0"/>
              </a:spcBef>
              <a:spcAft>
                <a:spcPct val="0"/>
              </a:spcAft>
            </a:pPr>
            <a:endParaRPr lang="en-US" altLang="nl-NL" sz="1200" b="0" dirty="0">
              <a:latin typeface="+mn-lt"/>
            </a:endParaRPr>
          </a:p>
          <a:p>
            <a:pPr lvl="0" defTabSz="914400" eaLnBrk="0" fontAlgn="base" hangingPunct="0">
              <a:lnSpc>
                <a:spcPct val="100000"/>
              </a:lnSpc>
              <a:spcBef>
                <a:spcPct val="0"/>
              </a:spcBef>
              <a:spcAft>
                <a:spcPct val="0"/>
              </a:spcAft>
            </a:pPr>
            <a:r>
              <a:rPr lang="en-US" altLang="nl-NL" sz="1200" b="0" dirty="0">
                <a:solidFill>
                  <a:srgbClr val="000000"/>
                </a:solidFill>
                <a:latin typeface="+mn-lt"/>
              </a:rPr>
              <a:t>There are no right answers, </a:t>
            </a:r>
            <a:r>
              <a:rPr lang="en-US" altLang="nl-NL" sz="1200" dirty="0">
                <a:solidFill>
                  <a:srgbClr val="000000"/>
                </a:solidFill>
                <a:latin typeface="+mn-lt"/>
              </a:rPr>
              <a:t>your approach </a:t>
            </a:r>
            <a:r>
              <a:rPr lang="en-US" altLang="nl-NL" sz="1200" b="0" dirty="0">
                <a:solidFill>
                  <a:srgbClr val="000000"/>
                </a:solidFill>
                <a:latin typeface="+mn-lt"/>
              </a:rPr>
              <a:t>is what counts. </a:t>
            </a:r>
            <a:endParaRPr lang="en-US" altLang="nl-NL" sz="1200" b="0" dirty="0">
              <a:latin typeface="+mn-lt"/>
            </a:endParaRPr>
          </a:p>
          <a:p>
            <a:pPr lvl="0" defTabSz="914400" eaLnBrk="0" fontAlgn="base" hangingPunct="0">
              <a:lnSpc>
                <a:spcPct val="100000"/>
              </a:lnSpc>
              <a:spcBef>
                <a:spcPct val="0"/>
              </a:spcBef>
              <a:spcAft>
                <a:spcPct val="0"/>
              </a:spcAft>
            </a:pPr>
            <a:endParaRPr lang="en-US" altLang="nl-NL" sz="1200" b="0" dirty="0">
              <a:latin typeface="+mn-lt"/>
            </a:endParaRPr>
          </a:p>
          <a:p>
            <a:pPr lvl="0" defTabSz="914400" eaLnBrk="0" fontAlgn="base" hangingPunct="0">
              <a:lnSpc>
                <a:spcPct val="100000"/>
              </a:lnSpc>
              <a:spcBef>
                <a:spcPct val="0"/>
              </a:spcBef>
              <a:spcAft>
                <a:spcPct val="0"/>
              </a:spcAft>
            </a:pPr>
            <a:r>
              <a:rPr lang="en-US" altLang="nl-NL" sz="1200" b="0" dirty="0">
                <a:solidFill>
                  <a:srgbClr val="000000"/>
                </a:solidFill>
                <a:latin typeface="+mn-lt"/>
              </a:rPr>
              <a:t>Please do </a:t>
            </a:r>
            <a:r>
              <a:rPr lang="en-US" altLang="nl-NL" sz="1200" dirty="0">
                <a:solidFill>
                  <a:srgbClr val="000000"/>
                </a:solidFill>
                <a:latin typeface="+mn-lt"/>
              </a:rPr>
              <a:t>not</a:t>
            </a:r>
            <a:r>
              <a:rPr lang="en-US" altLang="nl-NL" sz="1200" b="0" dirty="0">
                <a:solidFill>
                  <a:srgbClr val="000000"/>
                </a:solidFill>
                <a:latin typeface="+mn-lt"/>
              </a:rPr>
              <a:t> spend an </a:t>
            </a:r>
            <a:r>
              <a:rPr lang="en-US" altLang="nl-NL" sz="1200" dirty="0">
                <a:solidFill>
                  <a:srgbClr val="000000"/>
                </a:solidFill>
                <a:latin typeface="+mn-lt"/>
              </a:rPr>
              <a:t>elaborate</a:t>
            </a:r>
            <a:r>
              <a:rPr lang="en-US" altLang="nl-NL" sz="1200" b="0" dirty="0">
                <a:solidFill>
                  <a:srgbClr val="000000"/>
                </a:solidFill>
                <a:latin typeface="+mn-lt"/>
              </a:rPr>
              <a:t> amount of time on completing it, is not necessary for our goals, and we do not want to use more of your time at this stage. </a:t>
            </a:r>
            <a:endParaRPr lang="en-US" altLang="nl-NL" sz="1200" b="0" dirty="0">
              <a:latin typeface="+mn-lt"/>
            </a:endParaRPr>
          </a:p>
          <a:p>
            <a:pPr lvl="0" defTabSz="914400" eaLnBrk="0" fontAlgn="base" hangingPunct="0">
              <a:lnSpc>
                <a:spcPct val="100000"/>
              </a:lnSpc>
              <a:spcBef>
                <a:spcPct val="0"/>
              </a:spcBef>
              <a:spcAft>
                <a:spcPct val="0"/>
              </a:spcAft>
            </a:pPr>
            <a:endParaRPr lang="en-US" altLang="nl-NL" sz="1200" b="0" dirty="0">
              <a:latin typeface="+mn-lt"/>
            </a:endParaRPr>
          </a:p>
          <a:p>
            <a:pPr lvl="0" defTabSz="914400" eaLnBrk="0" fontAlgn="base" hangingPunct="0">
              <a:lnSpc>
                <a:spcPct val="100000"/>
              </a:lnSpc>
              <a:spcBef>
                <a:spcPct val="0"/>
              </a:spcBef>
              <a:spcAft>
                <a:spcPct val="0"/>
              </a:spcAft>
            </a:pPr>
            <a:r>
              <a:rPr lang="en-US" altLang="nl-NL" sz="1200" b="0" dirty="0">
                <a:latin typeface="+mn-lt"/>
              </a:rPr>
              <a:t>We would like you to talk us through </a:t>
            </a:r>
            <a:r>
              <a:rPr lang="en-US" altLang="nl-NL" sz="1200" dirty="0">
                <a:latin typeface="+mn-lt"/>
              </a:rPr>
              <a:t>the code and results </a:t>
            </a:r>
            <a:r>
              <a:rPr lang="en-US" altLang="nl-NL" sz="1200" b="0" dirty="0">
                <a:latin typeface="+mn-lt"/>
              </a:rPr>
              <a:t>of your solution, the </a:t>
            </a:r>
            <a:r>
              <a:rPr lang="en-US" altLang="nl-NL" sz="1200" b="0" dirty="0" err="1">
                <a:latin typeface="+mn-lt"/>
              </a:rPr>
              <a:t>Jupyter</a:t>
            </a:r>
            <a:r>
              <a:rPr lang="en-US" altLang="nl-NL" sz="1200" b="0" dirty="0">
                <a:latin typeface="+mn-lt"/>
              </a:rPr>
              <a:t> notebook that we supplied you with is a convenient way of doing this. But if you are more comfortable in using a different tool, that’s perfectly fine. Please make sure that we receive </a:t>
            </a:r>
            <a:r>
              <a:rPr lang="en-US" altLang="nl-NL" sz="1200" dirty="0">
                <a:latin typeface="+mn-lt"/>
              </a:rPr>
              <a:t>all of your </a:t>
            </a:r>
            <a:r>
              <a:rPr lang="en-US" altLang="nl-NL" sz="1200" b="0" dirty="0">
                <a:latin typeface="+mn-lt"/>
              </a:rPr>
              <a:t>code in a format that is readable in any text editor.</a:t>
            </a:r>
          </a:p>
          <a:p>
            <a:pPr lvl="0" defTabSz="914400" eaLnBrk="0" fontAlgn="base" hangingPunct="0">
              <a:lnSpc>
                <a:spcPct val="100000"/>
              </a:lnSpc>
              <a:spcBef>
                <a:spcPct val="0"/>
              </a:spcBef>
              <a:spcAft>
                <a:spcPct val="0"/>
              </a:spcAft>
            </a:pPr>
            <a:endParaRPr lang="en-US" altLang="nl-NL" sz="1200" b="0" dirty="0">
              <a:latin typeface="+mn-lt"/>
            </a:endParaRPr>
          </a:p>
          <a:p>
            <a:pPr lvl="0" defTabSz="914400" eaLnBrk="0" fontAlgn="base" hangingPunct="0">
              <a:lnSpc>
                <a:spcPct val="100000"/>
              </a:lnSpc>
              <a:spcBef>
                <a:spcPct val="0"/>
              </a:spcBef>
              <a:spcAft>
                <a:spcPct val="0"/>
              </a:spcAft>
            </a:pPr>
            <a:r>
              <a:rPr lang="en-US" altLang="nl-NL" sz="1200" i="1" dirty="0">
                <a:solidFill>
                  <a:schemeClr val="tx2"/>
                </a:solidFill>
                <a:latin typeface="+mn-lt"/>
              </a:rPr>
              <a:t>Pro tip</a:t>
            </a:r>
            <a:r>
              <a:rPr lang="en-US" altLang="nl-NL" sz="1200" b="0" i="1" dirty="0">
                <a:solidFill>
                  <a:srgbClr val="000000"/>
                </a:solidFill>
                <a:latin typeface="+mn-lt"/>
              </a:rPr>
              <a:t>: Getting technical details across in a meeting is challenging, so please think about the narrative of your research and present your case accordingly. </a:t>
            </a:r>
            <a:endParaRPr lang="en-US" altLang="nl-NL" sz="1200" b="0" dirty="0">
              <a:latin typeface="+mn-lt"/>
            </a:endParaRPr>
          </a:p>
          <a:p>
            <a:pPr lvl="0" defTabSz="914400" eaLnBrk="0" fontAlgn="base" hangingPunct="0">
              <a:lnSpc>
                <a:spcPct val="100000"/>
              </a:lnSpc>
              <a:spcBef>
                <a:spcPct val="0"/>
              </a:spcBef>
              <a:spcAft>
                <a:spcPct val="0"/>
              </a:spcAft>
            </a:pPr>
            <a:br>
              <a:rPr lang="en-US" altLang="nl-NL" sz="1200" b="0" dirty="0">
                <a:latin typeface="+mn-lt"/>
              </a:rPr>
            </a:br>
            <a:endParaRPr lang="en-US" sz="1200" dirty="0">
              <a:latin typeface="+mn-lt"/>
            </a:endParaRPr>
          </a:p>
        </p:txBody>
      </p:sp>
      <p:sp>
        <p:nvSpPr>
          <p:cNvPr id="3" name="Text Placeholder 2">
            <a:extLst>
              <a:ext uri="{FF2B5EF4-FFF2-40B4-BE49-F238E27FC236}">
                <a16:creationId xmlns:a16="http://schemas.microsoft.com/office/drawing/2014/main" id="{512EC3F4-D1B2-4F92-864B-3A74A878773D}"/>
              </a:ext>
            </a:extLst>
          </p:cNvPr>
          <p:cNvSpPr>
            <a:spLocks noGrp="1"/>
          </p:cNvSpPr>
          <p:nvPr>
            <p:ph type="body" sz="quarter" idx="13"/>
          </p:nvPr>
        </p:nvSpPr>
        <p:spPr/>
        <p:txBody>
          <a:bodyPr/>
          <a:lstStyle/>
          <a:p>
            <a:r>
              <a:rPr lang="en-US" sz="1800" dirty="0"/>
              <a:t>Show your research capabilities</a:t>
            </a:r>
            <a:endParaRPr lang="nl-NL" sz="1800" dirty="0"/>
          </a:p>
        </p:txBody>
      </p:sp>
      <p:sp>
        <p:nvSpPr>
          <p:cNvPr id="4" name="Slide Number Placeholder 3">
            <a:extLst>
              <a:ext uri="{FF2B5EF4-FFF2-40B4-BE49-F238E27FC236}">
                <a16:creationId xmlns:a16="http://schemas.microsoft.com/office/drawing/2014/main" id="{A3E1D03B-A2C6-4372-966F-1FFF8FD2A79E}"/>
              </a:ext>
            </a:extLst>
          </p:cNvPr>
          <p:cNvSpPr>
            <a:spLocks noGrp="1"/>
          </p:cNvSpPr>
          <p:nvPr>
            <p:ph type="sldNum" sz="quarter" idx="15"/>
          </p:nvPr>
        </p:nvSpPr>
        <p:spPr/>
        <p:txBody>
          <a:bodyPr/>
          <a:lstStyle/>
          <a:p>
            <a:fld id="{1336C48C-F87C-4E4B-81EF-5027B17D1F61}" type="slidenum">
              <a:rPr lang="en-GB" noProof="1" smtClean="0"/>
              <a:pPr/>
              <a:t>4</a:t>
            </a:fld>
            <a:endParaRPr lang="en-GB" noProof="1"/>
          </a:p>
        </p:txBody>
      </p:sp>
      <p:sp>
        <p:nvSpPr>
          <p:cNvPr id="5" name="Title 4">
            <a:extLst>
              <a:ext uri="{FF2B5EF4-FFF2-40B4-BE49-F238E27FC236}">
                <a16:creationId xmlns:a16="http://schemas.microsoft.com/office/drawing/2014/main" id="{C99BDF02-3125-40FA-BD74-A2817C51A0DF}"/>
              </a:ext>
            </a:extLst>
          </p:cNvPr>
          <p:cNvSpPr>
            <a:spLocks noGrp="1"/>
          </p:cNvSpPr>
          <p:nvPr>
            <p:ph type="title"/>
          </p:nvPr>
        </p:nvSpPr>
        <p:spPr/>
        <p:txBody>
          <a:bodyPr/>
          <a:lstStyle/>
          <a:p>
            <a:r>
              <a:rPr lang="nl-NL" altLang="nl-NL" sz="2800" dirty="0">
                <a:solidFill>
                  <a:srgbClr val="3366CC"/>
                </a:solidFill>
              </a:rPr>
              <a:t>The </a:t>
            </a:r>
            <a:r>
              <a:rPr lang="nl-NL" altLang="nl-NL" sz="2800" dirty="0" err="1">
                <a:solidFill>
                  <a:srgbClr val="3366CC"/>
                </a:solidFill>
              </a:rPr>
              <a:t>technical</a:t>
            </a:r>
            <a:r>
              <a:rPr lang="nl-NL" altLang="nl-NL" sz="2800" dirty="0">
                <a:solidFill>
                  <a:srgbClr val="3366CC"/>
                </a:solidFill>
              </a:rPr>
              <a:t> case</a:t>
            </a:r>
            <a:endParaRPr lang="nl-NL" sz="2800" dirty="0"/>
          </a:p>
        </p:txBody>
      </p:sp>
      <p:pic>
        <p:nvPicPr>
          <p:cNvPr id="10" name="Picture 2" descr="https://lh4.googleusercontent.com/nUoCxAsQvCJD55C5t0W-2Tr2lsRuAFTaWvqCeYwWOSvzhZtEuYSHF2TScXr0rGchzlDaLnuem7WdTytZMIw6Yie4v3CnGY-QepQFahmX_AbLe1AO_nLTMahuPpUOg_S_aAkYcYE7b_8">
            <a:extLst>
              <a:ext uri="{FF2B5EF4-FFF2-40B4-BE49-F238E27FC236}">
                <a16:creationId xmlns:a16="http://schemas.microsoft.com/office/drawing/2014/main" id="{E898F4D5-2B46-42B1-83F5-2D786AD35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8" r="35282"/>
          <a:stretch/>
        </p:blipFill>
        <p:spPr bwMode="auto">
          <a:xfrm>
            <a:off x="9185232" y="0"/>
            <a:ext cx="3005181"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88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01A2B2-B27E-454E-BE96-8DC20FD08DFB}"/>
              </a:ext>
            </a:extLst>
          </p:cNvPr>
          <p:cNvSpPr>
            <a:spLocks noGrp="1"/>
          </p:cNvSpPr>
          <p:nvPr>
            <p:ph idx="1"/>
          </p:nvPr>
        </p:nvSpPr>
        <p:spPr>
          <a:xfrm>
            <a:off x="600434" y="1336203"/>
            <a:ext cx="8280000" cy="4824845"/>
          </a:xfrm>
        </p:spPr>
        <p:txBody>
          <a:bodyPr/>
          <a:lstStyle/>
          <a:p>
            <a:pPr>
              <a:spcBef>
                <a:spcPts val="0"/>
              </a:spcBef>
            </a:pPr>
            <a:r>
              <a:rPr lang="en-US" sz="1200" b="0" dirty="0">
                <a:latin typeface="+mn-lt"/>
              </a:rPr>
              <a:t>Online retail is a tough nut to crack, but in essence it is simple: pull customers to your store, have as many of them buy as much as possible and then return as little as possible.  </a:t>
            </a:r>
          </a:p>
          <a:p>
            <a:pPr>
              <a:spcBef>
                <a:spcPts val="0"/>
              </a:spcBef>
            </a:pPr>
            <a:endParaRPr lang="en-US" sz="1200" b="0" dirty="0">
              <a:latin typeface="+mn-lt"/>
            </a:endParaRPr>
          </a:p>
          <a:p>
            <a:pPr>
              <a:spcBef>
                <a:spcPts val="0"/>
              </a:spcBef>
            </a:pPr>
            <a:r>
              <a:rPr lang="en-US" sz="1200" b="0" dirty="0">
                <a:latin typeface="+mn-lt"/>
              </a:rPr>
              <a:t>We would like you </a:t>
            </a:r>
            <a:r>
              <a:rPr lang="en-US" sz="1200" dirty="0">
                <a:latin typeface="+mn-lt"/>
              </a:rPr>
              <a:t>to show us how you would apply data science to benefit bol.com</a:t>
            </a:r>
            <a:r>
              <a:rPr lang="en-US" sz="1200" b="0" dirty="0">
                <a:latin typeface="+mn-lt"/>
              </a:rPr>
              <a:t>. We have only reserved </a:t>
            </a:r>
            <a:r>
              <a:rPr lang="en-US" sz="1200" dirty="0">
                <a:latin typeface="+mn-lt"/>
              </a:rPr>
              <a:t>15 minutes</a:t>
            </a:r>
            <a:r>
              <a:rPr lang="en-US" sz="1200" b="0" dirty="0">
                <a:latin typeface="+mn-lt"/>
              </a:rPr>
              <a:t> for this of which you get at most </a:t>
            </a:r>
            <a:r>
              <a:rPr lang="en-US" sz="1200" dirty="0">
                <a:latin typeface="+mn-lt"/>
              </a:rPr>
              <a:t>5 minutes </a:t>
            </a:r>
            <a:r>
              <a:rPr lang="en-US" sz="1200" b="0" dirty="0">
                <a:latin typeface="+mn-lt"/>
              </a:rPr>
              <a:t>to pitch your idea, the </a:t>
            </a:r>
            <a:r>
              <a:rPr lang="en-US" sz="1200" dirty="0">
                <a:latin typeface="+mn-lt"/>
              </a:rPr>
              <a:t>remaining </a:t>
            </a:r>
            <a:r>
              <a:rPr lang="en-US" sz="1200" b="0" dirty="0">
                <a:latin typeface="+mn-lt"/>
              </a:rPr>
              <a:t>time is saved for discussion. You can choose whether your solution is customer-facing or back-end driven, but please choose from </a:t>
            </a:r>
            <a:r>
              <a:rPr lang="en-US" sz="1200" dirty="0">
                <a:latin typeface="+mn-lt"/>
              </a:rPr>
              <a:t>one</a:t>
            </a:r>
            <a:r>
              <a:rPr lang="en-US" sz="1200" b="0" dirty="0">
                <a:latin typeface="+mn-lt"/>
              </a:rPr>
              <a:t> of the following areas:</a:t>
            </a:r>
          </a:p>
          <a:p>
            <a:pPr>
              <a:spcBef>
                <a:spcPts val="0"/>
              </a:spcBef>
            </a:pPr>
            <a:endParaRPr lang="en-US" sz="1200" b="0" dirty="0">
              <a:latin typeface="+mn-lt"/>
            </a:endParaRPr>
          </a:p>
          <a:p>
            <a:pPr marL="171450" indent="-171450" fontAlgn="base">
              <a:spcBef>
                <a:spcPts val="0"/>
              </a:spcBef>
              <a:buFont typeface="Arial" panose="020B0604020202020204" pitchFamily="34" charset="0"/>
              <a:buChar char="•"/>
            </a:pPr>
            <a:r>
              <a:rPr lang="en-US" sz="1200" b="0" dirty="0">
                <a:latin typeface="+mn-lt"/>
              </a:rPr>
              <a:t>Content: all information on products we have.</a:t>
            </a:r>
          </a:p>
          <a:p>
            <a:pPr marL="171450" indent="-171450" fontAlgn="base">
              <a:spcBef>
                <a:spcPts val="0"/>
              </a:spcBef>
              <a:buFont typeface="Arial" panose="020B0604020202020204" pitchFamily="34" charset="0"/>
              <a:buChar char="•"/>
            </a:pPr>
            <a:r>
              <a:rPr lang="en-US" sz="1200" b="0" dirty="0" err="1">
                <a:latin typeface="+mn-lt"/>
              </a:rPr>
              <a:t>Personalisation</a:t>
            </a:r>
            <a:r>
              <a:rPr lang="en-US" sz="1200" b="0" dirty="0">
                <a:latin typeface="+mn-lt"/>
              </a:rPr>
              <a:t>: adapting or recommending for specific users.</a:t>
            </a:r>
          </a:p>
          <a:p>
            <a:pPr marL="171450" indent="-171450" fontAlgn="base">
              <a:spcBef>
                <a:spcPts val="0"/>
              </a:spcBef>
              <a:buFont typeface="Arial" panose="020B0604020202020204" pitchFamily="34" charset="0"/>
              <a:buChar char="•"/>
            </a:pPr>
            <a:r>
              <a:rPr lang="en-US" sz="1200" b="0" dirty="0">
                <a:latin typeface="+mn-lt"/>
              </a:rPr>
              <a:t>Pricing: offering optimal prices.</a:t>
            </a:r>
          </a:p>
          <a:p>
            <a:pPr marL="171450" indent="-171450" fontAlgn="base">
              <a:spcBef>
                <a:spcPts val="0"/>
              </a:spcBef>
              <a:buFont typeface="Arial" panose="020B0604020202020204" pitchFamily="34" charset="0"/>
              <a:buChar char="•"/>
            </a:pPr>
            <a:r>
              <a:rPr lang="en-US" sz="1200" b="0" dirty="0">
                <a:latin typeface="+mn-lt"/>
              </a:rPr>
              <a:t>Forecasting: adapting to future demands </a:t>
            </a:r>
          </a:p>
          <a:p>
            <a:pPr marL="171450" indent="-171450" fontAlgn="base">
              <a:spcBef>
                <a:spcPts val="0"/>
              </a:spcBef>
              <a:buFont typeface="Arial" panose="020B0604020202020204" pitchFamily="34" charset="0"/>
              <a:buChar char="•"/>
            </a:pPr>
            <a:r>
              <a:rPr lang="en-US" sz="1200" b="0" dirty="0">
                <a:latin typeface="+mn-lt"/>
              </a:rPr>
              <a:t>Customer service: helping out in the best possible way</a:t>
            </a:r>
          </a:p>
          <a:p>
            <a:pPr marL="171450" indent="-171450" fontAlgn="base">
              <a:spcBef>
                <a:spcPts val="0"/>
              </a:spcBef>
              <a:buFont typeface="Arial" panose="020B0604020202020204" pitchFamily="34" charset="0"/>
              <a:buChar char="•"/>
            </a:pPr>
            <a:endParaRPr lang="en-US" sz="1200" b="0" dirty="0">
              <a:latin typeface="+mn-lt"/>
            </a:endParaRPr>
          </a:p>
          <a:p>
            <a:pPr>
              <a:spcBef>
                <a:spcPts val="0"/>
              </a:spcBef>
            </a:pPr>
            <a:r>
              <a:rPr lang="en-US" sz="1200" b="0" dirty="0">
                <a:latin typeface="+mn-lt"/>
              </a:rPr>
              <a:t>The core of your proposal should be about </a:t>
            </a:r>
            <a:r>
              <a:rPr lang="en-US" sz="1200" dirty="0">
                <a:latin typeface="+mn-lt"/>
              </a:rPr>
              <a:t>what to develop </a:t>
            </a:r>
            <a:r>
              <a:rPr lang="en-US" sz="1200" b="0" dirty="0">
                <a:latin typeface="+mn-lt"/>
              </a:rPr>
              <a:t>and</a:t>
            </a:r>
            <a:r>
              <a:rPr lang="en-US" sz="1200" dirty="0">
                <a:latin typeface="+mn-lt"/>
              </a:rPr>
              <a:t> what you think is the underlying business rationale. </a:t>
            </a:r>
            <a:r>
              <a:rPr lang="en-US" sz="1200" b="0" dirty="0">
                <a:latin typeface="+mn-lt"/>
              </a:rPr>
              <a:t>Please prepare </a:t>
            </a:r>
            <a:r>
              <a:rPr lang="en-US" sz="1200" dirty="0">
                <a:latin typeface="+mn-lt"/>
              </a:rPr>
              <a:t>2 slides</a:t>
            </a:r>
            <a:r>
              <a:rPr lang="en-US" sz="1200" b="0" dirty="0">
                <a:latin typeface="+mn-lt"/>
              </a:rPr>
              <a:t> to explain the </a:t>
            </a:r>
            <a:r>
              <a:rPr lang="en-US" sz="1200" dirty="0">
                <a:latin typeface="+mn-lt"/>
              </a:rPr>
              <a:t>what</a:t>
            </a:r>
            <a:r>
              <a:rPr lang="en-US" sz="1200" b="0" dirty="0">
                <a:latin typeface="+mn-lt"/>
              </a:rPr>
              <a:t> and </a:t>
            </a:r>
            <a:r>
              <a:rPr lang="en-US" sz="1200" dirty="0">
                <a:latin typeface="+mn-lt"/>
              </a:rPr>
              <a:t>why </a:t>
            </a:r>
            <a:r>
              <a:rPr lang="en-US" sz="1200" b="0" dirty="0">
                <a:latin typeface="+mn-lt"/>
              </a:rPr>
              <a:t>to your interviewers.</a:t>
            </a:r>
            <a:endParaRPr lang="en-US" sz="1200" dirty="0">
              <a:latin typeface="+mn-lt"/>
            </a:endParaRPr>
          </a:p>
          <a:p>
            <a:pPr>
              <a:spcBef>
                <a:spcPts val="0"/>
              </a:spcBef>
            </a:pPr>
            <a:endParaRPr lang="en-US" sz="1200" b="0" dirty="0">
              <a:latin typeface="+mn-lt"/>
            </a:endParaRPr>
          </a:p>
          <a:p>
            <a:pPr>
              <a:spcBef>
                <a:spcPts val="0"/>
              </a:spcBef>
            </a:pPr>
            <a:r>
              <a:rPr lang="en-US" sz="1200" b="0" dirty="0">
                <a:latin typeface="+mn-lt"/>
              </a:rPr>
              <a:t>Topics we might want to discuss are:</a:t>
            </a:r>
          </a:p>
          <a:p>
            <a:pPr>
              <a:spcBef>
                <a:spcPts val="0"/>
              </a:spcBef>
            </a:pPr>
            <a:endParaRPr lang="en-US" sz="1200" b="0" dirty="0">
              <a:latin typeface="+mn-lt"/>
            </a:endParaRPr>
          </a:p>
          <a:p>
            <a:pPr marL="171450" indent="-171450">
              <a:spcBef>
                <a:spcPts val="0"/>
              </a:spcBef>
              <a:buFont typeface="Arial" panose="020B0604020202020204" pitchFamily="34" charset="0"/>
              <a:buChar char="•"/>
            </a:pPr>
            <a:r>
              <a:rPr lang="en-US" sz="1200" b="0" dirty="0">
                <a:latin typeface="+mn-lt"/>
              </a:rPr>
              <a:t>The exact place and purpose of your solution in the processes of </a:t>
            </a:r>
            <a:r>
              <a:rPr lang="en-US" sz="1200" b="0" dirty="0" err="1">
                <a:latin typeface="+mn-lt"/>
              </a:rPr>
              <a:t>bol.com</a:t>
            </a:r>
            <a:r>
              <a:rPr lang="en-US" sz="1200" b="0" dirty="0">
                <a:latin typeface="+mn-lt"/>
              </a:rPr>
              <a:t> </a:t>
            </a:r>
          </a:p>
          <a:p>
            <a:pPr marL="171450" indent="-171450" fontAlgn="base">
              <a:spcBef>
                <a:spcPts val="0"/>
              </a:spcBef>
              <a:buFont typeface="Arial" panose="020B0604020202020204" pitchFamily="34" charset="0"/>
              <a:buChar char="•"/>
            </a:pPr>
            <a:r>
              <a:rPr lang="en-US" sz="1200" b="0" dirty="0">
                <a:latin typeface="+mn-lt"/>
              </a:rPr>
              <a:t>The outline of your model (data, features, optimization, validation). </a:t>
            </a:r>
          </a:p>
          <a:p>
            <a:pPr marL="171450" indent="-171450" fontAlgn="base">
              <a:spcBef>
                <a:spcPts val="0"/>
              </a:spcBef>
              <a:buFont typeface="Arial" panose="020B0604020202020204" pitchFamily="34" charset="0"/>
              <a:buChar char="•"/>
            </a:pPr>
            <a:r>
              <a:rPr lang="en-US" sz="1200" b="0" dirty="0">
                <a:latin typeface="+mn-lt"/>
              </a:rPr>
              <a:t>Which success metrics you would use and how you would evaluate them against our real-world business goal.</a:t>
            </a:r>
          </a:p>
          <a:p>
            <a:pPr marL="171450" indent="-171450" fontAlgn="base">
              <a:spcBef>
                <a:spcPts val="0"/>
              </a:spcBef>
              <a:buFont typeface="Arial" panose="020B0604020202020204" pitchFamily="34" charset="0"/>
              <a:buChar char="•"/>
            </a:pPr>
            <a:r>
              <a:rPr lang="en-US" sz="1200" b="0" dirty="0">
                <a:latin typeface="+mn-lt"/>
              </a:rPr>
              <a:t>How you turn it into a production-ready application, and whose help you need to achieve that. </a:t>
            </a:r>
          </a:p>
        </p:txBody>
      </p:sp>
      <p:sp>
        <p:nvSpPr>
          <p:cNvPr id="3" name="Text Placeholder 2">
            <a:extLst>
              <a:ext uri="{FF2B5EF4-FFF2-40B4-BE49-F238E27FC236}">
                <a16:creationId xmlns:a16="http://schemas.microsoft.com/office/drawing/2014/main" id="{512EC3F4-D1B2-4F92-864B-3A74A878773D}"/>
              </a:ext>
            </a:extLst>
          </p:cNvPr>
          <p:cNvSpPr>
            <a:spLocks noGrp="1"/>
          </p:cNvSpPr>
          <p:nvPr>
            <p:ph type="body" sz="quarter" idx="13"/>
          </p:nvPr>
        </p:nvSpPr>
        <p:spPr/>
        <p:txBody>
          <a:bodyPr/>
          <a:lstStyle/>
          <a:p>
            <a:r>
              <a:rPr lang="en-US" sz="1800" dirty="0"/>
              <a:t>Applying data science at bol.com scale</a:t>
            </a:r>
            <a:endParaRPr lang="nl-NL" sz="1800" dirty="0"/>
          </a:p>
        </p:txBody>
      </p:sp>
      <p:sp>
        <p:nvSpPr>
          <p:cNvPr id="4" name="Slide Number Placeholder 3">
            <a:extLst>
              <a:ext uri="{FF2B5EF4-FFF2-40B4-BE49-F238E27FC236}">
                <a16:creationId xmlns:a16="http://schemas.microsoft.com/office/drawing/2014/main" id="{A3E1D03B-A2C6-4372-966F-1FFF8FD2A79E}"/>
              </a:ext>
            </a:extLst>
          </p:cNvPr>
          <p:cNvSpPr>
            <a:spLocks noGrp="1"/>
          </p:cNvSpPr>
          <p:nvPr>
            <p:ph type="sldNum" sz="quarter" idx="15"/>
          </p:nvPr>
        </p:nvSpPr>
        <p:spPr/>
        <p:txBody>
          <a:bodyPr/>
          <a:lstStyle/>
          <a:p>
            <a:fld id="{1336C48C-F87C-4E4B-81EF-5027B17D1F61}" type="slidenum">
              <a:rPr lang="en-GB" noProof="1" smtClean="0"/>
              <a:pPr/>
              <a:t>5</a:t>
            </a:fld>
            <a:endParaRPr lang="en-GB" noProof="1"/>
          </a:p>
        </p:txBody>
      </p:sp>
      <p:sp>
        <p:nvSpPr>
          <p:cNvPr id="5" name="Title 4">
            <a:extLst>
              <a:ext uri="{FF2B5EF4-FFF2-40B4-BE49-F238E27FC236}">
                <a16:creationId xmlns:a16="http://schemas.microsoft.com/office/drawing/2014/main" id="{C99BDF02-3125-40FA-BD74-A2817C51A0DF}"/>
              </a:ext>
            </a:extLst>
          </p:cNvPr>
          <p:cNvSpPr>
            <a:spLocks noGrp="1"/>
          </p:cNvSpPr>
          <p:nvPr>
            <p:ph type="title"/>
          </p:nvPr>
        </p:nvSpPr>
        <p:spPr/>
        <p:txBody>
          <a:bodyPr/>
          <a:lstStyle/>
          <a:p>
            <a:r>
              <a:rPr lang="en-US" sz="2800" dirty="0"/>
              <a:t>The business case</a:t>
            </a:r>
            <a:endParaRPr lang="nl-NL" sz="2800" dirty="0"/>
          </a:p>
        </p:txBody>
      </p:sp>
      <p:pic>
        <p:nvPicPr>
          <p:cNvPr id="11" name="Picture 2" descr="https://lh4.googleusercontent.com/nUoCxAsQvCJD55C5t0W-2Tr2lsRuAFTaWvqCeYwWOSvzhZtEuYSHF2TScXr0rGchzlDaLnuem7WdTytZMIw6Yie4v3CnGY-QepQFahmX_AbLe1AO_nLTMahuPpUOg_S_aAkYcYE7b_8">
            <a:extLst>
              <a:ext uri="{FF2B5EF4-FFF2-40B4-BE49-F238E27FC236}">
                <a16:creationId xmlns:a16="http://schemas.microsoft.com/office/drawing/2014/main" id="{5714EC2A-893F-4CEC-AB72-40ED316D0C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8" r="35282"/>
          <a:stretch/>
        </p:blipFill>
        <p:spPr bwMode="auto">
          <a:xfrm>
            <a:off x="9185232" y="0"/>
            <a:ext cx="3005181"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4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noRot="1" noMove="1" noResize="1" noEditPoints="1" noChangeShapeType="1"/>
          </p:cNvSpPr>
          <p:nvPr>
            <p:ph type="body" sz="quarter" idx="12"/>
          </p:nvPr>
        </p:nvSpPr>
        <p:spPr/>
        <p:txBody>
          <a:bodyPr/>
          <a:lstStyle/>
          <a:p>
            <a:endParaRPr lang="en-GB" dirty="0"/>
          </a:p>
        </p:txBody>
      </p:sp>
      <p:sp>
        <p:nvSpPr>
          <p:cNvPr id="3" name="Tijdelijke aanduiding voor tekst 2"/>
          <p:cNvSpPr>
            <a:spLocks noGrp="1" noRot="1" noMove="1" noResize="1" noEditPoints="1" noChangeShapeType="1"/>
          </p:cNvSpPr>
          <p:nvPr>
            <p:ph type="body" sz="quarter" idx="13"/>
          </p:nvPr>
        </p:nvSpPr>
        <p:spPr/>
        <p:txBody>
          <a:bodyPr/>
          <a:lstStyle/>
          <a:p>
            <a:endParaRPr lang="en-GB" dirty="0"/>
          </a:p>
        </p:txBody>
      </p:sp>
      <p:sp>
        <p:nvSpPr>
          <p:cNvPr id="9" name="TextBox 8 (JU-Free)"/>
          <p:cNvSpPr txBox="1">
            <a:spLocks/>
          </p:cNvSpPr>
          <p:nvPr/>
        </p:nvSpPr>
        <p:spPr>
          <a:xfrm>
            <a:off x="782298" y="1739203"/>
            <a:ext cx="10558625" cy="576133"/>
          </a:xfrm>
          <a:prstGeom prst="rect">
            <a:avLst/>
          </a:prstGeom>
          <a:noFill/>
        </p:spPr>
        <p:txBody>
          <a:bodyPr wrap="square" lIns="0" tIns="0" rIns="0" bIns="0" rtlCol="0">
            <a:noAutofit/>
          </a:bodyPr>
          <a:lstStyle/>
          <a:p>
            <a:pPr algn="ctr"/>
            <a:r>
              <a:rPr lang="en-GB" sz="3600" dirty="0">
                <a:solidFill>
                  <a:schemeClr val="bg1"/>
                </a:solidFill>
                <a:latin typeface="+mj-lt"/>
              </a:rPr>
              <a:t>Thanks!</a:t>
            </a:r>
          </a:p>
        </p:txBody>
      </p:sp>
      <p:sp>
        <p:nvSpPr>
          <p:cNvPr id="10" name="TextBox 9 (JU-Free)"/>
          <p:cNvSpPr txBox="1">
            <a:spLocks/>
          </p:cNvSpPr>
          <p:nvPr/>
        </p:nvSpPr>
        <p:spPr>
          <a:xfrm>
            <a:off x="782298" y="2257723"/>
            <a:ext cx="10558625" cy="468108"/>
          </a:xfrm>
          <a:prstGeom prst="rect">
            <a:avLst/>
          </a:prstGeom>
          <a:noFill/>
        </p:spPr>
        <p:txBody>
          <a:bodyPr wrap="square" lIns="0" tIns="0" rIns="0" bIns="0" rtlCol="0">
            <a:noAutofit/>
          </a:bodyPr>
          <a:lstStyle/>
          <a:p>
            <a:pPr algn="ctr">
              <a:lnSpc>
                <a:spcPct val="120000"/>
              </a:lnSpc>
            </a:pPr>
            <a:r>
              <a:rPr lang="en-GB" sz="2700" dirty="0">
                <a:solidFill>
                  <a:schemeClr val="bg1"/>
                </a:solidFill>
              </a:rPr>
              <a:t>See you @ </a:t>
            </a:r>
            <a:r>
              <a:rPr lang="en-GB" sz="2700" dirty="0" err="1">
                <a:solidFill>
                  <a:schemeClr val="bg1"/>
                </a:solidFill>
              </a:rPr>
              <a:t>bol.com</a:t>
            </a:r>
            <a:r>
              <a:rPr lang="en-GB" sz="2700" dirty="0">
                <a:solidFill>
                  <a:schemeClr val="bg1"/>
                </a:solidFill>
              </a:rPr>
              <a:t> ;-)</a:t>
            </a:r>
          </a:p>
        </p:txBody>
      </p:sp>
    </p:spTree>
    <p:extLst>
      <p:ext uri="{BB962C8B-B14F-4D97-AF65-F5344CB8AC3E}">
        <p14:creationId xmlns:p14="http://schemas.microsoft.com/office/powerpoint/2010/main" val="1349095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heme 16-9 NL bol-com">
  <a:themeElements>
    <a:clrScheme name="Colors bol.com">
      <a:dk1>
        <a:srgbClr val="000000"/>
      </a:dk1>
      <a:lt1>
        <a:srgbClr val="FFFFFF"/>
      </a:lt1>
      <a:dk2>
        <a:srgbClr val="3366CC"/>
      </a:dk2>
      <a:lt2>
        <a:srgbClr val="EEEEEE"/>
      </a:lt2>
      <a:accent1>
        <a:srgbClr val="CDBD9D"/>
      </a:accent1>
      <a:accent2>
        <a:srgbClr val="E0E8F7"/>
      </a:accent2>
      <a:accent3>
        <a:srgbClr val="CCD9F2"/>
      </a:accent3>
      <a:accent4>
        <a:srgbClr val="B8CAED"/>
      </a:accent4>
      <a:accent5>
        <a:srgbClr val="A3BAE8"/>
      </a:accent5>
      <a:accent6>
        <a:srgbClr val="031D40"/>
      </a:accent6>
      <a:hlink>
        <a:srgbClr val="BEAC4E"/>
      </a:hlink>
      <a:folHlink>
        <a:srgbClr val="DF772D"/>
      </a:folHlink>
    </a:clrScheme>
    <a:fontScheme name="Font bol.com">
      <a:majorFont>
        <a:latin typeface="Clarendon LT Std"/>
        <a:ea typeface=""/>
        <a:cs typeface=""/>
      </a:majorFont>
      <a:minorFont>
        <a:latin typeface="Open Sans Ligh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tx2"/>
          </a:solidFill>
        </a:ln>
      </a:spPr>
      <a:bodyPr lIns="0" tIns="0" rIns="0" bIns="0" rtlCol="0" anchor="ctr"/>
      <a:lstStyle>
        <a:defPPr algn="ctr">
          <a:defRPr dirty="0" smtClean="0">
            <a:solidFill>
              <a:schemeClr val="tx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1100" dirty="0" err="1" smtClean="0"/>
        </a:defPPr>
      </a:lstStyle>
    </a:txDef>
  </a:objectDefaults>
  <a:extraClrSchemeLst/>
  <a:custClrLst>
    <a:custClr name=" ">
      <a:srgbClr val="3366CC"/>
    </a:custClr>
    <a:custClr name=" ">
      <a:srgbClr val="DF772D"/>
    </a:custClr>
    <a:custClr name=" ">
      <a:srgbClr val="BEAC4E"/>
    </a:custClr>
    <a:custClr name=" ">
      <a:srgbClr val="817B71"/>
    </a:custClr>
    <a:custClr name=" ">
      <a:srgbClr val="031D40"/>
    </a:custClr>
    <a:custClr name=" ">
      <a:srgbClr val="D12C2A"/>
    </a:custClr>
    <a:custClr name=" ">
      <a:srgbClr val="5B91AC"/>
    </a:custClr>
    <a:custClr name=" ">
      <a:srgbClr val="B5527A"/>
    </a:custClr>
    <a:custClr name=" ">
      <a:srgbClr val="002E30"/>
    </a:custClr>
    <a:custClr name=" ">
      <a:srgbClr val="07A492"/>
    </a:custClr>
    <a:custClr name=" ">
      <a:srgbClr val="FFC760"/>
    </a:custClr>
    <a:custClr name=" ">
      <a:srgbClr val="D48973"/>
    </a:custClr>
    <a:custClr name=" ">
      <a:srgbClr val="E0E8F7"/>
    </a:custClr>
    <a:custClr name=" ">
      <a:srgbClr val="CCD9F2"/>
    </a:custClr>
    <a:custClr name=" ">
      <a:srgbClr val="B8CAED"/>
    </a:custClr>
    <a:custClr name=" ">
      <a:srgbClr val="A3BAE8"/>
    </a:custClr>
    <a:custClr name=" ">
      <a:srgbClr val="000000"/>
    </a:custClr>
    <a:custClr name=" ">
      <a:srgbClr val="EEEEEE"/>
    </a:custClr>
    <a:custClr name=" ">
      <a:srgbClr val="CDBD9D"/>
    </a:custClr>
    <a:custClr name=" ">
      <a:srgbClr val="009900"/>
    </a:custClr>
  </a:custClrLst>
</a:theme>
</file>

<file path=ppt/theme/theme2.xml><?xml version="1.0" encoding="utf-8"?>
<a:theme xmlns:a="http://schemas.openxmlformats.org/drawingml/2006/main" name="Office-thema">
  <a:themeElements>
    <a:clrScheme name="Colors bol.com">
      <a:dk1>
        <a:srgbClr val="000000"/>
      </a:dk1>
      <a:lt1>
        <a:srgbClr val="FFFFFF"/>
      </a:lt1>
      <a:dk2>
        <a:srgbClr val="3366CC"/>
      </a:dk2>
      <a:lt2>
        <a:srgbClr val="EEEEEE"/>
      </a:lt2>
      <a:accent1>
        <a:srgbClr val="CDBD9D"/>
      </a:accent1>
      <a:accent2>
        <a:srgbClr val="E0E8F7"/>
      </a:accent2>
      <a:accent3>
        <a:srgbClr val="CCD9F2"/>
      </a:accent3>
      <a:accent4>
        <a:srgbClr val="B8CAED"/>
      </a:accent4>
      <a:accent5>
        <a:srgbClr val="A3BAE8"/>
      </a:accent5>
      <a:accent6>
        <a:srgbClr val="031D40"/>
      </a:accent6>
      <a:hlink>
        <a:srgbClr val="BEAC4E"/>
      </a:hlink>
      <a:folHlink>
        <a:srgbClr val="DF772D"/>
      </a:folHlink>
    </a:clrScheme>
    <a:fontScheme name="Font bol.com">
      <a:majorFont>
        <a:latin typeface="Clarendon LT Std"/>
        <a:ea typeface=""/>
        <a:cs typeface=""/>
      </a:majorFont>
      <a:minorFont>
        <a:latin typeface="Open Sans Ligh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Colors bol.com">
      <a:dk1>
        <a:srgbClr val="000000"/>
      </a:dk1>
      <a:lt1>
        <a:srgbClr val="FFFFFF"/>
      </a:lt1>
      <a:dk2>
        <a:srgbClr val="3366CC"/>
      </a:dk2>
      <a:lt2>
        <a:srgbClr val="EEEEEE"/>
      </a:lt2>
      <a:accent1>
        <a:srgbClr val="CDBD9D"/>
      </a:accent1>
      <a:accent2>
        <a:srgbClr val="E0E8F7"/>
      </a:accent2>
      <a:accent3>
        <a:srgbClr val="CCD9F2"/>
      </a:accent3>
      <a:accent4>
        <a:srgbClr val="B8CAED"/>
      </a:accent4>
      <a:accent5>
        <a:srgbClr val="A3BAE8"/>
      </a:accent5>
      <a:accent6>
        <a:srgbClr val="031D40"/>
      </a:accent6>
      <a:hlink>
        <a:srgbClr val="BEAC4E"/>
      </a:hlink>
      <a:folHlink>
        <a:srgbClr val="DF772D"/>
      </a:folHlink>
    </a:clrScheme>
    <a:fontScheme name="Font bol.com">
      <a:majorFont>
        <a:latin typeface="Clarendon LT Std"/>
        <a:ea typeface=""/>
        <a:cs typeface=""/>
      </a:majorFont>
      <a:minorFont>
        <a:latin typeface="Open Sans Ligh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Bol.com Template</Template>
  <TotalTime>415</TotalTime>
  <Words>991</Words>
  <Application>Microsoft Macintosh PowerPoint</Application>
  <PresentationFormat>Custom</PresentationFormat>
  <Paragraphs>84</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Clarendon LT Std</vt:lpstr>
      <vt:lpstr>Open Sans</vt:lpstr>
      <vt:lpstr>Open Sans Light</vt:lpstr>
      <vt:lpstr>Theme 16-9 NL bol-com</vt:lpstr>
      <vt:lpstr>Welcome to bol.com</vt:lpstr>
      <vt:lpstr>Our interviews</vt:lpstr>
      <vt:lpstr>Our hiring process</vt:lpstr>
      <vt:lpstr>The technical case</vt:lpstr>
      <vt:lpstr>The business case</vt:lpstr>
      <vt:lpstr>PowerPoint Presentation</vt:lpstr>
    </vt:vector>
  </TitlesOfParts>
  <Manager/>
  <Company>bol.com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Eric van der Knaap</dc:creator>
  <cp:keywords/>
  <dc:description>Template version 1.0 - 27 February 2015_x000d_
Lay-out: www.factory101.nl_x000d_
Templates: www.joulesunlimited.nl</dc:description>
  <cp:lastModifiedBy>Joep Janssen</cp:lastModifiedBy>
  <cp:revision>42</cp:revision>
  <dcterms:created xsi:type="dcterms:W3CDTF">2018-05-02T09:48:00Z</dcterms:created>
  <dcterms:modified xsi:type="dcterms:W3CDTF">2018-10-22T12:05:50Z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CheckJU">
    <vt:lpwstr>v2.0</vt:lpwstr>
  </property>
</Properties>
</file>